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18"/>
  </p:notesMasterIdLst>
  <p:handoutMasterIdLst>
    <p:handoutMasterId r:id="rId19"/>
  </p:handoutMasterIdLst>
  <p:sldIdLst>
    <p:sldId id="282" r:id="rId5"/>
    <p:sldId id="2145708732" r:id="rId6"/>
    <p:sldId id="351" r:id="rId7"/>
    <p:sldId id="352" r:id="rId8"/>
    <p:sldId id="354" r:id="rId9"/>
    <p:sldId id="2145708735" r:id="rId10"/>
    <p:sldId id="2145708736" r:id="rId11"/>
    <p:sldId id="2145708737" r:id="rId12"/>
    <p:sldId id="2145708738" r:id="rId13"/>
    <p:sldId id="356" r:id="rId14"/>
    <p:sldId id="2145708733" r:id="rId15"/>
    <p:sldId id="2145708734" r:id="rId16"/>
    <p:sldId id="343" r:id="rId17"/>
  </p:sldIdLst>
  <p:sldSz cx="12192000" cy="6858000"/>
  <p:notesSz cx="6858000" cy="9144000"/>
  <p:embeddedFontLst>
    <p:embeddedFont>
      <p:font typeface="Arial Black" panose="020B0604020202020204" pitchFamily="34" charset="0"/>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Graphik Regular" panose="020B0503030202060203" pitchFamily="34" charset="0"/>
      <p:regular r:id="rId27"/>
      <p:italic r:id="rId28"/>
    </p:embeddedFont>
    <p:embeddedFont>
      <p:font typeface="Open Sans Light" panose="020B0306030504020204" pitchFamily="34" charset="0"/>
      <p:regular r:id="rId29"/>
      <p:bold r:id="rId30"/>
      <p:italic r:id="rId31"/>
      <p:boldItalic r:id="rId32"/>
    </p:embeddedFont>
    <p:embeddedFont>
      <p:font typeface="Produkt Bold" pitchFamily="2" charset="77"/>
      <p:bold r:id="rId33"/>
      <p:boldItalic r:id="rId34"/>
    </p:embeddedFont>
    <p:embeddedFont>
      <p:font typeface="Produkt Light" pitchFamily="2" charset="77"/>
      <p:regular r:id="rId35"/>
      <p:italic r:id="rId36"/>
    </p:embeddedFont>
    <p:embeddedFont>
      <p:font typeface="Produkt Super" pitchFamily="2" charset="77"/>
      <p:bold r:id="rId37"/>
      <p:boldItalic r:id="rId38"/>
    </p:embeddedFont>
  </p:embeddedFontLst>
  <p:defaultTextStyle>
    <a:defPPr>
      <a:defRPr lang="nl-NL"/>
    </a:defPPr>
    <a:lvl1pPr marL="0" algn="l" defTabSz="914337" rtl="0" eaLnBrk="1" latinLnBrk="0" hangingPunct="1">
      <a:defRPr sz="1800" kern="1200">
        <a:solidFill>
          <a:schemeClr val="tx1"/>
        </a:solidFill>
        <a:latin typeface="+mn-lt"/>
        <a:ea typeface="+mn-ea"/>
        <a:cs typeface="+mn-cs"/>
      </a:defRPr>
    </a:lvl1pPr>
    <a:lvl2pPr marL="457169" algn="l" defTabSz="914337" rtl="0" eaLnBrk="1" latinLnBrk="0" hangingPunct="1">
      <a:defRPr sz="1800" kern="1200">
        <a:solidFill>
          <a:schemeClr val="tx1"/>
        </a:solidFill>
        <a:latin typeface="+mn-lt"/>
        <a:ea typeface="+mn-ea"/>
        <a:cs typeface="+mn-cs"/>
      </a:defRPr>
    </a:lvl2pPr>
    <a:lvl3pPr marL="914337" algn="l" defTabSz="914337" rtl="0" eaLnBrk="1" latinLnBrk="0" hangingPunct="1">
      <a:defRPr sz="1800" kern="1200">
        <a:solidFill>
          <a:schemeClr val="tx1"/>
        </a:solidFill>
        <a:latin typeface="+mn-lt"/>
        <a:ea typeface="+mn-ea"/>
        <a:cs typeface="+mn-cs"/>
      </a:defRPr>
    </a:lvl3pPr>
    <a:lvl4pPr marL="1371506" algn="l" defTabSz="914337" rtl="0" eaLnBrk="1" latinLnBrk="0" hangingPunct="1">
      <a:defRPr sz="1800" kern="1200">
        <a:solidFill>
          <a:schemeClr val="tx1"/>
        </a:solidFill>
        <a:latin typeface="+mn-lt"/>
        <a:ea typeface="+mn-ea"/>
        <a:cs typeface="+mn-cs"/>
      </a:defRPr>
    </a:lvl4pPr>
    <a:lvl5pPr marL="1828674" algn="l" defTabSz="914337" rtl="0" eaLnBrk="1" latinLnBrk="0" hangingPunct="1">
      <a:defRPr sz="1800" kern="1200">
        <a:solidFill>
          <a:schemeClr val="tx1"/>
        </a:solidFill>
        <a:latin typeface="+mn-lt"/>
        <a:ea typeface="+mn-ea"/>
        <a:cs typeface="+mn-cs"/>
      </a:defRPr>
    </a:lvl5pPr>
    <a:lvl6pPr marL="2285843" algn="l" defTabSz="914337" rtl="0" eaLnBrk="1" latinLnBrk="0" hangingPunct="1">
      <a:defRPr sz="1800" kern="1200">
        <a:solidFill>
          <a:schemeClr val="tx1"/>
        </a:solidFill>
        <a:latin typeface="+mn-lt"/>
        <a:ea typeface="+mn-ea"/>
        <a:cs typeface="+mn-cs"/>
      </a:defRPr>
    </a:lvl6pPr>
    <a:lvl7pPr marL="2743011" algn="l" defTabSz="914337" rtl="0" eaLnBrk="1" latinLnBrk="0" hangingPunct="1">
      <a:defRPr sz="1800" kern="1200">
        <a:solidFill>
          <a:schemeClr val="tx1"/>
        </a:solidFill>
        <a:latin typeface="+mn-lt"/>
        <a:ea typeface="+mn-ea"/>
        <a:cs typeface="+mn-cs"/>
      </a:defRPr>
    </a:lvl7pPr>
    <a:lvl8pPr marL="3200180" algn="l" defTabSz="914337" rtl="0" eaLnBrk="1" latinLnBrk="0" hangingPunct="1">
      <a:defRPr sz="1800" kern="1200">
        <a:solidFill>
          <a:schemeClr val="tx1"/>
        </a:solidFill>
        <a:latin typeface="+mn-lt"/>
        <a:ea typeface="+mn-ea"/>
        <a:cs typeface="+mn-cs"/>
      </a:defRPr>
    </a:lvl8pPr>
    <a:lvl9pPr marL="3657349" algn="l" defTabSz="91433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A28553-E516-488E-A1C5-E2D310DB2E54}">
          <p14:sldIdLst>
            <p14:sldId id="282"/>
          </p14:sldIdLst>
        </p14:section>
        <p14:section name="Presentation" id="{5D766EAD-7AC9-4B69-A354-F393DD862E45}">
          <p14:sldIdLst>
            <p14:sldId id="2145708732"/>
            <p14:sldId id="351"/>
            <p14:sldId id="352"/>
            <p14:sldId id="354"/>
            <p14:sldId id="2145708735"/>
            <p14:sldId id="2145708736"/>
            <p14:sldId id="2145708737"/>
            <p14:sldId id="2145708738"/>
            <p14:sldId id="356"/>
            <p14:sldId id="2145708733"/>
            <p14:sldId id="2145708734"/>
          </p14:sldIdLst>
        </p14:section>
        <p14:section name="Closing" id="{9D0C5769-7606-4662-A3B9-8E3F2D1EB939}">
          <p14:sldIdLst>
            <p14:sldId id="3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ne Schoe" initials="ES" lastIdx="38" clrIdx="0">
    <p:extLst>
      <p:ext uri="{19B8F6BF-5375-455C-9EA6-DF929625EA0E}">
        <p15:presenceInfo xmlns:p15="http://schemas.microsoft.com/office/powerpoint/2012/main" userId="S::eline@pptstudios.nl::7e4c73be-f3d4-44a9-856c-7951ddeb280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7" autoAdjust="0"/>
    <p:restoredTop sz="96327" autoAdjust="0"/>
  </p:normalViewPr>
  <p:slideViewPr>
    <p:cSldViewPr snapToGrid="0">
      <p:cViewPr varScale="1">
        <p:scale>
          <a:sx n="123" d="100"/>
          <a:sy n="123" d="100"/>
        </p:scale>
        <p:origin x="88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0" d="100"/>
          <a:sy n="120" d="100"/>
        </p:scale>
        <p:origin x="4104" y="12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7.fntdata"/><Relationship Id="rId39" Type="http://schemas.openxmlformats.org/officeDocument/2006/relationships/commentAuthors" Target="commentAuthors.xml"/><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handoutMaster" Target="handoutMasters/handoutMaster1.xml"/><Relationship Id="rId31" Type="http://schemas.openxmlformats.org/officeDocument/2006/relationships/font" Target="fonts/font1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latin typeface="Graphik Regular" panose="020B050303020206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A5E8DC-0BB4-43FE-B4CC-8EB2C72FE2B5}" type="datetimeFigureOut">
              <a:rPr lang="nl-NL" smtClean="0">
                <a:latin typeface="Graphik Regular" panose="020B0503030202060203" pitchFamily="34" charset="0"/>
              </a:rPr>
              <a:t>12-12-2022</a:t>
            </a:fld>
            <a:endParaRPr lang="nl-NL" dirty="0">
              <a:latin typeface="Graphik Regular" panose="020B050303020206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latin typeface="Graphik Regular" panose="020B0503030202060203" pitchFamily="34"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4F5FDD-094B-49AD-A309-E83BB5C9D5B2}" type="slidenum">
              <a:rPr lang="nl-NL" smtClean="0">
                <a:latin typeface="Graphik Regular" panose="020B0503030202060203" pitchFamily="34" charset="0"/>
              </a:rPr>
              <a:t>‹nr.›</a:t>
            </a:fld>
            <a:endParaRPr lang="nl-NL" dirty="0">
              <a:latin typeface="Graphik Regular" panose="020B0503030202060203" pitchFamily="34" charset="0"/>
            </a:endParaRPr>
          </a:p>
        </p:txBody>
      </p:sp>
      <p:pic>
        <p:nvPicPr>
          <p:cNvPr id="12" name="Picture 11">
            <a:extLst>
              <a:ext uri="{FF2B5EF4-FFF2-40B4-BE49-F238E27FC236}">
                <a16:creationId xmlns:a16="http://schemas.microsoft.com/office/drawing/2014/main" id="{C131649C-3AE4-40D1-BDAB-FB161B6613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79860" y="8455820"/>
            <a:ext cx="1498279" cy="458786"/>
          </a:xfrm>
          <a:prstGeom prst="rect">
            <a:avLst/>
          </a:prstGeom>
        </p:spPr>
      </p:pic>
    </p:spTree>
    <p:extLst>
      <p:ext uri="{BB962C8B-B14F-4D97-AF65-F5344CB8AC3E}">
        <p14:creationId xmlns:p14="http://schemas.microsoft.com/office/powerpoint/2010/main" val="2423107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0FA47E-8DD0-44AF-97A8-357AE55372C6}" type="datetimeFigureOut">
              <a:rPr lang="nl-NL" smtClean="0"/>
              <a:t>12-12-2022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EA8B7-7CEF-4A28-ACDC-26F63ED4A392}" type="slidenum">
              <a:rPr lang="nl-NL" smtClean="0"/>
              <a:t>‹nr.›</a:t>
            </a:fld>
            <a:endParaRPr lang="nl-NL"/>
          </a:p>
        </p:txBody>
      </p:sp>
      <p:pic>
        <p:nvPicPr>
          <p:cNvPr id="13" name="Picture 12">
            <a:extLst>
              <a:ext uri="{FF2B5EF4-FFF2-40B4-BE49-F238E27FC236}">
                <a16:creationId xmlns:a16="http://schemas.microsoft.com/office/drawing/2014/main" id="{2994AE2D-585F-4DE9-917E-39CD1D49D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9860" y="8455820"/>
            <a:ext cx="1498279" cy="458786"/>
          </a:xfrm>
          <a:prstGeom prst="rect">
            <a:avLst/>
          </a:prstGeom>
        </p:spPr>
      </p:pic>
    </p:spTree>
    <p:extLst>
      <p:ext uri="{BB962C8B-B14F-4D97-AF65-F5344CB8AC3E}">
        <p14:creationId xmlns:p14="http://schemas.microsoft.com/office/powerpoint/2010/main" val="736001587"/>
      </p:ext>
    </p:extLst>
  </p:cSld>
  <p:clrMap bg1="lt1" tx1="dk1" bg2="lt2" tx2="dk2" accent1="accent1" accent2="accent2" accent3="accent3" accent4="accent4" accent5="accent5" accent6="accent6" hlink="hlink" folHlink="folHlink"/>
  <p:notesStyle>
    <a:lvl1pPr marL="0" algn="l" defTabSz="914337" rtl="0" eaLnBrk="1" latinLnBrk="0" hangingPunct="1">
      <a:defRPr sz="1200" kern="1200">
        <a:solidFill>
          <a:schemeClr val="tx1"/>
        </a:solidFill>
        <a:latin typeface="+mn-lt"/>
        <a:ea typeface="+mn-ea"/>
        <a:cs typeface="+mn-cs"/>
      </a:defRPr>
    </a:lvl1pPr>
    <a:lvl2pPr marL="457169" algn="l" defTabSz="914337" rtl="0" eaLnBrk="1" latinLnBrk="0" hangingPunct="1">
      <a:defRPr sz="1200" kern="1200">
        <a:solidFill>
          <a:schemeClr val="tx1"/>
        </a:solidFill>
        <a:latin typeface="+mn-lt"/>
        <a:ea typeface="+mn-ea"/>
        <a:cs typeface="+mn-cs"/>
      </a:defRPr>
    </a:lvl2pPr>
    <a:lvl3pPr marL="914337" algn="l" defTabSz="914337" rtl="0" eaLnBrk="1" latinLnBrk="0" hangingPunct="1">
      <a:defRPr sz="1200" kern="1200">
        <a:solidFill>
          <a:schemeClr val="tx1"/>
        </a:solidFill>
        <a:latin typeface="+mn-lt"/>
        <a:ea typeface="+mn-ea"/>
        <a:cs typeface="+mn-cs"/>
      </a:defRPr>
    </a:lvl3pPr>
    <a:lvl4pPr marL="1371506" algn="l" defTabSz="914337" rtl="0" eaLnBrk="1" latinLnBrk="0" hangingPunct="1">
      <a:defRPr sz="1200" kern="1200">
        <a:solidFill>
          <a:schemeClr val="tx1"/>
        </a:solidFill>
        <a:latin typeface="+mn-lt"/>
        <a:ea typeface="+mn-ea"/>
        <a:cs typeface="+mn-cs"/>
      </a:defRPr>
    </a:lvl4pPr>
    <a:lvl5pPr marL="1828674" algn="l" defTabSz="914337" rtl="0" eaLnBrk="1" latinLnBrk="0" hangingPunct="1">
      <a:defRPr sz="1200" kern="1200">
        <a:solidFill>
          <a:schemeClr val="tx1"/>
        </a:solidFill>
        <a:latin typeface="+mn-lt"/>
        <a:ea typeface="+mn-ea"/>
        <a:cs typeface="+mn-cs"/>
      </a:defRPr>
    </a:lvl5pPr>
    <a:lvl6pPr marL="2285843" algn="l" defTabSz="914337" rtl="0" eaLnBrk="1" latinLnBrk="0" hangingPunct="1">
      <a:defRPr sz="1200" kern="1200">
        <a:solidFill>
          <a:schemeClr val="tx1"/>
        </a:solidFill>
        <a:latin typeface="+mn-lt"/>
        <a:ea typeface="+mn-ea"/>
        <a:cs typeface="+mn-cs"/>
      </a:defRPr>
    </a:lvl6pPr>
    <a:lvl7pPr marL="2743011" algn="l" defTabSz="914337" rtl="0" eaLnBrk="1" latinLnBrk="0" hangingPunct="1">
      <a:defRPr sz="1200" kern="1200">
        <a:solidFill>
          <a:schemeClr val="tx1"/>
        </a:solidFill>
        <a:latin typeface="+mn-lt"/>
        <a:ea typeface="+mn-ea"/>
        <a:cs typeface="+mn-cs"/>
      </a:defRPr>
    </a:lvl7pPr>
    <a:lvl8pPr marL="3200180" algn="l" defTabSz="914337" rtl="0" eaLnBrk="1" latinLnBrk="0" hangingPunct="1">
      <a:defRPr sz="1200" kern="1200">
        <a:solidFill>
          <a:schemeClr val="tx1"/>
        </a:solidFill>
        <a:latin typeface="+mn-lt"/>
        <a:ea typeface="+mn-ea"/>
        <a:cs typeface="+mn-cs"/>
      </a:defRPr>
    </a:lvl8pPr>
    <a:lvl9pPr marL="3657349" algn="l" defTabSz="91433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For the products and partners: we can reference that our full catalogue is much bigger still, that we have detailed product information for each product (title, description, attributes, images), that we get thousands of product updates per day. </a:t>
            </a:r>
          </a:p>
          <a:p>
            <a:r>
              <a:rPr lang="en-NL" dirty="0"/>
              <a:t>Customers: 13 million active customers also buy a lot of things, meaning we send thousands of products per day</a:t>
            </a:r>
          </a:p>
          <a:p>
            <a:r>
              <a:rPr lang="en-NL" dirty="0"/>
              <a:t>Visits: reference to the wealth of interaction data this generates</a:t>
            </a:r>
          </a:p>
        </p:txBody>
      </p:sp>
      <p:sp>
        <p:nvSpPr>
          <p:cNvPr id="4" name="Slide Number Placeholder 3"/>
          <p:cNvSpPr>
            <a:spLocks noGrp="1"/>
          </p:cNvSpPr>
          <p:nvPr>
            <p:ph type="sldNum" sz="quarter" idx="5"/>
          </p:nvPr>
        </p:nvSpPr>
        <p:spPr/>
        <p:txBody>
          <a:bodyPr/>
          <a:lstStyle/>
          <a:p>
            <a:fld id="{287EA8B7-7CEF-4A28-ACDC-26F63ED4A392}" type="slidenum">
              <a:rPr lang="nl-NL" smtClean="0"/>
              <a:t>2</a:t>
            </a:fld>
            <a:endParaRPr lang="nl-NL"/>
          </a:p>
        </p:txBody>
      </p:sp>
    </p:spTree>
    <p:extLst>
      <p:ext uri="{BB962C8B-B14F-4D97-AF65-F5344CB8AC3E}">
        <p14:creationId xmlns:p14="http://schemas.microsoft.com/office/powerpoint/2010/main" val="3995117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hyperlink" Target="https://onsmerk.bol.com/" TargetMode="External"/><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hyperlink" Target="mailto:onsmerk@bol.com" TargetMode="External"/><Relationship Id="rId2" Type="http://schemas.openxmlformats.org/officeDocument/2006/relationships/hyperlink" Target="https://onsmerk.bol.com/" TargetMode="External"/><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iting slide">
    <p:bg>
      <p:bgPr>
        <a:solidFill>
          <a:schemeClr val="tx2"/>
        </a:solidFill>
        <a:effectLst/>
      </p:bgPr>
    </p:bg>
    <p:spTree>
      <p:nvGrpSpPr>
        <p:cNvPr id="1" name=""/>
        <p:cNvGrpSpPr/>
        <p:nvPr/>
      </p:nvGrpSpPr>
      <p:grpSpPr>
        <a:xfrm>
          <a:off x="0" y="0"/>
          <a:ext cx="0" cy="0"/>
          <a:chOff x="0" y="0"/>
          <a:chExt cx="0" cy="0"/>
        </a:xfrm>
      </p:grpSpPr>
      <p:sp>
        <p:nvSpPr>
          <p:cNvPr id="99" name="Tijdelijke aanduiding voor tekst 98">
            <a:extLst>
              <a:ext uri="{FF2B5EF4-FFF2-40B4-BE49-F238E27FC236}">
                <a16:creationId xmlns:a16="http://schemas.microsoft.com/office/drawing/2014/main" id="{49CC59FB-1CC7-4F87-AD89-2EF92D4C3F4D}"/>
              </a:ext>
            </a:extLst>
          </p:cNvPr>
          <p:cNvSpPr>
            <a:spLocks noGrp="1"/>
          </p:cNvSpPr>
          <p:nvPr>
            <p:ph type="body" sz="quarter" idx="10" hasCustomPrompt="1"/>
          </p:nvPr>
        </p:nvSpPr>
        <p:spPr>
          <a:xfrm>
            <a:off x="-653934" y="-170988"/>
            <a:ext cx="14220776" cy="7128847"/>
          </a:xfrm>
          <a:custGeom>
            <a:avLst/>
            <a:gdLst>
              <a:gd name="connsiteX0" fmla="*/ 11022298 w 14220776"/>
              <a:gd name="connsiteY0" fmla="*/ 6554501 h 7128847"/>
              <a:gd name="connsiteX1" fmla="*/ 11004986 w 14220776"/>
              <a:gd name="connsiteY1" fmla="*/ 6582724 h 7128847"/>
              <a:gd name="connsiteX2" fmla="*/ 11157555 w 14220776"/>
              <a:gd name="connsiteY2" fmla="*/ 6822399 h 7128847"/>
              <a:gd name="connsiteX3" fmla="*/ 11430379 w 14220776"/>
              <a:gd name="connsiteY3" fmla="*/ 6917898 h 7128847"/>
              <a:gd name="connsiteX4" fmla="*/ 11703209 w 14220776"/>
              <a:gd name="connsiteY4" fmla="*/ 6822399 h 7128847"/>
              <a:gd name="connsiteX5" fmla="*/ 11855782 w 14220776"/>
              <a:gd name="connsiteY5" fmla="*/ 6582724 h 7128847"/>
              <a:gd name="connsiteX6" fmla="*/ 11838466 w 14220776"/>
              <a:gd name="connsiteY6" fmla="*/ 6554501 h 7128847"/>
              <a:gd name="connsiteX7" fmla="*/ 11810239 w 14220776"/>
              <a:gd name="connsiteY7" fmla="*/ 6571813 h 7128847"/>
              <a:gd name="connsiteX8" fmla="*/ 11673977 w 14220776"/>
              <a:gd name="connsiteY8" fmla="*/ 6785815 h 7128847"/>
              <a:gd name="connsiteX9" fmla="*/ 11430379 w 14220776"/>
              <a:gd name="connsiteY9" fmla="*/ 6871069 h 7128847"/>
              <a:gd name="connsiteX10" fmla="*/ 11186784 w 14220776"/>
              <a:gd name="connsiteY10" fmla="*/ 6785815 h 7128847"/>
              <a:gd name="connsiteX11" fmla="*/ 11050525 w 14220776"/>
              <a:gd name="connsiteY11" fmla="*/ 6571813 h 7128847"/>
              <a:gd name="connsiteX12" fmla="*/ 11022298 w 14220776"/>
              <a:gd name="connsiteY12" fmla="*/ 6554501 h 7128847"/>
              <a:gd name="connsiteX13" fmla="*/ 1358002 w 14220776"/>
              <a:gd name="connsiteY13" fmla="*/ 6513256 h 7128847"/>
              <a:gd name="connsiteX14" fmla="*/ 1485485 w 14220776"/>
              <a:gd name="connsiteY14" fmla="*/ 6654425 h 7128847"/>
              <a:gd name="connsiteX15" fmla="*/ 1495601 w 14220776"/>
              <a:gd name="connsiteY15" fmla="*/ 6660999 h 7128847"/>
              <a:gd name="connsiteX16" fmla="*/ 1518553 w 14220776"/>
              <a:gd name="connsiteY16" fmla="*/ 6656110 h 7128847"/>
              <a:gd name="connsiteX17" fmla="*/ 1520239 w 14220776"/>
              <a:gd name="connsiteY17" fmla="*/ 6623038 h 7128847"/>
              <a:gd name="connsiteX18" fmla="*/ 1439052 w 14220776"/>
              <a:gd name="connsiteY18" fmla="*/ 6533136 h 7128847"/>
              <a:gd name="connsiteX19" fmla="*/ 1936964 w 14220776"/>
              <a:gd name="connsiteY19" fmla="*/ 6694918 h 7128847"/>
              <a:gd name="connsiteX20" fmla="*/ 1344860 w 14220776"/>
              <a:gd name="connsiteY20" fmla="*/ 7108367 h 7128847"/>
              <a:gd name="connsiteX21" fmla="*/ 1172399 w 14220776"/>
              <a:gd name="connsiteY21" fmla="*/ 7084485 h 7128847"/>
              <a:gd name="connsiteX22" fmla="*/ 7977194 w 14220776"/>
              <a:gd name="connsiteY22" fmla="*/ 6450156 h 7128847"/>
              <a:gd name="connsiteX23" fmla="*/ 8584171 w 14220776"/>
              <a:gd name="connsiteY23" fmla="*/ 7057134 h 7128847"/>
              <a:gd name="connsiteX24" fmla="*/ 8582021 w 14220776"/>
              <a:gd name="connsiteY24" fmla="*/ 7107987 h 7128847"/>
              <a:gd name="connsiteX25" fmla="*/ 8556160 w 14220776"/>
              <a:gd name="connsiteY25" fmla="*/ 7108556 h 7128847"/>
              <a:gd name="connsiteX26" fmla="*/ 7925768 w 14220776"/>
              <a:gd name="connsiteY26" fmla="*/ 6478163 h 7128847"/>
              <a:gd name="connsiteX27" fmla="*/ 7926341 w 14220776"/>
              <a:gd name="connsiteY27" fmla="*/ 6452307 h 7128847"/>
              <a:gd name="connsiteX28" fmla="*/ 7977194 w 14220776"/>
              <a:gd name="connsiteY28" fmla="*/ 6450156 h 7128847"/>
              <a:gd name="connsiteX29" fmla="*/ 5913114 w 14220776"/>
              <a:gd name="connsiteY29" fmla="*/ 6371114 h 7128847"/>
              <a:gd name="connsiteX30" fmla="*/ 5803776 w 14220776"/>
              <a:gd name="connsiteY30" fmla="*/ 6480442 h 7128847"/>
              <a:gd name="connsiteX31" fmla="*/ 5913114 w 14220776"/>
              <a:gd name="connsiteY31" fmla="*/ 6589774 h 7128847"/>
              <a:gd name="connsiteX32" fmla="*/ 6022445 w 14220776"/>
              <a:gd name="connsiteY32" fmla="*/ 6480442 h 7128847"/>
              <a:gd name="connsiteX33" fmla="*/ 5913114 w 14220776"/>
              <a:gd name="connsiteY33" fmla="*/ 6371114 h 7128847"/>
              <a:gd name="connsiteX34" fmla="*/ 5427666 w 14220776"/>
              <a:gd name="connsiteY34" fmla="*/ 6371114 h 7128847"/>
              <a:gd name="connsiteX35" fmla="*/ 5318330 w 14220776"/>
              <a:gd name="connsiteY35" fmla="*/ 6480442 h 7128847"/>
              <a:gd name="connsiteX36" fmla="*/ 5427666 w 14220776"/>
              <a:gd name="connsiteY36" fmla="*/ 6589774 h 7128847"/>
              <a:gd name="connsiteX37" fmla="*/ 5537001 w 14220776"/>
              <a:gd name="connsiteY37" fmla="*/ 6480442 h 7128847"/>
              <a:gd name="connsiteX38" fmla="*/ 5427666 w 14220776"/>
              <a:gd name="connsiteY38" fmla="*/ 6371114 h 7128847"/>
              <a:gd name="connsiteX39" fmla="*/ 1517866 w 14220776"/>
              <a:gd name="connsiteY39" fmla="*/ 6354946 h 7128847"/>
              <a:gd name="connsiteX40" fmla="*/ 1545221 w 14220776"/>
              <a:gd name="connsiteY40" fmla="*/ 6363344 h 7128847"/>
              <a:gd name="connsiteX41" fmla="*/ 1578772 w 14220776"/>
              <a:gd name="connsiteY41" fmla="*/ 6403041 h 7128847"/>
              <a:gd name="connsiteX42" fmla="*/ 1569423 w 14220776"/>
              <a:gd name="connsiteY42" fmla="*/ 6454170 h 7128847"/>
              <a:gd name="connsiteX43" fmla="*/ 1524719 w 14220776"/>
              <a:gd name="connsiteY43" fmla="*/ 6487324 h 7128847"/>
              <a:gd name="connsiteX44" fmla="*/ 1386756 w 14220776"/>
              <a:gd name="connsiteY44" fmla="*/ 6454602 h 7128847"/>
              <a:gd name="connsiteX45" fmla="*/ 1489951 w 14220776"/>
              <a:gd name="connsiteY45" fmla="*/ 6356831 h 7128847"/>
              <a:gd name="connsiteX46" fmla="*/ 1517866 w 14220776"/>
              <a:gd name="connsiteY46" fmla="*/ 6354946 h 7128847"/>
              <a:gd name="connsiteX47" fmla="*/ 738305 w 14220776"/>
              <a:gd name="connsiteY47" fmla="*/ 6305443 h 7128847"/>
              <a:gd name="connsiteX48" fmla="*/ 1236207 w 14220776"/>
              <a:gd name="connsiteY48" fmla="*/ 6467225 h 7128847"/>
              <a:gd name="connsiteX49" fmla="*/ 1117679 w 14220776"/>
              <a:gd name="connsiteY49" fmla="*/ 6492238 h 7128847"/>
              <a:gd name="connsiteX50" fmla="*/ 1099605 w 14220776"/>
              <a:gd name="connsiteY50" fmla="*/ 6519985 h 7128847"/>
              <a:gd name="connsiteX51" fmla="*/ 1115301 w 14220776"/>
              <a:gd name="connsiteY51" fmla="*/ 6537429 h 7128847"/>
              <a:gd name="connsiteX52" fmla="*/ 1127352 w 14220776"/>
              <a:gd name="connsiteY52" fmla="*/ 6538060 h 7128847"/>
              <a:gd name="connsiteX53" fmla="*/ 1313463 w 14220776"/>
              <a:gd name="connsiteY53" fmla="*/ 6498784 h 7128847"/>
              <a:gd name="connsiteX54" fmla="*/ 1127856 w 14220776"/>
              <a:gd name="connsiteY54" fmla="*/ 7070020 h 7128847"/>
              <a:gd name="connsiteX55" fmla="*/ 714424 w 14220776"/>
              <a:gd name="connsiteY55" fmla="*/ 6477911 h 7128847"/>
              <a:gd name="connsiteX56" fmla="*/ 738305 w 14220776"/>
              <a:gd name="connsiteY56" fmla="*/ 6305443 h 7128847"/>
              <a:gd name="connsiteX57" fmla="*/ 1250114 w 14220776"/>
              <a:gd name="connsiteY57" fmla="*/ 6267456 h 7128847"/>
              <a:gd name="connsiteX58" fmla="*/ 1262802 w 14220776"/>
              <a:gd name="connsiteY58" fmla="*/ 6270457 h 7128847"/>
              <a:gd name="connsiteX59" fmla="*/ 1298658 w 14220776"/>
              <a:gd name="connsiteY59" fmla="*/ 6294677 h 7128847"/>
              <a:gd name="connsiteX60" fmla="*/ 1324672 w 14220776"/>
              <a:gd name="connsiteY60" fmla="*/ 6434480 h 7128847"/>
              <a:gd name="connsiteX61" fmla="*/ 1193828 w 14220776"/>
              <a:gd name="connsiteY61" fmla="*/ 6379810 h 7128847"/>
              <a:gd name="connsiteX62" fmla="*/ 1193828 w 14220776"/>
              <a:gd name="connsiteY62" fmla="*/ 6379807 h 7128847"/>
              <a:gd name="connsiteX63" fmla="*/ 1177152 w 14220776"/>
              <a:gd name="connsiteY63" fmla="*/ 6326708 h 7128847"/>
              <a:gd name="connsiteX64" fmla="*/ 1199642 w 14220776"/>
              <a:gd name="connsiteY64" fmla="*/ 6279852 h 7128847"/>
              <a:gd name="connsiteX65" fmla="*/ 1250114 w 14220776"/>
              <a:gd name="connsiteY65" fmla="*/ 6267456 h 7128847"/>
              <a:gd name="connsiteX66" fmla="*/ 2617325 w 14220776"/>
              <a:gd name="connsiteY66" fmla="*/ 6140774 h 7128847"/>
              <a:gd name="connsiteX67" fmla="*/ 2617325 w 14220776"/>
              <a:gd name="connsiteY67" fmla="*/ 6817431 h 7128847"/>
              <a:gd name="connsiteX68" fmla="*/ 3092826 w 14220776"/>
              <a:gd name="connsiteY68" fmla="*/ 6479101 h 7128847"/>
              <a:gd name="connsiteX69" fmla="*/ 1561874 w 14220776"/>
              <a:gd name="connsiteY69" fmla="*/ 5885798 h 7128847"/>
              <a:gd name="connsiteX70" fmla="*/ 1975310 w 14220776"/>
              <a:gd name="connsiteY70" fmla="*/ 6477908 h 7128847"/>
              <a:gd name="connsiteX71" fmla="*/ 1951429 w 14220776"/>
              <a:gd name="connsiteY71" fmla="*/ 6650372 h 7128847"/>
              <a:gd name="connsiteX72" fmla="*/ 1560505 w 14220776"/>
              <a:gd name="connsiteY72" fmla="*/ 6523351 h 7128847"/>
              <a:gd name="connsiteX73" fmla="*/ 1608815 w 14220776"/>
              <a:gd name="connsiteY73" fmla="*/ 6479493 h 7128847"/>
              <a:gd name="connsiteX74" fmla="*/ 1624022 w 14220776"/>
              <a:gd name="connsiteY74" fmla="*/ 6390984 h 7128847"/>
              <a:gd name="connsiteX75" fmla="*/ 1566788 w 14220776"/>
              <a:gd name="connsiteY75" fmla="*/ 6321771 h 7128847"/>
              <a:gd name="connsiteX76" fmla="*/ 1477888 w 14220776"/>
              <a:gd name="connsiteY76" fmla="*/ 6311579 h 7128847"/>
              <a:gd name="connsiteX77" fmla="*/ 1411446 w 14220776"/>
              <a:gd name="connsiteY77" fmla="*/ 6348773 h 7128847"/>
              <a:gd name="connsiteX78" fmla="*/ 4215230 w 14220776"/>
              <a:gd name="connsiteY78" fmla="*/ 5883366 h 7128847"/>
              <a:gd name="connsiteX79" fmla="*/ 4835654 w 14220776"/>
              <a:gd name="connsiteY79" fmla="*/ 6503827 h 7128847"/>
              <a:gd name="connsiteX80" fmla="*/ 4215193 w 14220776"/>
              <a:gd name="connsiteY80" fmla="*/ 7124288 h 7128847"/>
              <a:gd name="connsiteX81" fmla="*/ 3594732 w 14220776"/>
              <a:gd name="connsiteY81" fmla="*/ 6503827 h 7128847"/>
              <a:gd name="connsiteX82" fmla="*/ 4215230 w 14220776"/>
              <a:gd name="connsiteY82" fmla="*/ 5883366 h 7128847"/>
              <a:gd name="connsiteX83" fmla="*/ 8483041 w 14220776"/>
              <a:gd name="connsiteY83" fmla="*/ 5852018 h 7128847"/>
              <a:gd name="connsiteX84" fmla="*/ 8481323 w 14220776"/>
              <a:gd name="connsiteY84" fmla="*/ 5899197 h 7128847"/>
              <a:gd name="connsiteX85" fmla="*/ 9135131 w 14220776"/>
              <a:gd name="connsiteY85" fmla="*/ 6553005 h 7128847"/>
              <a:gd name="connsiteX86" fmla="*/ 9182309 w 14220776"/>
              <a:gd name="connsiteY86" fmla="*/ 6551286 h 7128847"/>
              <a:gd name="connsiteX87" fmla="*/ 8629285 w 14220776"/>
              <a:gd name="connsiteY87" fmla="*/ 7104313 h 7128847"/>
              <a:gd name="connsiteX88" fmla="*/ 8631000 w 14220776"/>
              <a:gd name="connsiteY88" fmla="*/ 7057135 h 7128847"/>
              <a:gd name="connsiteX89" fmla="*/ 7977193 w 14220776"/>
              <a:gd name="connsiteY89" fmla="*/ 6403328 h 7128847"/>
              <a:gd name="connsiteX90" fmla="*/ 7930014 w 14220776"/>
              <a:gd name="connsiteY90" fmla="*/ 6405046 h 7128847"/>
              <a:gd name="connsiteX91" fmla="*/ 8483041 w 14220776"/>
              <a:gd name="connsiteY91" fmla="*/ 5852018 h 7128847"/>
              <a:gd name="connsiteX92" fmla="*/ 5646975 w 14220776"/>
              <a:gd name="connsiteY92" fmla="*/ 5850528 h 7128847"/>
              <a:gd name="connsiteX93" fmla="*/ 5646975 w 14220776"/>
              <a:gd name="connsiteY93" fmla="*/ 5986228 h 7128847"/>
              <a:gd name="connsiteX94" fmla="*/ 5670390 w 14220776"/>
              <a:gd name="connsiteY94" fmla="*/ 6009643 h 7128847"/>
              <a:gd name="connsiteX95" fmla="*/ 5693803 w 14220776"/>
              <a:gd name="connsiteY95" fmla="*/ 5986228 h 7128847"/>
              <a:gd name="connsiteX96" fmla="*/ 5693803 w 14220776"/>
              <a:gd name="connsiteY96" fmla="*/ 5850528 h 7128847"/>
              <a:gd name="connsiteX97" fmla="*/ 6300781 w 14220776"/>
              <a:gd name="connsiteY97" fmla="*/ 6480442 h 7128847"/>
              <a:gd name="connsiteX98" fmla="*/ 5693803 w 14220776"/>
              <a:gd name="connsiteY98" fmla="*/ 7110359 h 7128847"/>
              <a:gd name="connsiteX99" fmla="*/ 5693803 w 14220776"/>
              <a:gd name="connsiteY99" fmla="*/ 6974670 h 7128847"/>
              <a:gd name="connsiteX100" fmla="*/ 5670390 w 14220776"/>
              <a:gd name="connsiteY100" fmla="*/ 6951255 h 7128847"/>
              <a:gd name="connsiteX101" fmla="*/ 5646975 w 14220776"/>
              <a:gd name="connsiteY101" fmla="*/ 6974670 h 7128847"/>
              <a:gd name="connsiteX102" fmla="*/ 5646975 w 14220776"/>
              <a:gd name="connsiteY102" fmla="*/ 7110359 h 7128847"/>
              <a:gd name="connsiteX103" fmla="*/ 5039995 w 14220776"/>
              <a:gd name="connsiteY103" fmla="*/ 6480442 h 7128847"/>
              <a:gd name="connsiteX104" fmla="*/ 5646975 w 14220776"/>
              <a:gd name="connsiteY104" fmla="*/ 5850528 h 7128847"/>
              <a:gd name="connsiteX105" fmla="*/ 2790388 w 14220776"/>
              <a:gd name="connsiteY105" fmla="*/ 5850048 h 7128847"/>
              <a:gd name="connsiteX106" fmla="*/ 3420782 w 14220776"/>
              <a:gd name="connsiteY106" fmla="*/ 6480441 h 7128847"/>
              <a:gd name="connsiteX107" fmla="*/ 2790388 w 14220776"/>
              <a:gd name="connsiteY107" fmla="*/ 7110834 h 7128847"/>
              <a:gd name="connsiteX108" fmla="*/ 2159995 w 14220776"/>
              <a:gd name="connsiteY108" fmla="*/ 6480441 h 7128847"/>
              <a:gd name="connsiteX109" fmla="*/ 2790388 w 14220776"/>
              <a:gd name="connsiteY109" fmla="*/ 5850048 h 7128847"/>
              <a:gd name="connsiteX110" fmla="*/ 11430379 w 14220776"/>
              <a:gd name="connsiteY110" fmla="*/ 5850045 h 7128847"/>
              <a:gd name="connsiteX111" fmla="*/ 12060772 w 14220776"/>
              <a:gd name="connsiteY111" fmla="*/ 6480442 h 7128847"/>
              <a:gd name="connsiteX112" fmla="*/ 12060772 w 14220776"/>
              <a:gd name="connsiteY112" fmla="*/ 6480446 h 7128847"/>
              <a:gd name="connsiteX113" fmla="*/ 12060775 w 14220776"/>
              <a:gd name="connsiteY113" fmla="*/ 6480442 h 7128847"/>
              <a:gd name="connsiteX114" fmla="*/ 12060588 w 14220776"/>
              <a:gd name="connsiteY114" fmla="*/ 6495222 h 7128847"/>
              <a:gd name="connsiteX115" fmla="*/ 12060487 w 14220776"/>
              <a:gd name="connsiteY115" fmla="*/ 6498792 h 7128847"/>
              <a:gd name="connsiteX116" fmla="*/ 12060026 w 14220776"/>
              <a:gd name="connsiteY116" fmla="*/ 6510881 h 7128847"/>
              <a:gd name="connsiteX117" fmla="*/ 12059896 w 14220776"/>
              <a:gd name="connsiteY117" fmla="*/ 6513756 h 7128847"/>
              <a:gd name="connsiteX118" fmla="*/ 12058971 w 14220776"/>
              <a:gd name="connsiteY118" fmla="*/ 6528355 h 7128847"/>
              <a:gd name="connsiteX119" fmla="*/ 12058783 w 14220776"/>
              <a:gd name="connsiteY119" fmla="*/ 6530682 h 7128847"/>
              <a:gd name="connsiteX120" fmla="*/ 12057695 w 14220776"/>
              <a:gd name="connsiteY120" fmla="*/ 6542927 h 7128847"/>
              <a:gd name="connsiteX121" fmla="*/ 12057321 w 14220776"/>
              <a:gd name="connsiteY121" fmla="*/ 6546630 h 7128847"/>
              <a:gd name="connsiteX122" fmla="*/ 12055815 w 14220776"/>
              <a:gd name="connsiteY122" fmla="*/ 6559792 h 7128847"/>
              <a:gd name="connsiteX123" fmla="*/ 12055675 w 14220776"/>
              <a:gd name="connsiteY123" fmla="*/ 6560952 h 7128847"/>
              <a:gd name="connsiteX124" fmla="*/ 12053690 w 14220776"/>
              <a:gd name="connsiteY124" fmla="*/ 6575131 h 7128847"/>
              <a:gd name="connsiteX125" fmla="*/ 12053135 w 14220776"/>
              <a:gd name="connsiteY125" fmla="*/ 6578697 h 7128847"/>
              <a:gd name="connsiteX126" fmla="*/ 12051305 w 14220776"/>
              <a:gd name="connsiteY126" fmla="*/ 6589741 h 7128847"/>
              <a:gd name="connsiteX127" fmla="*/ 12050685 w 14220776"/>
              <a:gd name="connsiteY127" fmla="*/ 6593286 h 7128847"/>
              <a:gd name="connsiteX128" fmla="*/ 12048045 w 14220776"/>
              <a:gd name="connsiteY128" fmla="*/ 6607075 h 7128847"/>
              <a:gd name="connsiteX129" fmla="*/ 12047613 w 14220776"/>
              <a:gd name="connsiteY129" fmla="*/ 6609107 h 7128847"/>
              <a:gd name="connsiteX130" fmla="*/ 12045059 w 14220776"/>
              <a:gd name="connsiteY130" fmla="*/ 6620843 h 7128847"/>
              <a:gd name="connsiteX131" fmla="*/ 12044115 w 14220776"/>
              <a:gd name="connsiteY131" fmla="*/ 6624917 h 7128847"/>
              <a:gd name="connsiteX132" fmla="*/ 12041464 w 14220776"/>
              <a:gd name="connsiteY132" fmla="*/ 6635782 h 7128847"/>
              <a:gd name="connsiteX133" fmla="*/ 12040740 w 14220776"/>
              <a:gd name="connsiteY133" fmla="*/ 6638681 h 7128847"/>
              <a:gd name="connsiteX134" fmla="*/ 12037188 w 14220776"/>
              <a:gd name="connsiteY134" fmla="*/ 6651801 h 7128847"/>
              <a:gd name="connsiteX135" fmla="*/ 12036082 w 14220776"/>
              <a:gd name="connsiteY135" fmla="*/ 6655630 h 7128847"/>
              <a:gd name="connsiteX136" fmla="*/ 12033189 w 14220776"/>
              <a:gd name="connsiteY136" fmla="*/ 6665352 h 7128847"/>
              <a:gd name="connsiteX137" fmla="*/ 12031875 w 14220776"/>
              <a:gd name="connsiteY137" fmla="*/ 6669617 h 7128847"/>
              <a:gd name="connsiteX138" fmla="*/ 12027840 w 14220776"/>
              <a:gd name="connsiteY138" fmla="*/ 6682042 h 7128847"/>
              <a:gd name="connsiteX139" fmla="*/ 12027080 w 14220776"/>
              <a:gd name="connsiteY139" fmla="*/ 6684250 h 7128847"/>
              <a:gd name="connsiteX140" fmla="*/ 12023215 w 14220776"/>
              <a:gd name="connsiteY140" fmla="*/ 6695229 h 7128847"/>
              <a:gd name="connsiteX141" fmla="*/ 12021547 w 14220776"/>
              <a:gd name="connsiteY141" fmla="*/ 6699757 h 7128847"/>
              <a:gd name="connsiteX142" fmla="*/ 12018161 w 14220776"/>
              <a:gd name="connsiteY142" fmla="*/ 6708666 h 7128847"/>
              <a:gd name="connsiteX143" fmla="*/ 12016565 w 14220776"/>
              <a:gd name="connsiteY143" fmla="*/ 6712769 h 7128847"/>
              <a:gd name="connsiteX144" fmla="*/ 12011688 w 14220776"/>
              <a:gd name="connsiteY144" fmla="*/ 6724706 h 7128847"/>
              <a:gd name="connsiteX145" fmla="*/ 12009919 w 14220776"/>
              <a:gd name="connsiteY145" fmla="*/ 6728820 h 7128847"/>
              <a:gd name="connsiteX146" fmla="*/ 12006237 w 14220776"/>
              <a:gd name="connsiteY146" fmla="*/ 6737246 h 7128847"/>
              <a:gd name="connsiteX147" fmla="*/ 12004083 w 14220776"/>
              <a:gd name="connsiteY147" fmla="*/ 6742022 h 7128847"/>
              <a:gd name="connsiteX148" fmla="*/ 11999876 w 14220776"/>
              <a:gd name="connsiteY148" fmla="*/ 6751032 h 7128847"/>
              <a:gd name="connsiteX149" fmla="*/ 11997905 w 14220776"/>
              <a:gd name="connsiteY149" fmla="*/ 6755160 h 7128847"/>
              <a:gd name="connsiteX150" fmla="*/ 11992729 w 14220776"/>
              <a:gd name="connsiteY150" fmla="*/ 6765578 h 7128847"/>
              <a:gd name="connsiteX151" fmla="*/ 11990258 w 14220776"/>
              <a:gd name="connsiteY151" fmla="*/ 6770369 h 7128847"/>
              <a:gd name="connsiteX152" fmla="*/ 11986335 w 14220776"/>
              <a:gd name="connsiteY152" fmla="*/ 6777804 h 7128847"/>
              <a:gd name="connsiteX153" fmla="*/ 11983810 w 14220776"/>
              <a:gd name="connsiteY153" fmla="*/ 6782494 h 7128847"/>
              <a:gd name="connsiteX154" fmla="*/ 11977772 w 14220776"/>
              <a:gd name="connsiteY154" fmla="*/ 6793293 h 7128847"/>
              <a:gd name="connsiteX155" fmla="*/ 11975337 w 14220776"/>
              <a:gd name="connsiteY155" fmla="*/ 6797468 h 7128847"/>
              <a:gd name="connsiteX156" fmla="*/ 11970968 w 14220776"/>
              <a:gd name="connsiteY156" fmla="*/ 6804864 h 7128847"/>
              <a:gd name="connsiteX157" fmla="*/ 11967989 w 14220776"/>
              <a:gd name="connsiteY157" fmla="*/ 6809755 h 7128847"/>
              <a:gd name="connsiteX158" fmla="*/ 11963493 w 14220776"/>
              <a:gd name="connsiteY158" fmla="*/ 6816964 h 7128847"/>
              <a:gd name="connsiteX159" fmla="*/ 11960860 w 14220776"/>
              <a:gd name="connsiteY159" fmla="*/ 6821128 h 7128847"/>
              <a:gd name="connsiteX160" fmla="*/ 11960781 w 14220776"/>
              <a:gd name="connsiteY160" fmla="*/ 6821250 h 7128847"/>
              <a:gd name="connsiteX161" fmla="*/ 12016223 w 14220776"/>
              <a:gd name="connsiteY161" fmla="*/ 7021967 h 7128847"/>
              <a:gd name="connsiteX162" fmla="*/ 11971908 w 14220776"/>
              <a:gd name="connsiteY162" fmla="*/ 7066282 h 7128847"/>
              <a:gd name="connsiteX163" fmla="*/ 11771191 w 14220776"/>
              <a:gd name="connsiteY163" fmla="*/ 7010843 h 7128847"/>
              <a:gd name="connsiteX164" fmla="*/ 11766436 w 14220776"/>
              <a:gd name="connsiteY164" fmla="*/ 7013844 h 7128847"/>
              <a:gd name="connsiteX165" fmla="*/ 11759912 w 14220776"/>
              <a:gd name="connsiteY165" fmla="*/ 7017918 h 7128847"/>
              <a:gd name="connsiteX166" fmla="*/ 11754570 w 14220776"/>
              <a:gd name="connsiteY166" fmla="*/ 7021167 h 7128847"/>
              <a:gd name="connsiteX167" fmla="*/ 11747957 w 14220776"/>
              <a:gd name="connsiteY167" fmla="*/ 7025076 h 7128847"/>
              <a:gd name="connsiteX168" fmla="*/ 11743036 w 14220776"/>
              <a:gd name="connsiteY168" fmla="*/ 7027950 h 7128847"/>
              <a:gd name="connsiteX169" fmla="*/ 11732640 w 14220776"/>
              <a:gd name="connsiteY169" fmla="*/ 7033761 h 7128847"/>
              <a:gd name="connsiteX170" fmla="*/ 11727319 w 14220776"/>
              <a:gd name="connsiteY170" fmla="*/ 7036625 h 7128847"/>
              <a:gd name="connsiteX171" fmla="*/ 11720680 w 14220776"/>
              <a:gd name="connsiteY171" fmla="*/ 7040122 h 7128847"/>
              <a:gd name="connsiteX172" fmla="*/ 11715277 w 14220776"/>
              <a:gd name="connsiteY172" fmla="*/ 7042914 h 7128847"/>
              <a:gd name="connsiteX173" fmla="*/ 11706570 w 14220776"/>
              <a:gd name="connsiteY173" fmla="*/ 7047240 h 7128847"/>
              <a:gd name="connsiteX174" fmla="*/ 11700039 w 14220776"/>
              <a:gd name="connsiteY174" fmla="*/ 7050378 h 7128847"/>
              <a:gd name="connsiteX175" fmla="*/ 11692262 w 14220776"/>
              <a:gd name="connsiteY175" fmla="*/ 7054005 h 7128847"/>
              <a:gd name="connsiteX176" fmla="*/ 11686801 w 14220776"/>
              <a:gd name="connsiteY176" fmla="*/ 7056469 h 7128847"/>
              <a:gd name="connsiteX177" fmla="*/ 11679438 w 14220776"/>
              <a:gd name="connsiteY177" fmla="*/ 7059690 h 7128847"/>
              <a:gd name="connsiteX178" fmla="*/ 11674395 w 14220776"/>
              <a:gd name="connsiteY178" fmla="*/ 7061858 h 7128847"/>
              <a:gd name="connsiteX179" fmla="*/ 11662969 w 14220776"/>
              <a:gd name="connsiteY179" fmla="*/ 7066527 h 7128847"/>
              <a:gd name="connsiteX180" fmla="*/ 11657954 w 14220776"/>
              <a:gd name="connsiteY180" fmla="*/ 7068472 h 7128847"/>
              <a:gd name="connsiteX181" fmla="*/ 11650145 w 14220776"/>
              <a:gd name="connsiteY181" fmla="*/ 7071440 h 7128847"/>
              <a:gd name="connsiteX182" fmla="*/ 11644821 w 14220776"/>
              <a:gd name="connsiteY182" fmla="*/ 7073400 h 7128847"/>
              <a:gd name="connsiteX183" fmla="*/ 11635531 w 14220776"/>
              <a:gd name="connsiteY183" fmla="*/ 7076671 h 7128847"/>
              <a:gd name="connsiteX184" fmla="*/ 11630275 w 14220776"/>
              <a:gd name="connsiteY184" fmla="*/ 7078461 h 7128847"/>
              <a:gd name="connsiteX185" fmla="*/ 11619922 w 14220776"/>
              <a:gd name="connsiteY185" fmla="*/ 7081822 h 7128847"/>
              <a:gd name="connsiteX186" fmla="*/ 11614738 w 14220776"/>
              <a:gd name="connsiteY186" fmla="*/ 7083421 h 7128847"/>
              <a:gd name="connsiteX187" fmla="*/ 11606277 w 14220776"/>
              <a:gd name="connsiteY187" fmla="*/ 7085936 h 7128847"/>
              <a:gd name="connsiteX188" fmla="*/ 11601407 w 14220776"/>
              <a:gd name="connsiteY188" fmla="*/ 7087344 h 7128847"/>
              <a:gd name="connsiteX189" fmla="*/ 11588925 w 14220776"/>
              <a:gd name="connsiteY189" fmla="*/ 7090720 h 7128847"/>
              <a:gd name="connsiteX190" fmla="*/ 11584739 w 14220776"/>
              <a:gd name="connsiteY190" fmla="*/ 7091768 h 7128847"/>
              <a:gd name="connsiteX191" fmla="*/ 11575359 w 14220776"/>
              <a:gd name="connsiteY191" fmla="*/ 7094059 h 7128847"/>
              <a:gd name="connsiteX192" fmla="*/ 11570308 w 14220776"/>
              <a:gd name="connsiteY192" fmla="*/ 7095226 h 7128847"/>
              <a:gd name="connsiteX193" fmla="*/ 11560262 w 14220776"/>
              <a:gd name="connsiteY193" fmla="*/ 7097416 h 7128847"/>
              <a:gd name="connsiteX194" fmla="*/ 11556699 w 14220776"/>
              <a:gd name="connsiteY194" fmla="*/ 7098173 h 7128847"/>
              <a:gd name="connsiteX195" fmla="*/ 11543616 w 14220776"/>
              <a:gd name="connsiteY195" fmla="*/ 7100676 h 7128847"/>
              <a:gd name="connsiteX196" fmla="*/ 11538962 w 14220776"/>
              <a:gd name="connsiteY196" fmla="*/ 7101494 h 7128847"/>
              <a:gd name="connsiteX197" fmla="*/ 11529340 w 14220776"/>
              <a:gd name="connsiteY197" fmla="*/ 7103086 h 7128847"/>
              <a:gd name="connsiteX198" fmla="*/ 11524654 w 14220776"/>
              <a:gd name="connsiteY198" fmla="*/ 7103817 h 7128847"/>
              <a:gd name="connsiteX199" fmla="*/ 11511232 w 14220776"/>
              <a:gd name="connsiteY199" fmla="*/ 7105698 h 7128847"/>
              <a:gd name="connsiteX200" fmla="*/ 11508267 w 14220776"/>
              <a:gd name="connsiteY200" fmla="*/ 7106047 h 7128847"/>
              <a:gd name="connsiteX201" fmla="*/ 11497093 w 14220776"/>
              <a:gd name="connsiteY201" fmla="*/ 7107326 h 7128847"/>
              <a:gd name="connsiteX202" fmla="*/ 11492269 w 14220776"/>
              <a:gd name="connsiteY202" fmla="*/ 7107812 h 7128847"/>
              <a:gd name="connsiteX203" fmla="*/ 11481704 w 14220776"/>
              <a:gd name="connsiteY203" fmla="*/ 7108749 h 7128847"/>
              <a:gd name="connsiteX204" fmla="*/ 11477929 w 14220776"/>
              <a:gd name="connsiteY204" fmla="*/ 7109062 h 7128847"/>
              <a:gd name="connsiteX205" fmla="*/ 11464107 w 14220776"/>
              <a:gd name="connsiteY205" fmla="*/ 7109938 h 7128847"/>
              <a:gd name="connsiteX206" fmla="*/ 11459871 w 14220776"/>
              <a:gd name="connsiteY206" fmla="*/ 7110132 h 7128847"/>
              <a:gd name="connsiteX207" fmla="*/ 11449421 w 14220776"/>
              <a:gd name="connsiteY207" fmla="*/ 7110528 h 7128847"/>
              <a:gd name="connsiteX208" fmla="*/ 11444659 w 14220776"/>
              <a:gd name="connsiteY208" fmla="*/ 7110658 h 7128847"/>
              <a:gd name="connsiteX209" fmla="*/ 11431495 w 14220776"/>
              <a:gd name="connsiteY209" fmla="*/ 7110824 h 7128847"/>
              <a:gd name="connsiteX210" fmla="*/ 11430379 w 14220776"/>
              <a:gd name="connsiteY210" fmla="*/ 7110838 h 7128847"/>
              <a:gd name="connsiteX211" fmla="*/ 10799993 w 14220776"/>
              <a:gd name="connsiteY211" fmla="*/ 6480442 h 7128847"/>
              <a:gd name="connsiteX212" fmla="*/ 11430379 w 14220776"/>
              <a:gd name="connsiteY212" fmla="*/ 5850045 h 7128847"/>
              <a:gd name="connsiteX213" fmla="*/ 8556159 w 14220776"/>
              <a:gd name="connsiteY213" fmla="*/ 5847775 h 7128847"/>
              <a:gd name="connsiteX214" fmla="*/ 9186552 w 14220776"/>
              <a:gd name="connsiteY214" fmla="*/ 6478167 h 7128847"/>
              <a:gd name="connsiteX215" fmla="*/ 9185983 w 14220776"/>
              <a:gd name="connsiteY215" fmla="*/ 6504024 h 7128847"/>
              <a:gd name="connsiteX216" fmla="*/ 9135130 w 14220776"/>
              <a:gd name="connsiteY216" fmla="*/ 6506175 h 7128847"/>
              <a:gd name="connsiteX217" fmla="*/ 8528152 w 14220776"/>
              <a:gd name="connsiteY217" fmla="*/ 5899197 h 7128847"/>
              <a:gd name="connsiteX218" fmla="*/ 8530303 w 14220776"/>
              <a:gd name="connsiteY218" fmla="*/ 5848344 h 7128847"/>
              <a:gd name="connsiteX219" fmla="*/ 8556159 w 14220776"/>
              <a:gd name="connsiteY219" fmla="*/ 5847775 h 7128847"/>
              <a:gd name="connsiteX220" fmla="*/ 1344863 w 14220776"/>
              <a:gd name="connsiteY220" fmla="*/ 5847449 h 7128847"/>
              <a:gd name="connsiteX221" fmla="*/ 1517332 w 14220776"/>
              <a:gd name="connsiteY221" fmla="*/ 5871331 h 7128847"/>
              <a:gd name="connsiteX222" fmla="*/ 1366903 w 14220776"/>
              <a:gd name="connsiteY222" fmla="*/ 6334298 h 7128847"/>
              <a:gd name="connsiteX223" fmla="*/ 1335014 w 14220776"/>
              <a:gd name="connsiteY223" fmla="*/ 6265153 h 7128847"/>
              <a:gd name="connsiteX224" fmla="*/ 1257102 w 14220776"/>
              <a:gd name="connsiteY224" fmla="*/ 6221148 h 7128847"/>
              <a:gd name="connsiteX225" fmla="*/ 1170118 w 14220776"/>
              <a:gd name="connsiteY225" fmla="*/ 6243498 h 7128847"/>
              <a:gd name="connsiteX226" fmla="*/ 1130396 w 14220776"/>
              <a:gd name="connsiteY226" fmla="*/ 6324042 h 7128847"/>
              <a:gd name="connsiteX227" fmla="*/ 1143700 w 14220776"/>
              <a:gd name="connsiteY227" fmla="*/ 6387923 h 7128847"/>
              <a:gd name="connsiteX228" fmla="*/ 752767 w 14220776"/>
              <a:gd name="connsiteY228" fmla="*/ 6260899 h 7128847"/>
              <a:gd name="connsiteX229" fmla="*/ 1344863 w 14220776"/>
              <a:gd name="connsiteY229" fmla="*/ 5847449 h 7128847"/>
              <a:gd name="connsiteX230" fmla="*/ 12766890 w 14220776"/>
              <a:gd name="connsiteY230" fmla="*/ 5832039 h 7128847"/>
              <a:gd name="connsiteX231" fmla="*/ 12973875 w 14220776"/>
              <a:gd name="connsiteY231" fmla="*/ 5832039 h 7128847"/>
              <a:gd name="connsiteX232" fmla="*/ 12994992 w 14220776"/>
              <a:gd name="connsiteY232" fmla="*/ 5853163 h 7128847"/>
              <a:gd name="connsiteX233" fmla="*/ 12994992 w 14220776"/>
              <a:gd name="connsiteY233" fmla="*/ 5865129 h 7128847"/>
              <a:gd name="connsiteX234" fmla="*/ 13011123 w 14220776"/>
              <a:gd name="connsiteY234" fmla="*/ 5885622 h 7128847"/>
              <a:gd name="connsiteX235" fmla="*/ 13045917 w 14220776"/>
              <a:gd name="connsiteY235" fmla="*/ 5894938 h 7128847"/>
              <a:gd name="connsiteX236" fmla="*/ 13070127 w 14220776"/>
              <a:gd name="connsiteY236" fmla="*/ 5885251 h 7128847"/>
              <a:gd name="connsiteX237" fmla="*/ 13076107 w 14220776"/>
              <a:gd name="connsiteY237" fmla="*/ 5874895 h 7128847"/>
              <a:gd name="connsiteX238" fmla="*/ 13104954 w 14220776"/>
              <a:gd name="connsiteY238" fmla="*/ 5867161 h 7128847"/>
              <a:gd name="connsiteX239" fmla="*/ 13284205 w 14220776"/>
              <a:gd name="connsiteY239" fmla="*/ 5970661 h 7128847"/>
              <a:gd name="connsiteX240" fmla="*/ 13291939 w 14220776"/>
              <a:gd name="connsiteY240" fmla="*/ 5999507 h 7128847"/>
              <a:gd name="connsiteX241" fmla="*/ 13285880 w 14220776"/>
              <a:gd name="connsiteY241" fmla="*/ 6010008 h 7128847"/>
              <a:gd name="connsiteX242" fmla="*/ 13289590 w 14220776"/>
              <a:gd name="connsiteY242" fmla="*/ 6035814 h 7128847"/>
              <a:gd name="connsiteX243" fmla="*/ 13315004 w 14220776"/>
              <a:gd name="connsiteY243" fmla="*/ 6061235 h 7128847"/>
              <a:gd name="connsiteX244" fmla="*/ 13340814 w 14220776"/>
              <a:gd name="connsiteY244" fmla="*/ 6064949 h 7128847"/>
              <a:gd name="connsiteX245" fmla="*/ 13351315 w 14220776"/>
              <a:gd name="connsiteY245" fmla="*/ 6058883 h 7128847"/>
              <a:gd name="connsiteX246" fmla="*/ 13380172 w 14220776"/>
              <a:gd name="connsiteY246" fmla="*/ 6066613 h 7128847"/>
              <a:gd name="connsiteX247" fmla="*/ 13483661 w 14220776"/>
              <a:gd name="connsiteY247" fmla="*/ 6245869 h 7128847"/>
              <a:gd name="connsiteX248" fmla="*/ 13475927 w 14220776"/>
              <a:gd name="connsiteY248" fmla="*/ 6274716 h 7128847"/>
              <a:gd name="connsiteX249" fmla="*/ 13465574 w 14220776"/>
              <a:gd name="connsiteY249" fmla="*/ 6280692 h 7128847"/>
              <a:gd name="connsiteX250" fmla="*/ 13455884 w 14220776"/>
              <a:gd name="connsiteY250" fmla="*/ 6304906 h 7128847"/>
              <a:gd name="connsiteX251" fmla="*/ 13465203 w 14220776"/>
              <a:gd name="connsiteY251" fmla="*/ 6339697 h 7128847"/>
              <a:gd name="connsiteX252" fmla="*/ 13485700 w 14220776"/>
              <a:gd name="connsiteY252" fmla="*/ 6355831 h 7128847"/>
              <a:gd name="connsiteX253" fmla="*/ 13497660 w 14220776"/>
              <a:gd name="connsiteY253" fmla="*/ 6355831 h 7128847"/>
              <a:gd name="connsiteX254" fmla="*/ 13518783 w 14220776"/>
              <a:gd name="connsiteY254" fmla="*/ 6376955 h 7128847"/>
              <a:gd name="connsiteX255" fmla="*/ 13518783 w 14220776"/>
              <a:gd name="connsiteY255" fmla="*/ 6583932 h 7128847"/>
              <a:gd name="connsiteX256" fmla="*/ 13497660 w 14220776"/>
              <a:gd name="connsiteY256" fmla="*/ 6605056 h 7128847"/>
              <a:gd name="connsiteX257" fmla="*/ 13485700 w 14220776"/>
              <a:gd name="connsiteY257" fmla="*/ 6605056 h 7128847"/>
              <a:gd name="connsiteX258" fmla="*/ 13465203 w 14220776"/>
              <a:gd name="connsiteY258" fmla="*/ 6621180 h 7128847"/>
              <a:gd name="connsiteX259" fmla="*/ 13455884 w 14220776"/>
              <a:gd name="connsiteY259" fmla="*/ 6655981 h 7128847"/>
              <a:gd name="connsiteX260" fmla="*/ 13465574 w 14220776"/>
              <a:gd name="connsiteY260" fmla="*/ 6680184 h 7128847"/>
              <a:gd name="connsiteX261" fmla="*/ 13475927 w 14220776"/>
              <a:gd name="connsiteY261" fmla="*/ 6686164 h 7128847"/>
              <a:gd name="connsiteX262" fmla="*/ 13483661 w 14220776"/>
              <a:gd name="connsiteY262" fmla="*/ 6715018 h 7128847"/>
              <a:gd name="connsiteX263" fmla="*/ 13380172 w 14220776"/>
              <a:gd name="connsiteY263" fmla="*/ 6894273 h 7128847"/>
              <a:gd name="connsiteX264" fmla="*/ 13351315 w 14220776"/>
              <a:gd name="connsiteY264" fmla="*/ 6901996 h 7128847"/>
              <a:gd name="connsiteX265" fmla="*/ 13340821 w 14220776"/>
              <a:gd name="connsiteY265" fmla="*/ 6895934 h 7128847"/>
              <a:gd name="connsiteX266" fmla="*/ 13315015 w 14220776"/>
              <a:gd name="connsiteY266" fmla="*/ 6899651 h 7128847"/>
              <a:gd name="connsiteX267" fmla="*/ 13289590 w 14220776"/>
              <a:gd name="connsiteY267" fmla="*/ 6925072 h 7128847"/>
              <a:gd name="connsiteX268" fmla="*/ 13285880 w 14220776"/>
              <a:gd name="connsiteY268" fmla="*/ 6950879 h 7128847"/>
              <a:gd name="connsiteX269" fmla="*/ 13291939 w 14220776"/>
              <a:gd name="connsiteY269" fmla="*/ 6961379 h 7128847"/>
              <a:gd name="connsiteX270" fmla="*/ 13284205 w 14220776"/>
              <a:gd name="connsiteY270" fmla="*/ 6990226 h 7128847"/>
              <a:gd name="connsiteX271" fmla="*/ 13104954 w 14220776"/>
              <a:gd name="connsiteY271" fmla="*/ 7093718 h 7128847"/>
              <a:gd name="connsiteX272" fmla="*/ 13076107 w 14220776"/>
              <a:gd name="connsiteY272" fmla="*/ 7085991 h 7128847"/>
              <a:gd name="connsiteX273" fmla="*/ 13070127 w 14220776"/>
              <a:gd name="connsiteY273" fmla="*/ 7075631 h 7128847"/>
              <a:gd name="connsiteX274" fmla="*/ 13045917 w 14220776"/>
              <a:gd name="connsiteY274" fmla="*/ 7065949 h 7128847"/>
              <a:gd name="connsiteX275" fmla="*/ 13011123 w 14220776"/>
              <a:gd name="connsiteY275" fmla="*/ 7075264 h 7128847"/>
              <a:gd name="connsiteX276" fmla="*/ 12994992 w 14220776"/>
              <a:gd name="connsiteY276" fmla="*/ 7095757 h 7128847"/>
              <a:gd name="connsiteX277" fmla="*/ 12994992 w 14220776"/>
              <a:gd name="connsiteY277" fmla="*/ 7107724 h 7128847"/>
              <a:gd name="connsiteX278" fmla="*/ 12973875 w 14220776"/>
              <a:gd name="connsiteY278" fmla="*/ 7128847 h 7128847"/>
              <a:gd name="connsiteX279" fmla="*/ 12766890 w 14220776"/>
              <a:gd name="connsiteY279" fmla="*/ 7128847 h 7128847"/>
              <a:gd name="connsiteX280" fmla="*/ 12745773 w 14220776"/>
              <a:gd name="connsiteY280" fmla="*/ 7107724 h 7128847"/>
              <a:gd name="connsiteX281" fmla="*/ 12745773 w 14220776"/>
              <a:gd name="connsiteY281" fmla="*/ 7095757 h 7128847"/>
              <a:gd name="connsiteX282" fmla="*/ 12729642 w 14220776"/>
              <a:gd name="connsiteY282" fmla="*/ 7075264 h 7128847"/>
              <a:gd name="connsiteX283" fmla="*/ 12694848 w 14220776"/>
              <a:gd name="connsiteY283" fmla="*/ 7065949 h 7128847"/>
              <a:gd name="connsiteX284" fmla="*/ 12670638 w 14220776"/>
              <a:gd name="connsiteY284" fmla="*/ 7075631 h 7128847"/>
              <a:gd name="connsiteX285" fmla="*/ 12664658 w 14220776"/>
              <a:gd name="connsiteY285" fmla="*/ 7085991 h 7128847"/>
              <a:gd name="connsiteX286" fmla="*/ 12635811 w 14220776"/>
              <a:gd name="connsiteY286" fmla="*/ 7093718 h 7128847"/>
              <a:gd name="connsiteX287" fmla="*/ 12456560 w 14220776"/>
              <a:gd name="connsiteY287" fmla="*/ 6990226 h 7128847"/>
              <a:gd name="connsiteX288" fmla="*/ 12448826 w 14220776"/>
              <a:gd name="connsiteY288" fmla="*/ 6961379 h 7128847"/>
              <a:gd name="connsiteX289" fmla="*/ 12454885 w 14220776"/>
              <a:gd name="connsiteY289" fmla="*/ 6950879 h 7128847"/>
              <a:gd name="connsiteX290" fmla="*/ 12451171 w 14220776"/>
              <a:gd name="connsiteY290" fmla="*/ 6925072 h 7128847"/>
              <a:gd name="connsiteX291" fmla="*/ 12425750 w 14220776"/>
              <a:gd name="connsiteY291" fmla="*/ 6899651 h 7128847"/>
              <a:gd name="connsiteX292" fmla="*/ 12399940 w 14220776"/>
              <a:gd name="connsiteY292" fmla="*/ 6895934 h 7128847"/>
              <a:gd name="connsiteX293" fmla="*/ 12389443 w 14220776"/>
              <a:gd name="connsiteY293" fmla="*/ 6901996 h 7128847"/>
              <a:gd name="connsiteX294" fmla="*/ 12360593 w 14220776"/>
              <a:gd name="connsiteY294" fmla="*/ 6894273 h 7128847"/>
              <a:gd name="connsiteX295" fmla="*/ 12257104 w 14220776"/>
              <a:gd name="connsiteY295" fmla="*/ 6715018 h 7128847"/>
              <a:gd name="connsiteX296" fmla="*/ 12264838 w 14220776"/>
              <a:gd name="connsiteY296" fmla="*/ 6686164 h 7128847"/>
              <a:gd name="connsiteX297" fmla="*/ 12275187 w 14220776"/>
              <a:gd name="connsiteY297" fmla="*/ 6680184 h 7128847"/>
              <a:gd name="connsiteX298" fmla="*/ 12284873 w 14220776"/>
              <a:gd name="connsiteY298" fmla="*/ 6655981 h 7128847"/>
              <a:gd name="connsiteX299" fmla="*/ 12275558 w 14220776"/>
              <a:gd name="connsiteY299" fmla="*/ 6621180 h 7128847"/>
              <a:gd name="connsiteX300" fmla="*/ 12255065 w 14220776"/>
              <a:gd name="connsiteY300" fmla="*/ 6605056 h 7128847"/>
              <a:gd name="connsiteX301" fmla="*/ 12243098 w 14220776"/>
              <a:gd name="connsiteY301" fmla="*/ 6605056 h 7128847"/>
              <a:gd name="connsiteX302" fmla="*/ 12221982 w 14220776"/>
              <a:gd name="connsiteY302" fmla="*/ 6583932 h 7128847"/>
              <a:gd name="connsiteX303" fmla="*/ 12221982 w 14220776"/>
              <a:gd name="connsiteY303" fmla="*/ 6376955 h 7128847"/>
              <a:gd name="connsiteX304" fmla="*/ 12243098 w 14220776"/>
              <a:gd name="connsiteY304" fmla="*/ 6355831 h 7128847"/>
              <a:gd name="connsiteX305" fmla="*/ 12255065 w 14220776"/>
              <a:gd name="connsiteY305" fmla="*/ 6355831 h 7128847"/>
              <a:gd name="connsiteX306" fmla="*/ 12275558 w 14220776"/>
              <a:gd name="connsiteY306" fmla="*/ 6339697 h 7128847"/>
              <a:gd name="connsiteX307" fmla="*/ 12284873 w 14220776"/>
              <a:gd name="connsiteY307" fmla="*/ 6304906 h 7128847"/>
              <a:gd name="connsiteX308" fmla="*/ 12275187 w 14220776"/>
              <a:gd name="connsiteY308" fmla="*/ 6280692 h 7128847"/>
              <a:gd name="connsiteX309" fmla="*/ 12264838 w 14220776"/>
              <a:gd name="connsiteY309" fmla="*/ 6274716 h 7128847"/>
              <a:gd name="connsiteX310" fmla="*/ 12257104 w 14220776"/>
              <a:gd name="connsiteY310" fmla="*/ 6245869 h 7128847"/>
              <a:gd name="connsiteX311" fmla="*/ 12360593 w 14220776"/>
              <a:gd name="connsiteY311" fmla="*/ 6066613 h 7128847"/>
              <a:gd name="connsiteX312" fmla="*/ 12389443 w 14220776"/>
              <a:gd name="connsiteY312" fmla="*/ 6058883 h 7128847"/>
              <a:gd name="connsiteX313" fmla="*/ 12399940 w 14220776"/>
              <a:gd name="connsiteY313" fmla="*/ 6064949 h 7128847"/>
              <a:gd name="connsiteX314" fmla="*/ 12425750 w 14220776"/>
              <a:gd name="connsiteY314" fmla="*/ 6061235 h 7128847"/>
              <a:gd name="connsiteX315" fmla="*/ 12451171 w 14220776"/>
              <a:gd name="connsiteY315" fmla="*/ 6035814 h 7128847"/>
              <a:gd name="connsiteX316" fmla="*/ 12454885 w 14220776"/>
              <a:gd name="connsiteY316" fmla="*/ 6010008 h 7128847"/>
              <a:gd name="connsiteX317" fmla="*/ 12448826 w 14220776"/>
              <a:gd name="connsiteY317" fmla="*/ 5999507 h 7128847"/>
              <a:gd name="connsiteX318" fmla="*/ 12456560 w 14220776"/>
              <a:gd name="connsiteY318" fmla="*/ 5970661 h 7128847"/>
              <a:gd name="connsiteX319" fmla="*/ 12635811 w 14220776"/>
              <a:gd name="connsiteY319" fmla="*/ 5867161 h 7128847"/>
              <a:gd name="connsiteX320" fmla="*/ 12664658 w 14220776"/>
              <a:gd name="connsiteY320" fmla="*/ 5874895 h 7128847"/>
              <a:gd name="connsiteX321" fmla="*/ 12670638 w 14220776"/>
              <a:gd name="connsiteY321" fmla="*/ 5885251 h 7128847"/>
              <a:gd name="connsiteX322" fmla="*/ 12694848 w 14220776"/>
              <a:gd name="connsiteY322" fmla="*/ 5894938 h 7128847"/>
              <a:gd name="connsiteX323" fmla="*/ 12729642 w 14220776"/>
              <a:gd name="connsiteY323" fmla="*/ 5885622 h 7128847"/>
              <a:gd name="connsiteX324" fmla="*/ 12745773 w 14220776"/>
              <a:gd name="connsiteY324" fmla="*/ 5865129 h 7128847"/>
              <a:gd name="connsiteX325" fmla="*/ 12745773 w 14220776"/>
              <a:gd name="connsiteY325" fmla="*/ 5853163 h 7128847"/>
              <a:gd name="connsiteX326" fmla="*/ 12766890 w 14220776"/>
              <a:gd name="connsiteY326" fmla="*/ 5832039 h 7128847"/>
              <a:gd name="connsiteX327" fmla="*/ 7128699 w 14220776"/>
              <a:gd name="connsiteY327" fmla="*/ 5824612 h 7128847"/>
              <a:gd name="connsiteX328" fmla="*/ 7749123 w 14220776"/>
              <a:gd name="connsiteY328" fmla="*/ 6445073 h 7128847"/>
              <a:gd name="connsiteX329" fmla="*/ 7128662 w 14220776"/>
              <a:gd name="connsiteY329" fmla="*/ 7065534 h 7128847"/>
              <a:gd name="connsiteX330" fmla="*/ 6508206 w 14220776"/>
              <a:gd name="connsiteY330" fmla="*/ 6445073 h 7128847"/>
              <a:gd name="connsiteX331" fmla="*/ 7128699 w 14220776"/>
              <a:gd name="connsiteY331" fmla="*/ 5824612 h 7128847"/>
              <a:gd name="connsiteX332" fmla="*/ 9989015 w 14220776"/>
              <a:gd name="connsiteY332" fmla="*/ 5808858 h 7128847"/>
              <a:gd name="connsiteX333" fmla="*/ 10609439 w 14220776"/>
              <a:gd name="connsiteY333" fmla="*/ 6429319 h 7128847"/>
              <a:gd name="connsiteX334" fmla="*/ 9988979 w 14220776"/>
              <a:gd name="connsiteY334" fmla="*/ 7049780 h 7128847"/>
              <a:gd name="connsiteX335" fmla="*/ 9368518 w 14220776"/>
              <a:gd name="connsiteY335" fmla="*/ 6429319 h 7128847"/>
              <a:gd name="connsiteX336" fmla="*/ 9989015 w 14220776"/>
              <a:gd name="connsiteY336" fmla="*/ 5808858 h 7128847"/>
              <a:gd name="connsiteX337" fmla="*/ 10175353 w 14220776"/>
              <a:gd name="connsiteY337" fmla="*/ 5373892 h 7128847"/>
              <a:gd name="connsiteX338" fmla="*/ 10120415 w 14220776"/>
              <a:gd name="connsiteY338" fmla="*/ 5428830 h 7128847"/>
              <a:gd name="connsiteX339" fmla="*/ 10120408 w 14220776"/>
              <a:gd name="connsiteY339" fmla="*/ 5462825 h 7128847"/>
              <a:gd name="connsiteX340" fmla="*/ 10294965 w 14220776"/>
              <a:gd name="connsiteY340" fmla="*/ 5637371 h 7128847"/>
              <a:gd name="connsiteX341" fmla="*/ 10328949 w 14220776"/>
              <a:gd name="connsiteY341" fmla="*/ 5637371 h 7128847"/>
              <a:gd name="connsiteX342" fmla="*/ 10385545 w 14220776"/>
              <a:gd name="connsiteY342" fmla="*/ 5580780 h 7128847"/>
              <a:gd name="connsiteX343" fmla="*/ 10175353 w 14220776"/>
              <a:gd name="connsiteY343" fmla="*/ 5373892 h 7128847"/>
              <a:gd name="connsiteX344" fmla="*/ 12150383 w 14220776"/>
              <a:gd name="connsiteY344" fmla="*/ 5173736 h 7128847"/>
              <a:gd name="connsiteX345" fmla="*/ 12074475 w 14220776"/>
              <a:gd name="connsiteY345" fmla="*/ 5249642 h 7128847"/>
              <a:gd name="connsiteX346" fmla="*/ 12150383 w 14220776"/>
              <a:gd name="connsiteY346" fmla="*/ 5325548 h 7128847"/>
              <a:gd name="connsiteX347" fmla="*/ 12226289 w 14220776"/>
              <a:gd name="connsiteY347" fmla="*/ 5249642 h 7128847"/>
              <a:gd name="connsiteX348" fmla="*/ 12150383 w 14220776"/>
              <a:gd name="connsiteY348" fmla="*/ 5173736 h 7128847"/>
              <a:gd name="connsiteX349" fmla="*/ 12150379 w 14220776"/>
              <a:gd name="connsiteY349" fmla="*/ 5082641 h 7128847"/>
              <a:gd name="connsiteX350" fmla="*/ 12317376 w 14220776"/>
              <a:gd name="connsiteY350" fmla="*/ 5249642 h 7128847"/>
              <a:gd name="connsiteX351" fmla="*/ 12150379 w 14220776"/>
              <a:gd name="connsiteY351" fmla="*/ 5416642 h 7128847"/>
              <a:gd name="connsiteX352" fmla="*/ 11983389 w 14220776"/>
              <a:gd name="connsiteY352" fmla="*/ 5249642 h 7128847"/>
              <a:gd name="connsiteX353" fmla="*/ 12150379 w 14220776"/>
              <a:gd name="connsiteY353" fmla="*/ 5082641 h 7128847"/>
              <a:gd name="connsiteX354" fmla="*/ 12150379 w 14220776"/>
              <a:gd name="connsiteY354" fmla="*/ 5035814 h 7128847"/>
              <a:gd name="connsiteX355" fmla="*/ 11936556 w 14220776"/>
              <a:gd name="connsiteY355" fmla="*/ 5249643 h 7128847"/>
              <a:gd name="connsiteX356" fmla="*/ 12150379 w 14220776"/>
              <a:gd name="connsiteY356" fmla="*/ 5463472 h 7128847"/>
              <a:gd name="connsiteX357" fmla="*/ 12364204 w 14220776"/>
              <a:gd name="connsiteY357" fmla="*/ 5249643 h 7128847"/>
              <a:gd name="connsiteX358" fmla="*/ 12150379 w 14220776"/>
              <a:gd name="connsiteY358" fmla="*/ 5035814 h 7128847"/>
              <a:gd name="connsiteX359" fmla="*/ 7830381 w 14220776"/>
              <a:gd name="connsiteY359" fmla="*/ 5003623 h 7128847"/>
              <a:gd name="connsiteX360" fmla="*/ 7867222 w 14220776"/>
              <a:gd name="connsiteY360" fmla="*/ 5040453 h 7128847"/>
              <a:gd name="connsiteX361" fmla="*/ 7830381 w 14220776"/>
              <a:gd name="connsiteY361" fmla="*/ 5077290 h 7128847"/>
              <a:gd name="connsiteX362" fmla="*/ 7793541 w 14220776"/>
              <a:gd name="connsiteY362" fmla="*/ 5040453 h 7128847"/>
              <a:gd name="connsiteX363" fmla="*/ 7830381 w 14220776"/>
              <a:gd name="connsiteY363" fmla="*/ 5003623 h 7128847"/>
              <a:gd name="connsiteX364" fmla="*/ 7830381 w 14220776"/>
              <a:gd name="connsiteY364" fmla="*/ 4830298 h 7128847"/>
              <a:gd name="connsiteX365" fmla="*/ 7620227 w 14220776"/>
              <a:gd name="connsiteY365" fmla="*/ 5040446 h 7128847"/>
              <a:gd name="connsiteX366" fmla="*/ 7830381 w 14220776"/>
              <a:gd name="connsiteY366" fmla="*/ 5250601 h 7128847"/>
              <a:gd name="connsiteX367" fmla="*/ 8040536 w 14220776"/>
              <a:gd name="connsiteY367" fmla="*/ 5040446 h 7128847"/>
              <a:gd name="connsiteX368" fmla="*/ 7830381 w 14220776"/>
              <a:gd name="connsiteY368" fmla="*/ 4830298 h 7128847"/>
              <a:gd name="connsiteX369" fmla="*/ 12345105 w 14220776"/>
              <a:gd name="connsiteY369" fmla="*/ 4760959 h 7128847"/>
              <a:gd name="connsiteX370" fmla="*/ 12230230 w 14220776"/>
              <a:gd name="connsiteY370" fmla="*/ 4875834 h 7128847"/>
              <a:gd name="connsiteX371" fmla="*/ 12253644 w 14220776"/>
              <a:gd name="connsiteY371" fmla="*/ 4899249 h 7128847"/>
              <a:gd name="connsiteX372" fmla="*/ 12277059 w 14220776"/>
              <a:gd name="connsiteY372" fmla="*/ 4875834 h 7128847"/>
              <a:gd name="connsiteX373" fmla="*/ 12345105 w 14220776"/>
              <a:gd name="connsiteY373" fmla="*/ 4807788 h 7128847"/>
              <a:gd name="connsiteX374" fmla="*/ 12413159 w 14220776"/>
              <a:gd name="connsiteY374" fmla="*/ 4875834 h 7128847"/>
              <a:gd name="connsiteX375" fmla="*/ 12436573 w 14220776"/>
              <a:gd name="connsiteY375" fmla="*/ 4899249 h 7128847"/>
              <a:gd name="connsiteX376" fmla="*/ 12459988 w 14220776"/>
              <a:gd name="connsiteY376" fmla="*/ 4875834 h 7128847"/>
              <a:gd name="connsiteX377" fmla="*/ 12345105 w 14220776"/>
              <a:gd name="connsiteY377" fmla="*/ 4760959 h 7128847"/>
              <a:gd name="connsiteX378" fmla="*/ 11955648 w 14220776"/>
              <a:gd name="connsiteY378" fmla="*/ 4760959 h 7128847"/>
              <a:gd name="connsiteX379" fmla="*/ 11840776 w 14220776"/>
              <a:gd name="connsiteY379" fmla="*/ 4875834 h 7128847"/>
              <a:gd name="connsiteX380" fmla="*/ 11864190 w 14220776"/>
              <a:gd name="connsiteY380" fmla="*/ 4899249 h 7128847"/>
              <a:gd name="connsiteX381" fmla="*/ 11887605 w 14220776"/>
              <a:gd name="connsiteY381" fmla="*/ 4875834 h 7128847"/>
              <a:gd name="connsiteX382" fmla="*/ 11955648 w 14220776"/>
              <a:gd name="connsiteY382" fmla="*/ 4807788 h 7128847"/>
              <a:gd name="connsiteX383" fmla="*/ 12023701 w 14220776"/>
              <a:gd name="connsiteY383" fmla="*/ 4875834 h 7128847"/>
              <a:gd name="connsiteX384" fmla="*/ 12047116 w 14220776"/>
              <a:gd name="connsiteY384" fmla="*/ 4899249 h 7128847"/>
              <a:gd name="connsiteX385" fmla="*/ 12070531 w 14220776"/>
              <a:gd name="connsiteY385" fmla="*/ 4875834 h 7128847"/>
              <a:gd name="connsiteX386" fmla="*/ 11955648 w 14220776"/>
              <a:gd name="connsiteY386" fmla="*/ 4760959 h 7128847"/>
              <a:gd name="connsiteX387" fmla="*/ 9401108 w 14220776"/>
              <a:gd name="connsiteY387" fmla="*/ 4611857 h 7128847"/>
              <a:gd name="connsiteX388" fmla="*/ 9423748 w 14220776"/>
              <a:gd name="connsiteY388" fmla="*/ 4651187 h 7128847"/>
              <a:gd name="connsiteX389" fmla="*/ 9123400 w 14220776"/>
              <a:gd name="connsiteY389" fmla="*/ 4651187 h 7128847"/>
              <a:gd name="connsiteX390" fmla="*/ 9101620 w 14220776"/>
              <a:gd name="connsiteY390" fmla="*/ 4613352 h 7128847"/>
              <a:gd name="connsiteX391" fmla="*/ 9076070 w 14220776"/>
              <a:gd name="connsiteY391" fmla="*/ 4647599 h 7128847"/>
              <a:gd name="connsiteX392" fmla="*/ 9111808 w 14220776"/>
              <a:gd name="connsiteY392" fmla="*/ 4683338 h 7128847"/>
              <a:gd name="connsiteX393" fmla="*/ 9428961 w 14220776"/>
              <a:gd name="connsiteY393" fmla="*/ 4683338 h 7128847"/>
              <a:gd name="connsiteX394" fmla="*/ 9464699 w 14220776"/>
              <a:gd name="connsiteY394" fmla="*/ 4647599 h 7128847"/>
              <a:gd name="connsiteX395" fmla="*/ 9428961 w 14220776"/>
              <a:gd name="connsiteY395" fmla="*/ 4611857 h 7128847"/>
              <a:gd name="connsiteX396" fmla="*/ 6831915 w 14220776"/>
              <a:gd name="connsiteY396" fmla="*/ 4590384 h 7128847"/>
              <a:gd name="connsiteX397" fmla="*/ 7020782 w 14220776"/>
              <a:gd name="connsiteY397" fmla="*/ 5040442 h 7128847"/>
              <a:gd name="connsiteX398" fmla="*/ 6876735 w 14220776"/>
              <a:gd name="connsiteY398" fmla="*/ 5441699 h 7128847"/>
              <a:gd name="connsiteX399" fmla="*/ 6423661 w 14220776"/>
              <a:gd name="connsiteY399" fmla="*/ 5038691 h 7128847"/>
              <a:gd name="connsiteX400" fmla="*/ 11111539 w 14220776"/>
              <a:gd name="connsiteY400" fmla="*/ 4447668 h 7128847"/>
              <a:gd name="connsiteX401" fmla="*/ 11094546 w 14220776"/>
              <a:gd name="connsiteY401" fmla="*/ 4454700 h 7128847"/>
              <a:gd name="connsiteX402" fmla="*/ 11043833 w 14220776"/>
              <a:gd name="connsiteY402" fmla="*/ 4505416 h 7128847"/>
              <a:gd name="connsiteX403" fmla="*/ 11250721 w 14220776"/>
              <a:gd name="connsiteY403" fmla="*/ 4715603 h 7128847"/>
              <a:gd name="connsiteX404" fmla="*/ 11303080 w 14220776"/>
              <a:gd name="connsiteY404" fmla="*/ 4663241 h 7128847"/>
              <a:gd name="connsiteX405" fmla="*/ 11303087 w 14220776"/>
              <a:gd name="connsiteY405" fmla="*/ 4629247 h 7128847"/>
              <a:gd name="connsiteX406" fmla="*/ 11128530 w 14220776"/>
              <a:gd name="connsiteY406" fmla="*/ 4454700 h 7128847"/>
              <a:gd name="connsiteX407" fmla="*/ 11111539 w 14220776"/>
              <a:gd name="connsiteY407" fmla="*/ 4447668 h 7128847"/>
              <a:gd name="connsiteX408" fmla="*/ 2060490 w 14220776"/>
              <a:gd name="connsiteY408" fmla="*/ 4425354 h 7128847"/>
              <a:gd name="connsiteX409" fmla="*/ 2680914 w 14220776"/>
              <a:gd name="connsiteY409" fmla="*/ 5045815 h 7128847"/>
              <a:gd name="connsiteX410" fmla="*/ 2060453 w 14220776"/>
              <a:gd name="connsiteY410" fmla="*/ 5666276 h 7128847"/>
              <a:gd name="connsiteX411" fmla="*/ 1439992 w 14220776"/>
              <a:gd name="connsiteY411" fmla="*/ 5045815 h 7128847"/>
              <a:gd name="connsiteX412" fmla="*/ 2060490 w 14220776"/>
              <a:gd name="connsiteY412" fmla="*/ 4425354 h 7128847"/>
              <a:gd name="connsiteX413" fmla="*/ 4817193 w 14220776"/>
              <a:gd name="connsiteY413" fmla="*/ 4424195 h 7128847"/>
              <a:gd name="connsiteX414" fmla="*/ 4803044 w 14220776"/>
              <a:gd name="connsiteY414" fmla="*/ 4557399 h 7128847"/>
              <a:gd name="connsiteX415" fmla="*/ 5433436 w 14220776"/>
              <a:gd name="connsiteY415" fmla="*/ 5187791 h 7128847"/>
              <a:gd name="connsiteX416" fmla="*/ 5566641 w 14220776"/>
              <a:gd name="connsiteY416" fmla="*/ 5173645 h 7128847"/>
              <a:gd name="connsiteX417" fmla="*/ 4950391 w 14220776"/>
              <a:gd name="connsiteY417" fmla="*/ 5670833 h 7128847"/>
              <a:gd name="connsiteX418" fmla="*/ 4320000 w 14220776"/>
              <a:gd name="connsiteY418" fmla="*/ 5040441 h 7128847"/>
              <a:gd name="connsiteX419" fmla="*/ 4817193 w 14220776"/>
              <a:gd name="connsiteY419" fmla="*/ 4424195 h 7128847"/>
              <a:gd name="connsiteX420" fmla="*/ 6413804 w 14220776"/>
              <a:gd name="connsiteY420" fmla="*/ 4410287 h 7128847"/>
              <a:gd name="connsiteX421" fmla="*/ 6797303 w 14220776"/>
              <a:gd name="connsiteY421" fmla="*/ 4558826 h 7128847"/>
              <a:gd name="connsiteX422" fmla="*/ 6413804 w 14220776"/>
              <a:gd name="connsiteY422" fmla="*/ 4979947 h 7128847"/>
              <a:gd name="connsiteX423" fmla="*/ 6366974 w 14220776"/>
              <a:gd name="connsiteY423" fmla="*/ 4410287 h 7128847"/>
              <a:gd name="connsiteX424" fmla="*/ 6366974 w 14220776"/>
              <a:gd name="connsiteY424" fmla="*/ 5040443 h 7128847"/>
              <a:gd name="connsiteX425" fmla="*/ 6367002 w 14220776"/>
              <a:gd name="connsiteY425" fmla="*/ 5040925 h 7128847"/>
              <a:gd name="connsiteX426" fmla="*/ 6367079 w 14220776"/>
              <a:gd name="connsiteY426" fmla="*/ 5042330 h 7128847"/>
              <a:gd name="connsiteX427" fmla="*/ 6367173 w 14220776"/>
              <a:gd name="connsiteY427" fmla="*/ 5043310 h 7128847"/>
              <a:gd name="connsiteX428" fmla="*/ 6367397 w 14220776"/>
              <a:gd name="connsiteY428" fmla="*/ 5044737 h 7128847"/>
              <a:gd name="connsiteX429" fmla="*/ 6367568 w 14220776"/>
              <a:gd name="connsiteY429" fmla="*/ 5045626 h 7128847"/>
              <a:gd name="connsiteX430" fmla="*/ 6367992 w 14220776"/>
              <a:gd name="connsiteY430" fmla="*/ 5047182 h 7128847"/>
              <a:gd name="connsiteX431" fmla="*/ 6368199 w 14220776"/>
              <a:gd name="connsiteY431" fmla="*/ 5047889 h 7128847"/>
              <a:gd name="connsiteX432" fmla="*/ 6368907 w 14220776"/>
              <a:gd name="connsiteY432" fmla="*/ 5049722 h 7128847"/>
              <a:gd name="connsiteX433" fmla="*/ 6369056 w 14220776"/>
              <a:gd name="connsiteY433" fmla="*/ 5050079 h 7128847"/>
              <a:gd name="connsiteX434" fmla="*/ 6373012 w 14220776"/>
              <a:gd name="connsiteY434" fmla="*/ 5056130 h 7128847"/>
              <a:gd name="connsiteX435" fmla="*/ 6373618 w 14220776"/>
              <a:gd name="connsiteY435" fmla="*/ 5056743 h 7128847"/>
              <a:gd name="connsiteX436" fmla="*/ 6374620 w 14220776"/>
              <a:gd name="connsiteY436" fmla="*/ 5057755 h 7128847"/>
              <a:gd name="connsiteX437" fmla="*/ 6374698 w 14220776"/>
              <a:gd name="connsiteY437" fmla="*/ 5057816 h 7128847"/>
              <a:gd name="connsiteX438" fmla="*/ 6374834 w 14220776"/>
              <a:gd name="connsiteY438" fmla="*/ 5057946 h 7128847"/>
              <a:gd name="connsiteX439" fmla="*/ 6845594 w 14220776"/>
              <a:gd name="connsiteY439" fmla="*/ 5476685 h 7128847"/>
              <a:gd name="connsiteX440" fmla="*/ 6390389 w 14220776"/>
              <a:gd name="connsiteY440" fmla="*/ 5671073 h 7128847"/>
              <a:gd name="connsiteX441" fmla="*/ 5760000 w 14220776"/>
              <a:gd name="connsiteY441" fmla="*/ 5040443 h 7128847"/>
              <a:gd name="connsiteX442" fmla="*/ 6366974 w 14220776"/>
              <a:gd name="connsiteY442" fmla="*/ 4410287 h 7128847"/>
              <a:gd name="connsiteX443" fmla="*/ 7830381 w 14220776"/>
              <a:gd name="connsiteY443" fmla="*/ 4410056 h 7128847"/>
              <a:gd name="connsiteX444" fmla="*/ 8460775 w 14220776"/>
              <a:gd name="connsiteY444" fmla="*/ 5040449 h 7128847"/>
              <a:gd name="connsiteX445" fmla="*/ 7830381 w 14220776"/>
              <a:gd name="connsiteY445" fmla="*/ 5670842 h 7128847"/>
              <a:gd name="connsiteX446" fmla="*/ 7199989 w 14220776"/>
              <a:gd name="connsiteY446" fmla="*/ 5040449 h 7128847"/>
              <a:gd name="connsiteX447" fmla="*/ 7830381 w 14220776"/>
              <a:gd name="connsiteY447" fmla="*/ 4410056 h 7128847"/>
              <a:gd name="connsiteX448" fmla="*/ 12150381 w 14220776"/>
              <a:gd name="connsiteY448" fmla="*/ 4410049 h 7128847"/>
              <a:gd name="connsiteX449" fmla="*/ 12780775 w 14220776"/>
              <a:gd name="connsiteY449" fmla="*/ 5040442 h 7128847"/>
              <a:gd name="connsiteX450" fmla="*/ 12150381 w 14220776"/>
              <a:gd name="connsiteY450" fmla="*/ 5670835 h 7128847"/>
              <a:gd name="connsiteX451" fmla="*/ 11519989 w 14220776"/>
              <a:gd name="connsiteY451" fmla="*/ 5040442 h 7128847"/>
              <a:gd name="connsiteX452" fmla="*/ 12073999 w 14220776"/>
              <a:gd name="connsiteY452" fmla="*/ 4414671 h 7128847"/>
              <a:gd name="connsiteX453" fmla="*/ 12061251 w 14220776"/>
              <a:gd name="connsiteY453" fmla="*/ 4447185 h 7128847"/>
              <a:gd name="connsiteX454" fmla="*/ 12100253 w 14220776"/>
              <a:gd name="connsiteY454" fmla="*/ 4562017 h 7128847"/>
              <a:gd name="connsiteX455" fmla="*/ 12144715 w 14220776"/>
              <a:gd name="connsiteY455" fmla="*/ 4584794 h 7128847"/>
              <a:gd name="connsiteX456" fmla="*/ 12147889 w 14220776"/>
              <a:gd name="connsiteY456" fmla="*/ 4585781 h 7128847"/>
              <a:gd name="connsiteX457" fmla="*/ 12164135 w 14220776"/>
              <a:gd name="connsiteY457" fmla="*/ 4597283 h 7128847"/>
              <a:gd name="connsiteX458" fmla="*/ 12167493 w 14220776"/>
              <a:gd name="connsiteY458" fmla="*/ 4616908 h 7128847"/>
              <a:gd name="connsiteX459" fmla="*/ 12156455 w 14220776"/>
              <a:gd name="connsiteY459" fmla="*/ 4632851 h 7128847"/>
              <a:gd name="connsiteX460" fmla="*/ 12149835 w 14220776"/>
              <a:gd name="connsiteY460" fmla="*/ 4665297 h 7128847"/>
              <a:gd name="connsiteX461" fmla="*/ 12169391 w 14220776"/>
              <a:gd name="connsiteY461" fmla="*/ 4675801 h 7128847"/>
              <a:gd name="connsiteX462" fmla="*/ 12182279 w 14220776"/>
              <a:gd name="connsiteY462" fmla="*/ 4671918 h 7128847"/>
              <a:gd name="connsiteX463" fmla="*/ 12213159 w 14220776"/>
              <a:gd name="connsiteY463" fmla="*/ 4627282 h 7128847"/>
              <a:gd name="connsiteX464" fmla="*/ 12203760 w 14220776"/>
              <a:gd name="connsiteY464" fmla="*/ 4572330 h 7128847"/>
              <a:gd name="connsiteX465" fmla="*/ 12162759 w 14220776"/>
              <a:gd name="connsiteY465" fmla="*/ 4541369 h 7128847"/>
              <a:gd name="connsiteX466" fmla="*/ 12158905 w 14220776"/>
              <a:gd name="connsiteY466" fmla="*/ 4540115 h 7128847"/>
              <a:gd name="connsiteX467" fmla="*/ 12130169 w 14220776"/>
              <a:gd name="connsiteY467" fmla="*/ 4525987 h 7128847"/>
              <a:gd name="connsiteX468" fmla="*/ 12106917 w 14220776"/>
              <a:gd name="connsiteY468" fmla="*/ 4457555 h 7128847"/>
              <a:gd name="connsiteX469" fmla="*/ 12137431 w 14220776"/>
              <a:gd name="connsiteY469" fmla="*/ 4414465 h 7128847"/>
              <a:gd name="connsiteX470" fmla="*/ 12145645 w 14220776"/>
              <a:gd name="connsiteY470" fmla="*/ 4410110 h 7128847"/>
              <a:gd name="connsiteX471" fmla="*/ 12150381 w 14220776"/>
              <a:gd name="connsiteY471" fmla="*/ 4410049 h 7128847"/>
              <a:gd name="connsiteX472" fmla="*/ 3406901 w 14220776"/>
              <a:gd name="connsiteY472" fmla="*/ 4392039 h 7128847"/>
              <a:gd name="connsiteX473" fmla="*/ 3613886 w 14220776"/>
              <a:gd name="connsiteY473" fmla="*/ 4392039 h 7128847"/>
              <a:gd name="connsiteX474" fmla="*/ 3635003 w 14220776"/>
              <a:gd name="connsiteY474" fmla="*/ 4413163 h 7128847"/>
              <a:gd name="connsiteX475" fmla="*/ 3635003 w 14220776"/>
              <a:gd name="connsiteY475" fmla="*/ 4425129 h 7128847"/>
              <a:gd name="connsiteX476" fmla="*/ 3651133 w 14220776"/>
              <a:gd name="connsiteY476" fmla="*/ 4445622 h 7128847"/>
              <a:gd name="connsiteX477" fmla="*/ 3685927 w 14220776"/>
              <a:gd name="connsiteY477" fmla="*/ 4454938 h 7128847"/>
              <a:gd name="connsiteX478" fmla="*/ 3710138 w 14220776"/>
              <a:gd name="connsiteY478" fmla="*/ 4445251 h 7128847"/>
              <a:gd name="connsiteX479" fmla="*/ 3716117 w 14220776"/>
              <a:gd name="connsiteY479" fmla="*/ 4434895 h 7128847"/>
              <a:gd name="connsiteX480" fmla="*/ 3744964 w 14220776"/>
              <a:gd name="connsiteY480" fmla="*/ 4427161 h 7128847"/>
              <a:gd name="connsiteX481" fmla="*/ 3924216 w 14220776"/>
              <a:gd name="connsiteY481" fmla="*/ 4530661 h 7128847"/>
              <a:gd name="connsiteX482" fmla="*/ 3931950 w 14220776"/>
              <a:gd name="connsiteY482" fmla="*/ 4559507 h 7128847"/>
              <a:gd name="connsiteX483" fmla="*/ 3925890 w 14220776"/>
              <a:gd name="connsiteY483" fmla="*/ 4570008 h 7128847"/>
              <a:gd name="connsiteX484" fmla="*/ 3929601 w 14220776"/>
              <a:gd name="connsiteY484" fmla="*/ 4595814 h 7128847"/>
              <a:gd name="connsiteX485" fmla="*/ 3955015 w 14220776"/>
              <a:gd name="connsiteY485" fmla="*/ 4621235 h 7128847"/>
              <a:gd name="connsiteX486" fmla="*/ 3980825 w 14220776"/>
              <a:gd name="connsiteY486" fmla="*/ 4624949 h 7128847"/>
              <a:gd name="connsiteX487" fmla="*/ 3991327 w 14220776"/>
              <a:gd name="connsiteY487" fmla="*/ 4618883 h 7128847"/>
              <a:gd name="connsiteX488" fmla="*/ 4020183 w 14220776"/>
              <a:gd name="connsiteY488" fmla="*/ 4626613 h 7128847"/>
              <a:gd name="connsiteX489" fmla="*/ 4123672 w 14220776"/>
              <a:gd name="connsiteY489" fmla="*/ 4805869 h 7128847"/>
              <a:gd name="connsiteX490" fmla="*/ 4115937 w 14220776"/>
              <a:gd name="connsiteY490" fmla="*/ 4834716 h 7128847"/>
              <a:gd name="connsiteX491" fmla="*/ 4105584 w 14220776"/>
              <a:gd name="connsiteY491" fmla="*/ 4840692 h 7128847"/>
              <a:gd name="connsiteX492" fmla="*/ 4095895 w 14220776"/>
              <a:gd name="connsiteY492" fmla="*/ 4864906 h 7128847"/>
              <a:gd name="connsiteX493" fmla="*/ 4105213 w 14220776"/>
              <a:gd name="connsiteY493" fmla="*/ 4899697 h 7128847"/>
              <a:gd name="connsiteX494" fmla="*/ 4125711 w 14220776"/>
              <a:gd name="connsiteY494" fmla="*/ 4915831 h 7128847"/>
              <a:gd name="connsiteX495" fmla="*/ 4137670 w 14220776"/>
              <a:gd name="connsiteY495" fmla="*/ 4915831 h 7128847"/>
              <a:gd name="connsiteX496" fmla="*/ 4158794 w 14220776"/>
              <a:gd name="connsiteY496" fmla="*/ 4936955 h 7128847"/>
              <a:gd name="connsiteX497" fmla="*/ 4158794 w 14220776"/>
              <a:gd name="connsiteY497" fmla="*/ 5143932 h 7128847"/>
              <a:gd name="connsiteX498" fmla="*/ 4137670 w 14220776"/>
              <a:gd name="connsiteY498" fmla="*/ 5165056 h 7128847"/>
              <a:gd name="connsiteX499" fmla="*/ 4125711 w 14220776"/>
              <a:gd name="connsiteY499" fmla="*/ 5165056 h 7128847"/>
              <a:gd name="connsiteX500" fmla="*/ 4105213 w 14220776"/>
              <a:gd name="connsiteY500" fmla="*/ 5181180 h 7128847"/>
              <a:gd name="connsiteX501" fmla="*/ 4095895 w 14220776"/>
              <a:gd name="connsiteY501" fmla="*/ 5215981 h 7128847"/>
              <a:gd name="connsiteX502" fmla="*/ 4105584 w 14220776"/>
              <a:gd name="connsiteY502" fmla="*/ 5240184 h 7128847"/>
              <a:gd name="connsiteX503" fmla="*/ 4115937 w 14220776"/>
              <a:gd name="connsiteY503" fmla="*/ 5246164 h 7128847"/>
              <a:gd name="connsiteX504" fmla="*/ 4123672 w 14220776"/>
              <a:gd name="connsiteY504" fmla="*/ 5275018 h 7128847"/>
              <a:gd name="connsiteX505" fmla="*/ 4020183 w 14220776"/>
              <a:gd name="connsiteY505" fmla="*/ 5454273 h 7128847"/>
              <a:gd name="connsiteX506" fmla="*/ 3991327 w 14220776"/>
              <a:gd name="connsiteY506" fmla="*/ 5461996 h 7128847"/>
              <a:gd name="connsiteX507" fmla="*/ 3980831 w 14220776"/>
              <a:gd name="connsiteY507" fmla="*/ 5455934 h 7128847"/>
              <a:gd name="connsiteX508" fmla="*/ 3955025 w 14220776"/>
              <a:gd name="connsiteY508" fmla="*/ 5459651 h 7128847"/>
              <a:gd name="connsiteX509" fmla="*/ 3929601 w 14220776"/>
              <a:gd name="connsiteY509" fmla="*/ 5485072 h 7128847"/>
              <a:gd name="connsiteX510" fmla="*/ 3925890 w 14220776"/>
              <a:gd name="connsiteY510" fmla="*/ 5510879 h 7128847"/>
              <a:gd name="connsiteX511" fmla="*/ 3931950 w 14220776"/>
              <a:gd name="connsiteY511" fmla="*/ 5521379 h 7128847"/>
              <a:gd name="connsiteX512" fmla="*/ 3924216 w 14220776"/>
              <a:gd name="connsiteY512" fmla="*/ 5550226 h 7128847"/>
              <a:gd name="connsiteX513" fmla="*/ 3744964 w 14220776"/>
              <a:gd name="connsiteY513" fmla="*/ 5653718 h 7128847"/>
              <a:gd name="connsiteX514" fmla="*/ 3716117 w 14220776"/>
              <a:gd name="connsiteY514" fmla="*/ 5645991 h 7128847"/>
              <a:gd name="connsiteX515" fmla="*/ 3710138 w 14220776"/>
              <a:gd name="connsiteY515" fmla="*/ 5635631 h 7128847"/>
              <a:gd name="connsiteX516" fmla="*/ 3685927 w 14220776"/>
              <a:gd name="connsiteY516" fmla="*/ 5625949 h 7128847"/>
              <a:gd name="connsiteX517" fmla="*/ 3651133 w 14220776"/>
              <a:gd name="connsiteY517" fmla="*/ 5635264 h 7128847"/>
              <a:gd name="connsiteX518" fmla="*/ 3635003 w 14220776"/>
              <a:gd name="connsiteY518" fmla="*/ 5655757 h 7128847"/>
              <a:gd name="connsiteX519" fmla="*/ 3635003 w 14220776"/>
              <a:gd name="connsiteY519" fmla="*/ 5667724 h 7128847"/>
              <a:gd name="connsiteX520" fmla="*/ 3613886 w 14220776"/>
              <a:gd name="connsiteY520" fmla="*/ 5688847 h 7128847"/>
              <a:gd name="connsiteX521" fmla="*/ 3406901 w 14220776"/>
              <a:gd name="connsiteY521" fmla="*/ 5688847 h 7128847"/>
              <a:gd name="connsiteX522" fmla="*/ 3385784 w 14220776"/>
              <a:gd name="connsiteY522" fmla="*/ 5667724 h 7128847"/>
              <a:gd name="connsiteX523" fmla="*/ 3385784 w 14220776"/>
              <a:gd name="connsiteY523" fmla="*/ 5655757 h 7128847"/>
              <a:gd name="connsiteX524" fmla="*/ 3369653 w 14220776"/>
              <a:gd name="connsiteY524" fmla="*/ 5635264 h 7128847"/>
              <a:gd name="connsiteX525" fmla="*/ 3334858 w 14220776"/>
              <a:gd name="connsiteY525" fmla="*/ 5625949 h 7128847"/>
              <a:gd name="connsiteX526" fmla="*/ 3310649 w 14220776"/>
              <a:gd name="connsiteY526" fmla="*/ 5635631 h 7128847"/>
              <a:gd name="connsiteX527" fmla="*/ 3304669 w 14220776"/>
              <a:gd name="connsiteY527" fmla="*/ 5645991 h 7128847"/>
              <a:gd name="connsiteX528" fmla="*/ 3275821 w 14220776"/>
              <a:gd name="connsiteY528" fmla="*/ 5653718 h 7128847"/>
              <a:gd name="connsiteX529" fmla="*/ 3096571 w 14220776"/>
              <a:gd name="connsiteY529" fmla="*/ 5550226 h 7128847"/>
              <a:gd name="connsiteX530" fmla="*/ 3088836 w 14220776"/>
              <a:gd name="connsiteY530" fmla="*/ 5521379 h 7128847"/>
              <a:gd name="connsiteX531" fmla="*/ 3094896 w 14220776"/>
              <a:gd name="connsiteY531" fmla="*/ 5510879 h 7128847"/>
              <a:gd name="connsiteX532" fmla="*/ 3091182 w 14220776"/>
              <a:gd name="connsiteY532" fmla="*/ 5485072 h 7128847"/>
              <a:gd name="connsiteX533" fmla="*/ 3065761 w 14220776"/>
              <a:gd name="connsiteY533" fmla="*/ 5459651 h 7128847"/>
              <a:gd name="connsiteX534" fmla="*/ 3039951 w 14220776"/>
              <a:gd name="connsiteY534" fmla="*/ 5455934 h 7128847"/>
              <a:gd name="connsiteX535" fmla="*/ 3029454 w 14220776"/>
              <a:gd name="connsiteY535" fmla="*/ 5461996 h 7128847"/>
              <a:gd name="connsiteX536" fmla="*/ 3000604 w 14220776"/>
              <a:gd name="connsiteY536" fmla="*/ 5454273 h 7128847"/>
              <a:gd name="connsiteX537" fmla="*/ 2897115 w 14220776"/>
              <a:gd name="connsiteY537" fmla="*/ 5275018 h 7128847"/>
              <a:gd name="connsiteX538" fmla="*/ 2904849 w 14220776"/>
              <a:gd name="connsiteY538" fmla="*/ 5246164 h 7128847"/>
              <a:gd name="connsiteX539" fmla="*/ 2915198 w 14220776"/>
              <a:gd name="connsiteY539" fmla="*/ 5240184 h 7128847"/>
              <a:gd name="connsiteX540" fmla="*/ 2924884 w 14220776"/>
              <a:gd name="connsiteY540" fmla="*/ 5215981 h 7128847"/>
              <a:gd name="connsiteX541" fmla="*/ 2915569 w 14220776"/>
              <a:gd name="connsiteY541" fmla="*/ 5181180 h 7128847"/>
              <a:gd name="connsiteX542" fmla="*/ 2895076 w 14220776"/>
              <a:gd name="connsiteY542" fmla="*/ 5165056 h 7128847"/>
              <a:gd name="connsiteX543" fmla="*/ 2883109 w 14220776"/>
              <a:gd name="connsiteY543" fmla="*/ 5165056 h 7128847"/>
              <a:gd name="connsiteX544" fmla="*/ 2861993 w 14220776"/>
              <a:gd name="connsiteY544" fmla="*/ 5143932 h 7128847"/>
              <a:gd name="connsiteX545" fmla="*/ 2861993 w 14220776"/>
              <a:gd name="connsiteY545" fmla="*/ 4936955 h 7128847"/>
              <a:gd name="connsiteX546" fmla="*/ 2883109 w 14220776"/>
              <a:gd name="connsiteY546" fmla="*/ 4915831 h 7128847"/>
              <a:gd name="connsiteX547" fmla="*/ 2895076 w 14220776"/>
              <a:gd name="connsiteY547" fmla="*/ 4915831 h 7128847"/>
              <a:gd name="connsiteX548" fmla="*/ 2915569 w 14220776"/>
              <a:gd name="connsiteY548" fmla="*/ 4899697 h 7128847"/>
              <a:gd name="connsiteX549" fmla="*/ 2924884 w 14220776"/>
              <a:gd name="connsiteY549" fmla="*/ 4864906 h 7128847"/>
              <a:gd name="connsiteX550" fmla="*/ 2915198 w 14220776"/>
              <a:gd name="connsiteY550" fmla="*/ 4840692 h 7128847"/>
              <a:gd name="connsiteX551" fmla="*/ 2904849 w 14220776"/>
              <a:gd name="connsiteY551" fmla="*/ 4834716 h 7128847"/>
              <a:gd name="connsiteX552" fmla="*/ 2897115 w 14220776"/>
              <a:gd name="connsiteY552" fmla="*/ 4805869 h 7128847"/>
              <a:gd name="connsiteX553" fmla="*/ 3000604 w 14220776"/>
              <a:gd name="connsiteY553" fmla="*/ 4626613 h 7128847"/>
              <a:gd name="connsiteX554" fmla="*/ 3029454 w 14220776"/>
              <a:gd name="connsiteY554" fmla="*/ 4618883 h 7128847"/>
              <a:gd name="connsiteX555" fmla="*/ 3039951 w 14220776"/>
              <a:gd name="connsiteY555" fmla="*/ 4624949 h 7128847"/>
              <a:gd name="connsiteX556" fmla="*/ 3065761 w 14220776"/>
              <a:gd name="connsiteY556" fmla="*/ 4621235 h 7128847"/>
              <a:gd name="connsiteX557" fmla="*/ 3091182 w 14220776"/>
              <a:gd name="connsiteY557" fmla="*/ 4595814 h 7128847"/>
              <a:gd name="connsiteX558" fmla="*/ 3094896 w 14220776"/>
              <a:gd name="connsiteY558" fmla="*/ 4570008 h 7128847"/>
              <a:gd name="connsiteX559" fmla="*/ 3088836 w 14220776"/>
              <a:gd name="connsiteY559" fmla="*/ 4559507 h 7128847"/>
              <a:gd name="connsiteX560" fmla="*/ 3096571 w 14220776"/>
              <a:gd name="connsiteY560" fmla="*/ 4530661 h 7128847"/>
              <a:gd name="connsiteX561" fmla="*/ 3275821 w 14220776"/>
              <a:gd name="connsiteY561" fmla="*/ 4427161 h 7128847"/>
              <a:gd name="connsiteX562" fmla="*/ 3304669 w 14220776"/>
              <a:gd name="connsiteY562" fmla="*/ 4434895 h 7128847"/>
              <a:gd name="connsiteX563" fmla="*/ 3310649 w 14220776"/>
              <a:gd name="connsiteY563" fmla="*/ 4445251 h 7128847"/>
              <a:gd name="connsiteX564" fmla="*/ 3334858 w 14220776"/>
              <a:gd name="connsiteY564" fmla="*/ 4454938 h 7128847"/>
              <a:gd name="connsiteX565" fmla="*/ 3369653 w 14220776"/>
              <a:gd name="connsiteY565" fmla="*/ 4445622 h 7128847"/>
              <a:gd name="connsiteX566" fmla="*/ 3385784 w 14220776"/>
              <a:gd name="connsiteY566" fmla="*/ 4425129 h 7128847"/>
              <a:gd name="connsiteX567" fmla="*/ 3385784 w 14220776"/>
              <a:gd name="connsiteY567" fmla="*/ 4413163 h 7128847"/>
              <a:gd name="connsiteX568" fmla="*/ 3406901 w 14220776"/>
              <a:gd name="connsiteY568" fmla="*/ 4392039 h 7128847"/>
              <a:gd name="connsiteX569" fmla="*/ 11111540 w 14220776"/>
              <a:gd name="connsiteY569" fmla="*/ 4380411 h 7128847"/>
              <a:gd name="connsiteX570" fmla="*/ 11176115 w 14220776"/>
              <a:gd name="connsiteY570" fmla="*/ 4407114 h 7128847"/>
              <a:gd name="connsiteX571" fmla="*/ 11350666 w 14220776"/>
              <a:gd name="connsiteY571" fmla="*/ 4581665 h 7128847"/>
              <a:gd name="connsiteX572" fmla="*/ 11350666 w 14220776"/>
              <a:gd name="connsiteY572" fmla="*/ 4710827 h 7128847"/>
              <a:gd name="connsiteX573" fmla="*/ 11283624 w 14220776"/>
              <a:gd name="connsiteY573" fmla="*/ 4777869 h 7128847"/>
              <a:gd name="connsiteX574" fmla="*/ 11340777 w 14220776"/>
              <a:gd name="connsiteY574" fmla="*/ 5040444 h 7128847"/>
              <a:gd name="connsiteX575" fmla="*/ 10710384 w 14220776"/>
              <a:gd name="connsiteY575" fmla="*/ 5670836 h 7128847"/>
              <a:gd name="connsiteX576" fmla="*/ 10447809 w 14220776"/>
              <a:gd name="connsiteY576" fmla="*/ 5613683 h 7128847"/>
              <a:gd name="connsiteX577" fmla="*/ 10376535 w 14220776"/>
              <a:gd name="connsiteY577" fmla="*/ 5684957 h 7128847"/>
              <a:gd name="connsiteX578" fmla="*/ 10247380 w 14220776"/>
              <a:gd name="connsiteY578" fmla="*/ 5684957 h 7128847"/>
              <a:gd name="connsiteX579" fmla="*/ 10072822 w 14220776"/>
              <a:gd name="connsiteY579" fmla="*/ 5510399 h 7128847"/>
              <a:gd name="connsiteX580" fmla="*/ 10072833 w 14220776"/>
              <a:gd name="connsiteY580" fmla="*/ 5381245 h 7128847"/>
              <a:gd name="connsiteX581" fmla="*/ 10141574 w 14220776"/>
              <a:gd name="connsiteY581" fmla="*/ 5312503 h 7128847"/>
              <a:gd name="connsiteX582" fmla="*/ 10079991 w 14220776"/>
              <a:gd name="connsiteY582" fmla="*/ 5040444 h 7128847"/>
              <a:gd name="connsiteX583" fmla="*/ 10710384 w 14220776"/>
              <a:gd name="connsiteY583" fmla="*/ 4410050 h 7128847"/>
              <a:gd name="connsiteX584" fmla="*/ 10982443 w 14220776"/>
              <a:gd name="connsiteY584" fmla="*/ 4471634 h 7128847"/>
              <a:gd name="connsiteX585" fmla="*/ 11046963 w 14220776"/>
              <a:gd name="connsiteY585" fmla="*/ 4407114 h 7128847"/>
              <a:gd name="connsiteX586" fmla="*/ 11111540 w 14220776"/>
              <a:gd name="connsiteY586" fmla="*/ 4380411 h 7128847"/>
              <a:gd name="connsiteX587" fmla="*/ 9301865 w 14220776"/>
              <a:gd name="connsiteY587" fmla="*/ 4321041 h 7128847"/>
              <a:gd name="connsiteX588" fmla="*/ 9602210 w 14220776"/>
              <a:gd name="connsiteY588" fmla="*/ 4321041 h 7128847"/>
              <a:gd name="connsiteX589" fmla="*/ 9537507 w 14220776"/>
              <a:gd name="connsiteY589" fmla="*/ 4433438 h 7128847"/>
              <a:gd name="connsiteX590" fmla="*/ 9528487 w 14220776"/>
              <a:gd name="connsiteY590" fmla="*/ 4429494 h 7128847"/>
              <a:gd name="connsiteX591" fmla="*/ 9270382 w 14220776"/>
              <a:gd name="connsiteY591" fmla="*/ 4377373 h 7128847"/>
              <a:gd name="connsiteX592" fmla="*/ 9269427 w 14220776"/>
              <a:gd name="connsiteY592" fmla="*/ 4377387 h 7128847"/>
              <a:gd name="connsiteX593" fmla="*/ 8933338 w 14220776"/>
              <a:gd name="connsiteY593" fmla="*/ 4321041 h 7128847"/>
              <a:gd name="connsiteX594" fmla="*/ 9233683 w 14220776"/>
              <a:gd name="connsiteY594" fmla="*/ 4321041 h 7128847"/>
              <a:gd name="connsiteX595" fmla="*/ 9285033 w 14220776"/>
              <a:gd name="connsiteY595" fmla="*/ 4410236 h 7128847"/>
              <a:gd name="connsiteX596" fmla="*/ 9900779 w 14220776"/>
              <a:gd name="connsiteY596" fmla="*/ 5040442 h 7128847"/>
              <a:gd name="connsiteX597" fmla="*/ 9270385 w 14220776"/>
              <a:gd name="connsiteY597" fmla="*/ 5670835 h 7128847"/>
              <a:gd name="connsiteX598" fmla="*/ 8639993 w 14220776"/>
              <a:gd name="connsiteY598" fmla="*/ 5040442 h 7128847"/>
              <a:gd name="connsiteX599" fmla="*/ 9015494 w 14220776"/>
              <a:gd name="connsiteY599" fmla="*/ 4463751 h 7128847"/>
              <a:gd name="connsiteX600" fmla="*/ 13590383 w 14220776"/>
              <a:gd name="connsiteY600" fmla="*/ 4319994 h 7128847"/>
              <a:gd name="connsiteX601" fmla="*/ 14220776 w 14220776"/>
              <a:gd name="connsiteY601" fmla="*/ 5040444 h 7128847"/>
              <a:gd name="connsiteX602" fmla="*/ 13590383 w 14220776"/>
              <a:gd name="connsiteY602" fmla="*/ 5670836 h 7128847"/>
              <a:gd name="connsiteX603" fmla="*/ 12959990 w 14220776"/>
              <a:gd name="connsiteY603" fmla="*/ 5040444 h 7128847"/>
              <a:gd name="connsiteX604" fmla="*/ 13590383 w 14220776"/>
              <a:gd name="connsiteY604" fmla="*/ 4319994 h 7128847"/>
              <a:gd name="connsiteX605" fmla="*/ 630392 w 14220776"/>
              <a:gd name="connsiteY605" fmla="*/ 4319994 h 7128847"/>
              <a:gd name="connsiteX606" fmla="*/ 1260785 w 14220776"/>
              <a:gd name="connsiteY606" fmla="*/ 5040444 h 7128847"/>
              <a:gd name="connsiteX607" fmla="*/ 630392 w 14220776"/>
              <a:gd name="connsiteY607" fmla="*/ 5670836 h 7128847"/>
              <a:gd name="connsiteX608" fmla="*/ 0 w 14220776"/>
              <a:gd name="connsiteY608" fmla="*/ 5040444 h 7128847"/>
              <a:gd name="connsiteX609" fmla="*/ 630392 w 14220776"/>
              <a:gd name="connsiteY609" fmla="*/ 4319994 h 7128847"/>
              <a:gd name="connsiteX610" fmla="*/ 6702309 w 14220776"/>
              <a:gd name="connsiteY610" fmla="*/ 3674500 h 7128847"/>
              <a:gd name="connsiteX611" fmla="*/ 6684993 w 14220776"/>
              <a:gd name="connsiteY611" fmla="*/ 3702723 h 7128847"/>
              <a:gd name="connsiteX612" fmla="*/ 6837566 w 14220776"/>
              <a:gd name="connsiteY612" fmla="*/ 3942398 h 7128847"/>
              <a:gd name="connsiteX613" fmla="*/ 7110388 w 14220776"/>
              <a:gd name="connsiteY613" fmla="*/ 4037894 h 7128847"/>
              <a:gd name="connsiteX614" fmla="*/ 7383209 w 14220776"/>
              <a:gd name="connsiteY614" fmla="*/ 3942398 h 7128847"/>
              <a:gd name="connsiteX615" fmla="*/ 7535783 w 14220776"/>
              <a:gd name="connsiteY615" fmla="*/ 3702723 h 7128847"/>
              <a:gd name="connsiteX616" fmla="*/ 7518467 w 14220776"/>
              <a:gd name="connsiteY616" fmla="*/ 3674500 h 7128847"/>
              <a:gd name="connsiteX617" fmla="*/ 7490239 w 14220776"/>
              <a:gd name="connsiteY617" fmla="*/ 3691812 h 7128847"/>
              <a:gd name="connsiteX618" fmla="*/ 7353976 w 14220776"/>
              <a:gd name="connsiteY618" fmla="*/ 3905814 h 7128847"/>
              <a:gd name="connsiteX619" fmla="*/ 7110388 w 14220776"/>
              <a:gd name="connsiteY619" fmla="*/ 3991065 h 7128847"/>
              <a:gd name="connsiteX620" fmla="*/ 6866793 w 14220776"/>
              <a:gd name="connsiteY620" fmla="*/ 3905814 h 7128847"/>
              <a:gd name="connsiteX621" fmla="*/ 6730533 w 14220776"/>
              <a:gd name="connsiteY621" fmla="*/ 3691812 h 7128847"/>
              <a:gd name="connsiteX622" fmla="*/ 6702309 w 14220776"/>
              <a:gd name="connsiteY622" fmla="*/ 3674500 h 7128847"/>
              <a:gd name="connsiteX623" fmla="*/ 10011026 w 14220776"/>
              <a:gd name="connsiteY623" fmla="*/ 3629925 h 7128847"/>
              <a:gd name="connsiteX624" fmla="*/ 10138510 w 14220776"/>
              <a:gd name="connsiteY624" fmla="*/ 3771093 h 7128847"/>
              <a:gd name="connsiteX625" fmla="*/ 10148625 w 14220776"/>
              <a:gd name="connsiteY625" fmla="*/ 3777668 h 7128847"/>
              <a:gd name="connsiteX626" fmla="*/ 10171577 w 14220776"/>
              <a:gd name="connsiteY626" fmla="*/ 3772779 h 7128847"/>
              <a:gd name="connsiteX627" fmla="*/ 10173264 w 14220776"/>
              <a:gd name="connsiteY627" fmla="*/ 3739707 h 7128847"/>
              <a:gd name="connsiteX628" fmla="*/ 10092077 w 14220776"/>
              <a:gd name="connsiteY628" fmla="*/ 3649804 h 7128847"/>
              <a:gd name="connsiteX629" fmla="*/ 10589988 w 14220776"/>
              <a:gd name="connsiteY629" fmla="*/ 3811587 h 7128847"/>
              <a:gd name="connsiteX630" fmla="*/ 9997884 w 14220776"/>
              <a:gd name="connsiteY630" fmla="*/ 4225036 h 7128847"/>
              <a:gd name="connsiteX631" fmla="*/ 9825423 w 14220776"/>
              <a:gd name="connsiteY631" fmla="*/ 4201154 h 7128847"/>
              <a:gd name="connsiteX632" fmla="*/ 10170889 w 14220776"/>
              <a:gd name="connsiteY632" fmla="*/ 3471616 h 7128847"/>
              <a:gd name="connsiteX633" fmla="*/ 10198245 w 14220776"/>
              <a:gd name="connsiteY633" fmla="*/ 3480015 h 7128847"/>
              <a:gd name="connsiteX634" fmla="*/ 10231795 w 14220776"/>
              <a:gd name="connsiteY634" fmla="*/ 3519712 h 7128847"/>
              <a:gd name="connsiteX635" fmla="*/ 10222447 w 14220776"/>
              <a:gd name="connsiteY635" fmla="*/ 3570838 h 7128847"/>
              <a:gd name="connsiteX636" fmla="*/ 10177742 w 14220776"/>
              <a:gd name="connsiteY636" fmla="*/ 3603993 h 7128847"/>
              <a:gd name="connsiteX637" fmla="*/ 10039779 w 14220776"/>
              <a:gd name="connsiteY637" fmla="*/ 3571271 h 7128847"/>
              <a:gd name="connsiteX638" fmla="*/ 10142974 w 14220776"/>
              <a:gd name="connsiteY638" fmla="*/ 3473501 h 7128847"/>
              <a:gd name="connsiteX639" fmla="*/ 10170889 w 14220776"/>
              <a:gd name="connsiteY639" fmla="*/ 3471616 h 7128847"/>
              <a:gd name="connsiteX640" fmla="*/ 9391329 w 14220776"/>
              <a:gd name="connsiteY640" fmla="*/ 3422114 h 7128847"/>
              <a:gd name="connsiteX641" fmla="*/ 9889231 w 14220776"/>
              <a:gd name="connsiteY641" fmla="*/ 3583894 h 7128847"/>
              <a:gd name="connsiteX642" fmla="*/ 9770703 w 14220776"/>
              <a:gd name="connsiteY642" fmla="*/ 3608907 h 7128847"/>
              <a:gd name="connsiteX643" fmla="*/ 9752629 w 14220776"/>
              <a:gd name="connsiteY643" fmla="*/ 3636654 h 7128847"/>
              <a:gd name="connsiteX644" fmla="*/ 9768326 w 14220776"/>
              <a:gd name="connsiteY644" fmla="*/ 3654098 h 7128847"/>
              <a:gd name="connsiteX645" fmla="*/ 9780376 w 14220776"/>
              <a:gd name="connsiteY645" fmla="*/ 3654729 h 7128847"/>
              <a:gd name="connsiteX646" fmla="*/ 9966487 w 14220776"/>
              <a:gd name="connsiteY646" fmla="*/ 3615453 h 7128847"/>
              <a:gd name="connsiteX647" fmla="*/ 9780881 w 14220776"/>
              <a:gd name="connsiteY647" fmla="*/ 4186689 h 7128847"/>
              <a:gd name="connsiteX648" fmla="*/ 9367448 w 14220776"/>
              <a:gd name="connsiteY648" fmla="*/ 3594580 h 7128847"/>
              <a:gd name="connsiteX649" fmla="*/ 9391329 w 14220776"/>
              <a:gd name="connsiteY649" fmla="*/ 3422114 h 7128847"/>
              <a:gd name="connsiteX650" fmla="*/ 9903138 w 14220776"/>
              <a:gd name="connsiteY650" fmla="*/ 3384127 h 7128847"/>
              <a:gd name="connsiteX651" fmla="*/ 9915826 w 14220776"/>
              <a:gd name="connsiteY651" fmla="*/ 3387128 h 7128847"/>
              <a:gd name="connsiteX652" fmla="*/ 9951682 w 14220776"/>
              <a:gd name="connsiteY652" fmla="*/ 3411348 h 7128847"/>
              <a:gd name="connsiteX653" fmla="*/ 9977696 w 14220776"/>
              <a:gd name="connsiteY653" fmla="*/ 3551150 h 7128847"/>
              <a:gd name="connsiteX654" fmla="*/ 9846852 w 14220776"/>
              <a:gd name="connsiteY654" fmla="*/ 3496480 h 7128847"/>
              <a:gd name="connsiteX655" fmla="*/ 9846852 w 14220776"/>
              <a:gd name="connsiteY655" fmla="*/ 3496477 h 7128847"/>
              <a:gd name="connsiteX656" fmla="*/ 9830176 w 14220776"/>
              <a:gd name="connsiteY656" fmla="*/ 3443378 h 7128847"/>
              <a:gd name="connsiteX657" fmla="*/ 9852666 w 14220776"/>
              <a:gd name="connsiteY657" fmla="*/ 3396523 h 7128847"/>
              <a:gd name="connsiteX658" fmla="*/ 9903138 w 14220776"/>
              <a:gd name="connsiteY658" fmla="*/ 3384127 h 7128847"/>
              <a:gd name="connsiteX659" fmla="*/ 12869663 w 14220776"/>
              <a:gd name="connsiteY659" fmla="*/ 3176565 h 7128847"/>
              <a:gd name="connsiteX660" fmla="*/ 12846969 w 14220776"/>
              <a:gd name="connsiteY660" fmla="*/ 3200953 h 7128847"/>
              <a:gd name="connsiteX661" fmla="*/ 12846969 w 14220776"/>
              <a:gd name="connsiteY661" fmla="*/ 3601619 h 7128847"/>
              <a:gd name="connsiteX662" fmla="*/ 12860055 w 14220776"/>
              <a:gd name="connsiteY662" fmla="*/ 3622635 h 7128847"/>
              <a:gd name="connsiteX663" fmla="*/ 13139158 w 14220776"/>
              <a:gd name="connsiteY663" fmla="*/ 3759808 h 7128847"/>
              <a:gd name="connsiteX664" fmla="*/ 13149467 w 14220776"/>
              <a:gd name="connsiteY664" fmla="*/ 3762215 h 7128847"/>
              <a:gd name="connsiteX665" fmla="*/ 13171210 w 14220776"/>
              <a:gd name="connsiteY665" fmla="*/ 3747532 h 7128847"/>
              <a:gd name="connsiteX666" fmla="*/ 13159042 w 14220776"/>
              <a:gd name="connsiteY666" fmla="*/ 3717399 h 7128847"/>
              <a:gd name="connsiteX667" fmla="*/ 12893797 w 14220776"/>
              <a:gd name="connsiteY667" fmla="*/ 3587038 h 7128847"/>
              <a:gd name="connsiteX668" fmla="*/ 12893797 w 14220776"/>
              <a:gd name="connsiteY668" fmla="*/ 3199969 h 7128847"/>
              <a:gd name="connsiteX669" fmla="*/ 12869663 w 14220776"/>
              <a:gd name="connsiteY669" fmla="*/ 3176565 h 7128847"/>
              <a:gd name="connsiteX670" fmla="*/ 5669673 w 14220776"/>
              <a:gd name="connsiteY670" fmla="*/ 3176565 h 7128847"/>
              <a:gd name="connsiteX671" fmla="*/ 5646979 w 14220776"/>
              <a:gd name="connsiteY671" fmla="*/ 3200953 h 7128847"/>
              <a:gd name="connsiteX672" fmla="*/ 5646979 w 14220776"/>
              <a:gd name="connsiteY672" fmla="*/ 3601619 h 7128847"/>
              <a:gd name="connsiteX673" fmla="*/ 5660067 w 14220776"/>
              <a:gd name="connsiteY673" fmla="*/ 3622635 h 7128847"/>
              <a:gd name="connsiteX674" fmla="*/ 5939167 w 14220776"/>
              <a:gd name="connsiteY674" fmla="*/ 3759808 h 7128847"/>
              <a:gd name="connsiteX675" fmla="*/ 5949476 w 14220776"/>
              <a:gd name="connsiteY675" fmla="*/ 3762215 h 7128847"/>
              <a:gd name="connsiteX676" fmla="*/ 5971218 w 14220776"/>
              <a:gd name="connsiteY676" fmla="*/ 3747532 h 7128847"/>
              <a:gd name="connsiteX677" fmla="*/ 5959051 w 14220776"/>
              <a:gd name="connsiteY677" fmla="*/ 3717399 h 7128847"/>
              <a:gd name="connsiteX678" fmla="*/ 5693809 w 14220776"/>
              <a:gd name="connsiteY678" fmla="*/ 3587038 h 7128847"/>
              <a:gd name="connsiteX679" fmla="*/ 5693809 w 14220776"/>
              <a:gd name="connsiteY679" fmla="*/ 3199969 h 7128847"/>
              <a:gd name="connsiteX680" fmla="*/ 5669673 w 14220776"/>
              <a:gd name="connsiteY680" fmla="*/ 3176565 h 7128847"/>
              <a:gd name="connsiteX681" fmla="*/ 10214898 w 14220776"/>
              <a:gd name="connsiteY681" fmla="*/ 3002469 h 7128847"/>
              <a:gd name="connsiteX682" fmla="*/ 10628334 w 14220776"/>
              <a:gd name="connsiteY682" fmla="*/ 3594577 h 7128847"/>
              <a:gd name="connsiteX683" fmla="*/ 10604453 w 14220776"/>
              <a:gd name="connsiteY683" fmla="*/ 3767041 h 7128847"/>
              <a:gd name="connsiteX684" fmla="*/ 10213529 w 14220776"/>
              <a:gd name="connsiteY684" fmla="*/ 3640020 h 7128847"/>
              <a:gd name="connsiteX685" fmla="*/ 10261839 w 14220776"/>
              <a:gd name="connsiteY685" fmla="*/ 3596162 h 7128847"/>
              <a:gd name="connsiteX686" fmla="*/ 10277046 w 14220776"/>
              <a:gd name="connsiteY686" fmla="*/ 3507655 h 7128847"/>
              <a:gd name="connsiteX687" fmla="*/ 10219812 w 14220776"/>
              <a:gd name="connsiteY687" fmla="*/ 3438441 h 7128847"/>
              <a:gd name="connsiteX688" fmla="*/ 10130912 w 14220776"/>
              <a:gd name="connsiteY688" fmla="*/ 3428250 h 7128847"/>
              <a:gd name="connsiteX689" fmla="*/ 10064470 w 14220776"/>
              <a:gd name="connsiteY689" fmla="*/ 3465443 h 7128847"/>
              <a:gd name="connsiteX690" fmla="*/ 2735651 w 14220776"/>
              <a:gd name="connsiteY690" fmla="*/ 2995976 h 7128847"/>
              <a:gd name="connsiteX691" fmla="*/ 3394864 w 14220776"/>
              <a:gd name="connsiteY691" fmla="*/ 3655183 h 7128847"/>
              <a:gd name="connsiteX692" fmla="*/ 3340160 w 14220776"/>
              <a:gd name="connsiteY692" fmla="*/ 3657655 h 7128847"/>
              <a:gd name="connsiteX693" fmla="*/ 2733180 w 14220776"/>
              <a:gd name="connsiteY693" fmla="*/ 3050680 h 7128847"/>
              <a:gd name="connsiteX694" fmla="*/ 2735651 w 14220776"/>
              <a:gd name="connsiteY694" fmla="*/ 2995976 h 7128847"/>
              <a:gd name="connsiteX695" fmla="*/ 2690450 w 14220776"/>
              <a:gd name="connsiteY695" fmla="*/ 2978008 h 7128847"/>
              <a:gd name="connsiteX696" fmla="*/ 2686351 w 14220776"/>
              <a:gd name="connsiteY696" fmla="*/ 3050680 h 7128847"/>
              <a:gd name="connsiteX697" fmla="*/ 3340160 w 14220776"/>
              <a:gd name="connsiteY697" fmla="*/ 3704485 h 7128847"/>
              <a:gd name="connsiteX698" fmla="*/ 3412829 w 14220776"/>
              <a:gd name="connsiteY698" fmla="*/ 3700382 h 7128847"/>
              <a:gd name="connsiteX699" fmla="*/ 2790394 w 14220776"/>
              <a:gd name="connsiteY699" fmla="*/ 4230834 h 7128847"/>
              <a:gd name="connsiteX700" fmla="*/ 2159998 w 14220776"/>
              <a:gd name="connsiteY700" fmla="*/ 3600441 h 7128847"/>
              <a:gd name="connsiteX701" fmla="*/ 2690450 w 14220776"/>
              <a:gd name="connsiteY701" fmla="*/ 2978008 h 7128847"/>
              <a:gd name="connsiteX702" fmla="*/ 8562595 w 14220776"/>
              <a:gd name="connsiteY702" fmla="*/ 2973412 h 7128847"/>
              <a:gd name="connsiteX703" fmla="*/ 9183019 w 14220776"/>
              <a:gd name="connsiteY703" fmla="*/ 3593873 h 7128847"/>
              <a:gd name="connsiteX704" fmla="*/ 8562558 w 14220776"/>
              <a:gd name="connsiteY704" fmla="*/ 4214334 h 7128847"/>
              <a:gd name="connsiteX705" fmla="*/ 7942098 w 14220776"/>
              <a:gd name="connsiteY705" fmla="*/ 3593873 h 7128847"/>
              <a:gd name="connsiteX706" fmla="*/ 8562595 w 14220776"/>
              <a:gd name="connsiteY706" fmla="*/ 2973412 h 7128847"/>
              <a:gd name="connsiteX707" fmla="*/ 7110388 w 14220776"/>
              <a:gd name="connsiteY707" fmla="*/ 2970047 h 7128847"/>
              <a:gd name="connsiteX708" fmla="*/ 7740772 w 14220776"/>
              <a:gd name="connsiteY708" fmla="*/ 3600441 h 7128847"/>
              <a:gd name="connsiteX709" fmla="*/ 7110388 w 14220776"/>
              <a:gd name="connsiteY709" fmla="*/ 4230837 h 7128847"/>
              <a:gd name="connsiteX710" fmla="*/ 6480003 w 14220776"/>
              <a:gd name="connsiteY710" fmla="*/ 3600441 h 7128847"/>
              <a:gd name="connsiteX711" fmla="*/ 7110388 w 14220776"/>
              <a:gd name="connsiteY711" fmla="*/ 2970047 h 7128847"/>
              <a:gd name="connsiteX712" fmla="*/ 11436696 w 14220776"/>
              <a:gd name="connsiteY712" fmla="*/ 2969802 h 7128847"/>
              <a:gd name="connsiteX713" fmla="*/ 12057120 w 14220776"/>
              <a:gd name="connsiteY713" fmla="*/ 3590260 h 7128847"/>
              <a:gd name="connsiteX714" fmla="*/ 11436660 w 14220776"/>
              <a:gd name="connsiteY714" fmla="*/ 4210721 h 7128847"/>
              <a:gd name="connsiteX715" fmla="*/ 10816199 w 14220776"/>
              <a:gd name="connsiteY715" fmla="*/ 3590260 h 7128847"/>
              <a:gd name="connsiteX716" fmla="*/ 11436696 w 14220776"/>
              <a:gd name="connsiteY716" fmla="*/ 2969802 h 7128847"/>
              <a:gd name="connsiteX717" fmla="*/ 1356305 w 14220776"/>
              <a:gd name="connsiteY717" fmla="*/ 2969799 h 7128847"/>
              <a:gd name="connsiteX718" fmla="*/ 1976729 w 14220776"/>
              <a:gd name="connsiteY718" fmla="*/ 3590260 h 7128847"/>
              <a:gd name="connsiteX719" fmla="*/ 1356268 w 14220776"/>
              <a:gd name="connsiteY719" fmla="*/ 4210721 h 7128847"/>
              <a:gd name="connsiteX720" fmla="*/ 735807 w 14220776"/>
              <a:gd name="connsiteY720" fmla="*/ 3590260 h 7128847"/>
              <a:gd name="connsiteX721" fmla="*/ 1356305 w 14220776"/>
              <a:gd name="connsiteY721" fmla="*/ 2969799 h 7128847"/>
              <a:gd name="connsiteX722" fmla="*/ 9997887 w 14220776"/>
              <a:gd name="connsiteY722" fmla="*/ 2964120 h 7128847"/>
              <a:gd name="connsiteX723" fmla="*/ 10170355 w 14220776"/>
              <a:gd name="connsiteY723" fmla="*/ 2988002 h 7128847"/>
              <a:gd name="connsiteX724" fmla="*/ 10019927 w 14220776"/>
              <a:gd name="connsiteY724" fmla="*/ 3450969 h 7128847"/>
              <a:gd name="connsiteX725" fmla="*/ 9988038 w 14220776"/>
              <a:gd name="connsiteY725" fmla="*/ 3381824 h 7128847"/>
              <a:gd name="connsiteX726" fmla="*/ 9910125 w 14220776"/>
              <a:gd name="connsiteY726" fmla="*/ 3337819 h 7128847"/>
              <a:gd name="connsiteX727" fmla="*/ 9823142 w 14220776"/>
              <a:gd name="connsiteY727" fmla="*/ 3360169 h 7128847"/>
              <a:gd name="connsiteX728" fmla="*/ 9783420 w 14220776"/>
              <a:gd name="connsiteY728" fmla="*/ 3440712 h 7128847"/>
              <a:gd name="connsiteX729" fmla="*/ 9796724 w 14220776"/>
              <a:gd name="connsiteY729" fmla="*/ 3504593 h 7128847"/>
              <a:gd name="connsiteX730" fmla="*/ 9405790 w 14220776"/>
              <a:gd name="connsiteY730" fmla="*/ 3377570 h 7128847"/>
              <a:gd name="connsiteX731" fmla="*/ 9997887 w 14220776"/>
              <a:gd name="connsiteY731" fmla="*/ 2964120 h 7128847"/>
              <a:gd name="connsiteX732" fmla="*/ 4210308 w 14220776"/>
              <a:gd name="connsiteY732" fmla="*/ 2942807 h 7128847"/>
              <a:gd name="connsiteX733" fmla="*/ 4830732 w 14220776"/>
              <a:gd name="connsiteY733" fmla="*/ 3563267 h 7128847"/>
              <a:gd name="connsiteX734" fmla="*/ 4210271 w 14220776"/>
              <a:gd name="connsiteY734" fmla="*/ 4183728 h 7128847"/>
              <a:gd name="connsiteX735" fmla="*/ 3589810 w 14220776"/>
              <a:gd name="connsiteY735" fmla="*/ 3563267 h 7128847"/>
              <a:gd name="connsiteX736" fmla="*/ 4210308 w 14220776"/>
              <a:gd name="connsiteY736" fmla="*/ 2942807 h 7128847"/>
              <a:gd name="connsiteX737" fmla="*/ 12663592 w 14220776"/>
              <a:gd name="connsiteY737" fmla="*/ 2931644 h 7128847"/>
              <a:gd name="connsiteX738" fmla="*/ 13077174 w 14220776"/>
              <a:gd name="connsiteY738" fmla="*/ 2931644 h 7128847"/>
              <a:gd name="connsiteX739" fmla="*/ 13149219 w 14220776"/>
              <a:gd name="connsiteY739" fmla="*/ 3003689 h 7128847"/>
              <a:gd name="connsiteX740" fmla="*/ 13149219 w 14220776"/>
              <a:gd name="connsiteY740" fmla="*/ 3036138 h 7128847"/>
              <a:gd name="connsiteX741" fmla="*/ 13500776 w 14220776"/>
              <a:gd name="connsiteY741" fmla="*/ 3601619 h 7128847"/>
              <a:gd name="connsiteX742" fmla="*/ 13149219 w 14220776"/>
              <a:gd name="connsiteY742" fmla="*/ 4167103 h 7128847"/>
              <a:gd name="connsiteX743" fmla="*/ 13149219 w 14220776"/>
              <a:gd name="connsiteY743" fmla="*/ 4199556 h 7128847"/>
              <a:gd name="connsiteX744" fmla="*/ 13077174 w 14220776"/>
              <a:gd name="connsiteY744" fmla="*/ 4271601 h 7128847"/>
              <a:gd name="connsiteX745" fmla="*/ 12663592 w 14220776"/>
              <a:gd name="connsiteY745" fmla="*/ 4271601 h 7128847"/>
              <a:gd name="connsiteX746" fmla="*/ 12591547 w 14220776"/>
              <a:gd name="connsiteY746" fmla="*/ 4199556 h 7128847"/>
              <a:gd name="connsiteX747" fmla="*/ 12591547 w 14220776"/>
              <a:gd name="connsiteY747" fmla="*/ 4167103 h 7128847"/>
              <a:gd name="connsiteX748" fmla="*/ 12239990 w 14220776"/>
              <a:gd name="connsiteY748" fmla="*/ 3601619 h 7128847"/>
              <a:gd name="connsiteX749" fmla="*/ 12591547 w 14220776"/>
              <a:gd name="connsiteY749" fmla="*/ 3036138 h 7128847"/>
              <a:gd name="connsiteX750" fmla="*/ 12591547 w 14220776"/>
              <a:gd name="connsiteY750" fmla="*/ 3003689 h 7128847"/>
              <a:gd name="connsiteX751" fmla="*/ 12663592 w 14220776"/>
              <a:gd name="connsiteY751" fmla="*/ 2931644 h 7128847"/>
              <a:gd name="connsiteX752" fmla="*/ 5463604 w 14220776"/>
              <a:gd name="connsiteY752" fmla="*/ 2931644 h 7128847"/>
              <a:gd name="connsiteX753" fmla="*/ 5877183 w 14220776"/>
              <a:gd name="connsiteY753" fmla="*/ 2931644 h 7128847"/>
              <a:gd name="connsiteX754" fmla="*/ 5949230 w 14220776"/>
              <a:gd name="connsiteY754" fmla="*/ 3003689 h 7128847"/>
              <a:gd name="connsiteX755" fmla="*/ 5949230 w 14220776"/>
              <a:gd name="connsiteY755" fmla="*/ 3036138 h 7128847"/>
              <a:gd name="connsiteX756" fmla="*/ 6300786 w 14220776"/>
              <a:gd name="connsiteY756" fmla="*/ 3601619 h 7128847"/>
              <a:gd name="connsiteX757" fmla="*/ 5949230 w 14220776"/>
              <a:gd name="connsiteY757" fmla="*/ 4167103 h 7128847"/>
              <a:gd name="connsiteX758" fmla="*/ 5949230 w 14220776"/>
              <a:gd name="connsiteY758" fmla="*/ 4199556 h 7128847"/>
              <a:gd name="connsiteX759" fmla="*/ 5877183 w 14220776"/>
              <a:gd name="connsiteY759" fmla="*/ 4271601 h 7128847"/>
              <a:gd name="connsiteX760" fmla="*/ 5463604 w 14220776"/>
              <a:gd name="connsiteY760" fmla="*/ 4271601 h 7128847"/>
              <a:gd name="connsiteX761" fmla="*/ 5391558 w 14220776"/>
              <a:gd name="connsiteY761" fmla="*/ 4199556 h 7128847"/>
              <a:gd name="connsiteX762" fmla="*/ 5391558 w 14220776"/>
              <a:gd name="connsiteY762" fmla="*/ 4167103 h 7128847"/>
              <a:gd name="connsiteX763" fmla="*/ 5039998 w 14220776"/>
              <a:gd name="connsiteY763" fmla="*/ 3601619 h 7128847"/>
              <a:gd name="connsiteX764" fmla="*/ 5391558 w 14220776"/>
              <a:gd name="connsiteY764" fmla="*/ 3036138 h 7128847"/>
              <a:gd name="connsiteX765" fmla="*/ 5391558 w 14220776"/>
              <a:gd name="connsiteY765" fmla="*/ 3003689 h 7128847"/>
              <a:gd name="connsiteX766" fmla="*/ 5463604 w 14220776"/>
              <a:gd name="connsiteY766" fmla="*/ 2931644 h 7128847"/>
              <a:gd name="connsiteX767" fmla="*/ 10261603 w 14220776"/>
              <a:gd name="connsiteY767" fmla="*/ 2487117 h 7128847"/>
              <a:gd name="connsiteX768" fmla="*/ 10710378 w 14220776"/>
              <a:gd name="connsiteY768" fmla="*/ 2715766 h 7128847"/>
              <a:gd name="connsiteX769" fmla="*/ 11159156 w 14220776"/>
              <a:gd name="connsiteY769" fmla="*/ 2487117 h 7128847"/>
              <a:gd name="connsiteX770" fmla="*/ 11212984 w 14220776"/>
              <a:gd name="connsiteY770" fmla="*/ 2540941 h 7128847"/>
              <a:gd name="connsiteX771" fmla="*/ 10710378 w 14220776"/>
              <a:gd name="connsiteY771" fmla="*/ 2790832 h 7128847"/>
              <a:gd name="connsiteX772" fmla="*/ 10207775 w 14220776"/>
              <a:gd name="connsiteY772" fmla="*/ 2540941 h 7128847"/>
              <a:gd name="connsiteX773" fmla="*/ 8011092 w 14220776"/>
              <a:gd name="connsiteY773" fmla="*/ 2260897 h 7128847"/>
              <a:gd name="connsiteX774" fmla="*/ 7997886 w 14220776"/>
              <a:gd name="connsiteY774" fmla="*/ 2291262 h 7128847"/>
              <a:gd name="connsiteX775" fmla="*/ 7958510 w 14220776"/>
              <a:gd name="connsiteY775" fmla="*/ 2381827 h 7128847"/>
              <a:gd name="connsiteX776" fmla="*/ 7945304 w 14220776"/>
              <a:gd name="connsiteY776" fmla="*/ 2412194 h 7128847"/>
              <a:gd name="connsiteX777" fmla="*/ 7967097 w 14220776"/>
              <a:gd name="connsiteY777" fmla="*/ 2427035 h 7128847"/>
              <a:gd name="connsiteX778" fmla="*/ 7975671 w 14220776"/>
              <a:gd name="connsiteY778" fmla="*/ 2425400 h 7128847"/>
              <a:gd name="connsiteX779" fmla="*/ 8041458 w 14220776"/>
              <a:gd name="connsiteY779" fmla="*/ 2274102 h 7128847"/>
              <a:gd name="connsiteX780" fmla="*/ 8011092 w 14220776"/>
              <a:gd name="connsiteY780" fmla="*/ 2260897 h 7128847"/>
              <a:gd name="connsiteX781" fmla="*/ 7937024 w 14220776"/>
              <a:gd name="connsiteY781" fmla="*/ 2148986 h 7128847"/>
              <a:gd name="connsiteX782" fmla="*/ 8089113 w 14220776"/>
              <a:gd name="connsiteY782" fmla="*/ 2255332 h 7128847"/>
              <a:gd name="connsiteX783" fmla="*/ 7994442 w 14220776"/>
              <a:gd name="connsiteY783" fmla="*/ 2473047 h 7128847"/>
              <a:gd name="connsiteX784" fmla="*/ 7776722 w 14220776"/>
              <a:gd name="connsiteY784" fmla="*/ 2378387 h 7128847"/>
              <a:gd name="connsiteX785" fmla="*/ 7871393 w 14220776"/>
              <a:gd name="connsiteY785" fmla="*/ 2160661 h 7128847"/>
              <a:gd name="connsiteX786" fmla="*/ 7937024 w 14220776"/>
              <a:gd name="connsiteY786" fmla="*/ 2148986 h 7128847"/>
              <a:gd name="connsiteX787" fmla="*/ 1923753 w 14220776"/>
              <a:gd name="connsiteY787" fmla="*/ 2109526 h 7128847"/>
              <a:gd name="connsiteX788" fmla="*/ 1993598 w 14220776"/>
              <a:gd name="connsiteY788" fmla="*/ 2249217 h 7128847"/>
              <a:gd name="connsiteX789" fmla="*/ 1923753 w 14220776"/>
              <a:gd name="connsiteY789" fmla="*/ 2388904 h 7128847"/>
              <a:gd name="connsiteX790" fmla="*/ 2060148 w 14220776"/>
              <a:gd name="connsiteY790" fmla="*/ 2279342 h 7128847"/>
              <a:gd name="connsiteX791" fmla="*/ 2280133 w 14220776"/>
              <a:gd name="connsiteY791" fmla="*/ 2366552 h 7128847"/>
              <a:gd name="connsiteX792" fmla="*/ 2458239 w 14220776"/>
              <a:gd name="connsiteY792" fmla="*/ 2249214 h 7128847"/>
              <a:gd name="connsiteX793" fmla="*/ 2280133 w 14220776"/>
              <a:gd name="connsiteY793" fmla="*/ 2131878 h 7128847"/>
              <a:gd name="connsiteX794" fmla="*/ 2060148 w 14220776"/>
              <a:gd name="connsiteY794" fmla="*/ 2219084 h 7128847"/>
              <a:gd name="connsiteX795" fmla="*/ 1923753 w 14220776"/>
              <a:gd name="connsiteY795" fmla="*/ 2109526 h 7128847"/>
              <a:gd name="connsiteX796" fmla="*/ 12126967 w 14220776"/>
              <a:gd name="connsiteY796" fmla="*/ 1875520 h 7128847"/>
              <a:gd name="connsiteX797" fmla="*/ 12126967 w 14220776"/>
              <a:gd name="connsiteY797" fmla="*/ 2088117 h 7128847"/>
              <a:gd name="connsiteX798" fmla="*/ 12150383 w 14220776"/>
              <a:gd name="connsiteY798" fmla="*/ 2111532 h 7128847"/>
              <a:gd name="connsiteX799" fmla="*/ 12173797 w 14220776"/>
              <a:gd name="connsiteY799" fmla="*/ 2088117 h 7128847"/>
              <a:gd name="connsiteX800" fmla="*/ 12173797 w 14220776"/>
              <a:gd name="connsiteY800" fmla="*/ 1875520 h 7128847"/>
              <a:gd name="connsiteX801" fmla="*/ 12437525 w 14220776"/>
              <a:gd name="connsiteY801" fmla="*/ 2161627 h 7128847"/>
              <a:gd name="connsiteX802" fmla="*/ 12150383 w 14220776"/>
              <a:gd name="connsiteY802" fmla="*/ 2448769 h 7128847"/>
              <a:gd name="connsiteX803" fmla="*/ 11863236 w 14220776"/>
              <a:gd name="connsiteY803" fmla="*/ 2161627 h 7128847"/>
              <a:gd name="connsiteX804" fmla="*/ 12126967 w 14220776"/>
              <a:gd name="connsiteY804" fmla="*/ 1875520 h 7128847"/>
              <a:gd name="connsiteX805" fmla="*/ 7879675 w 14220776"/>
              <a:gd name="connsiteY805" fmla="*/ 1823455 h 7128847"/>
              <a:gd name="connsiteX806" fmla="*/ 7878543 w 14220776"/>
              <a:gd name="connsiteY806" fmla="*/ 1824589 h 7128847"/>
              <a:gd name="connsiteX807" fmla="*/ 7722916 w 14220776"/>
              <a:gd name="connsiteY807" fmla="*/ 1858300 h 7128847"/>
              <a:gd name="connsiteX808" fmla="*/ 7688831 w 14220776"/>
              <a:gd name="connsiteY808" fmla="*/ 1882201 h 7128847"/>
              <a:gd name="connsiteX809" fmla="*/ 7626992 w 14220776"/>
              <a:gd name="connsiteY809" fmla="*/ 2010106 h 7128847"/>
              <a:gd name="connsiteX810" fmla="*/ 7627799 w 14220776"/>
              <a:gd name="connsiteY810" fmla="*/ 2071196 h 7128847"/>
              <a:gd name="connsiteX811" fmla="*/ 7609197 w 14220776"/>
              <a:gd name="connsiteY811" fmla="*/ 2128219 h 7128847"/>
              <a:gd name="connsiteX812" fmla="*/ 7500693 w 14220776"/>
              <a:gd name="connsiteY812" fmla="*/ 2183211 h 7128847"/>
              <a:gd name="connsiteX813" fmla="*/ 7493820 w 14220776"/>
              <a:gd name="connsiteY813" fmla="*/ 2230425 h 7128847"/>
              <a:gd name="connsiteX814" fmla="*/ 7494008 w 14220776"/>
              <a:gd name="connsiteY814" fmla="*/ 2230425 h 7128847"/>
              <a:gd name="connsiteX815" fmla="*/ 7879675 w 14220776"/>
              <a:gd name="connsiteY815" fmla="*/ 2595908 h 7128847"/>
              <a:gd name="connsiteX816" fmla="*/ 8265908 w 14220776"/>
              <a:gd name="connsiteY816" fmla="*/ 2209687 h 7128847"/>
              <a:gd name="connsiteX817" fmla="*/ 7879675 w 14220776"/>
              <a:gd name="connsiteY817" fmla="*/ 1823455 h 7128847"/>
              <a:gd name="connsiteX818" fmla="*/ 5046950 w 14220776"/>
              <a:gd name="connsiteY818" fmla="*/ 1800096 h 7128847"/>
              <a:gd name="connsiteX819" fmla="*/ 4686605 w 14220776"/>
              <a:gd name="connsiteY819" fmla="*/ 1896655 h 7128847"/>
              <a:gd name="connsiteX820" fmla="*/ 4590047 w 14220776"/>
              <a:gd name="connsiteY820" fmla="*/ 2257004 h 7128847"/>
              <a:gd name="connsiteX821" fmla="*/ 4853836 w 14220776"/>
              <a:gd name="connsiteY821" fmla="*/ 2520803 h 7128847"/>
              <a:gd name="connsiteX822" fmla="*/ 5214191 w 14220776"/>
              <a:gd name="connsiteY822" fmla="*/ 2424237 h 7128847"/>
              <a:gd name="connsiteX823" fmla="*/ 5310744 w 14220776"/>
              <a:gd name="connsiteY823" fmla="*/ 2063891 h 7128847"/>
              <a:gd name="connsiteX824" fmla="*/ 12150381 w 14220776"/>
              <a:gd name="connsiteY824" fmla="*/ 1730900 h 7128847"/>
              <a:gd name="connsiteX825" fmla="*/ 12126967 w 14220776"/>
              <a:gd name="connsiteY825" fmla="*/ 1754315 h 7128847"/>
              <a:gd name="connsiteX826" fmla="*/ 12126967 w 14220776"/>
              <a:gd name="connsiteY826" fmla="*/ 1828489 h 7128847"/>
              <a:gd name="connsiteX827" fmla="*/ 11816410 w 14220776"/>
              <a:gd name="connsiteY827" fmla="*/ 2161627 h 7128847"/>
              <a:gd name="connsiteX828" fmla="*/ 12150381 w 14220776"/>
              <a:gd name="connsiteY828" fmla="*/ 2495597 h 7128847"/>
              <a:gd name="connsiteX829" fmla="*/ 12484354 w 14220776"/>
              <a:gd name="connsiteY829" fmla="*/ 2161627 h 7128847"/>
              <a:gd name="connsiteX830" fmla="*/ 12173797 w 14220776"/>
              <a:gd name="connsiteY830" fmla="*/ 1828489 h 7128847"/>
              <a:gd name="connsiteX831" fmla="*/ 12173797 w 14220776"/>
              <a:gd name="connsiteY831" fmla="*/ 1754315 h 7128847"/>
              <a:gd name="connsiteX832" fmla="*/ 12150381 w 14220776"/>
              <a:gd name="connsiteY832" fmla="*/ 1730900 h 7128847"/>
              <a:gd name="connsiteX833" fmla="*/ 10710383 w 14220776"/>
              <a:gd name="connsiteY833" fmla="*/ 1651953 h 7128847"/>
              <a:gd name="connsiteX834" fmla="*/ 11218875 w 14220776"/>
              <a:gd name="connsiteY834" fmla="*/ 2160446 h 7128847"/>
              <a:gd name="connsiteX835" fmla="*/ 11151484 w 14220776"/>
              <a:gd name="connsiteY835" fmla="*/ 2413217 h 7128847"/>
              <a:gd name="connsiteX836" fmla="*/ 10918888 w 14220776"/>
              <a:gd name="connsiteY836" fmla="*/ 2180625 h 7128847"/>
              <a:gd name="connsiteX837" fmla="*/ 10923055 w 14220776"/>
              <a:gd name="connsiteY837" fmla="*/ 2158940 h 7128847"/>
              <a:gd name="connsiteX838" fmla="*/ 10864090 w 14220776"/>
              <a:gd name="connsiteY838" fmla="*/ 2099976 h 7128847"/>
              <a:gd name="connsiteX839" fmla="*/ 10805129 w 14220776"/>
              <a:gd name="connsiteY839" fmla="*/ 2158940 h 7128847"/>
              <a:gd name="connsiteX840" fmla="*/ 10864090 w 14220776"/>
              <a:gd name="connsiteY840" fmla="*/ 2217905 h 7128847"/>
              <a:gd name="connsiteX841" fmla="*/ 10885772 w 14220776"/>
              <a:gd name="connsiteY841" fmla="*/ 2213738 h 7128847"/>
              <a:gd name="connsiteX842" fmla="*/ 11125638 w 14220776"/>
              <a:gd name="connsiteY842" fmla="*/ 2453600 h 7128847"/>
              <a:gd name="connsiteX843" fmla="*/ 10710383 w 14220776"/>
              <a:gd name="connsiteY843" fmla="*/ 2668938 h 7128847"/>
              <a:gd name="connsiteX844" fmla="*/ 10295126 w 14220776"/>
              <a:gd name="connsiteY844" fmla="*/ 2453600 h 7128847"/>
              <a:gd name="connsiteX845" fmla="*/ 10534992 w 14220776"/>
              <a:gd name="connsiteY845" fmla="*/ 2213738 h 7128847"/>
              <a:gd name="connsiteX846" fmla="*/ 10556670 w 14220776"/>
              <a:gd name="connsiteY846" fmla="*/ 2217905 h 7128847"/>
              <a:gd name="connsiteX847" fmla="*/ 10615639 w 14220776"/>
              <a:gd name="connsiteY847" fmla="*/ 2158940 h 7128847"/>
              <a:gd name="connsiteX848" fmla="*/ 10556670 w 14220776"/>
              <a:gd name="connsiteY848" fmla="*/ 2099976 h 7128847"/>
              <a:gd name="connsiteX849" fmla="*/ 10497709 w 14220776"/>
              <a:gd name="connsiteY849" fmla="*/ 2158940 h 7128847"/>
              <a:gd name="connsiteX850" fmla="*/ 10501877 w 14220776"/>
              <a:gd name="connsiteY850" fmla="*/ 2180625 h 7128847"/>
              <a:gd name="connsiteX851" fmla="*/ 10269280 w 14220776"/>
              <a:gd name="connsiteY851" fmla="*/ 2413217 h 7128847"/>
              <a:gd name="connsiteX852" fmla="*/ 10201889 w 14220776"/>
              <a:gd name="connsiteY852" fmla="*/ 2160446 h 7128847"/>
              <a:gd name="connsiteX853" fmla="*/ 10710383 w 14220776"/>
              <a:gd name="connsiteY853" fmla="*/ 1651953 h 7128847"/>
              <a:gd name="connsiteX854" fmla="*/ 9254891 w 14220776"/>
              <a:gd name="connsiteY854" fmla="*/ 1549954 h 7128847"/>
              <a:gd name="connsiteX855" fmla="*/ 9875315 w 14220776"/>
              <a:gd name="connsiteY855" fmla="*/ 2170415 h 7128847"/>
              <a:gd name="connsiteX856" fmla="*/ 9254855 w 14220776"/>
              <a:gd name="connsiteY856" fmla="*/ 2790876 h 7128847"/>
              <a:gd name="connsiteX857" fmla="*/ 8634394 w 14220776"/>
              <a:gd name="connsiteY857" fmla="*/ 2170415 h 7128847"/>
              <a:gd name="connsiteX858" fmla="*/ 9254891 w 14220776"/>
              <a:gd name="connsiteY858" fmla="*/ 1549954 h 7128847"/>
              <a:gd name="connsiteX859" fmla="*/ 3535733 w 14220776"/>
              <a:gd name="connsiteY859" fmla="*/ 1533428 h 7128847"/>
              <a:gd name="connsiteX860" fmla="*/ 4156158 w 14220776"/>
              <a:gd name="connsiteY860" fmla="*/ 2153888 h 7128847"/>
              <a:gd name="connsiteX861" fmla="*/ 3535697 w 14220776"/>
              <a:gd name="connsiteY861" fmla="*/ 2774349 h 7128847"/>
              <a:gd name="connsiteX862" fmla="*/ 2915236 w 14220776"/>
              <a:gd name="connsiteY862" fmla="*/ 2153888 h 7128847"/>
              <a:gd name="connsiteX863" fmla="*/ 3535733 w 14220776"/>
              <a:gd name="connsiteY863" fmla="*/ 1533428 h 7128847"/>
              <a:gd name="connsiteX864" fmla="*/ 12150381 w 14220776"/>
              <a:gd name="connsiteY864" fmla="*/ 1531234 h 7128847"/>
              <a:gd name="connsiteX865" fmla="*/ 12780775 w 14220776"/>
              <a:gd name="connsiteY865" fmla="*/ 2161627 h 7128847"/>
              <a:gd name="connsiteX866" fmla="*/ 12150381 w 14220776"/>
              <a:gd name="connsiteY866" fmla="*/ 2792019 h 7128847"/>
              <a:gd name="connsiteX867" fmla="*/ 11519989 w 14220776"/>
              <a:gd name="connsiteY867" fmla="*/ 2161627 h 7128847"/>
              <a:gd name="connsiteX868" fmla="*/ 12150381 w 14220776"/>
              <a:gd name="connsiteY868" fmla="*/ 1531234 h 7128847"/>
              <a:gd name="connsiteX869" fmla="*/ 4950396 w 14220776"/>
              <a:gd name="connsiteY869" fmla="*/ 1530057 h 7128847"/>
              <a:gd name="connsiteX870" fmla="*/ 5580791 w 14220776"/>
              <a:gd name="connsiteY870" fmla="*/ 2160449 h 7128847"/>
              <a:gd name="connsiteX871" fmla="*/ 4950396 w 14220776"/>
              <a:gd name="connsiteY871" fmla="*/ 2790841 h 7128847"/>
              <a:gd name="connsiteX872" fmla="*/ 4320005 w 14220776"/>
              <a:gd name="connsiteY872" fmla="*/ 2160449 h 7128847"/>
              <a:gd name="connsiteX873" fmla="*/ 4950396 w 14220776"/>
              <a:gd name="connsiteY873" fmla="*/ 1530057 h 7128847"/>
              <a:gd name="connsiteX874" fmla="*/ 10710379 w 14220776"/>
              <a:gd name="connsiteY874" fmla="*/ 1530053 h 7128847"/>
              <a:gd name="connsiteX875" fmla="*/ 11340773 w 14220776"/>
              <a:gd name="connsiteY875" fmla="*/ 2160445 h 7128847"/>
              <a:gd name="connsiteX876" fmla="*/ 11240281 w 14220776"/>
              <a:gd name="connsiteY876" fmla="*/ 2502012 h 7128847"/>
              <a:gd name="connsiteX877" fmla="*/ 11185660 w 14220776"/>
              <a:gd name="connsiteY877" fmla="*/ 2447392 h 7128847"/>
              <a:gd name="connsiteX878" fmla="*/ 11265706 w 14220776"/>
              <a:gd name="connsiteY878" fmla="*/ 2160445 h 7128847"/>
              <a:gd name="connsiteX879" fmla="*/ 10710379 w 14220776"/>
              <a:gd name="connsiteY879" fmla="*/ 1605124 h 7128847"/>
              <a:gd name="connsiteX880" fmla="*/ 10155058 w 14220776"/>
              <a:gd name="connsiteY880" fmla="*/ 2160445 h 7128847"/>
              <a:gd name="connsiteX881" fmla="*/ 10235103 w 14220776"/>
              <a:gd name="connsiteY881" fmla="*/ 2447392 h 7128847"/>
              <a:gd name="connsiteX882" fmla="*/ 10180482 w 14220776"/>
              <a:gd name="connsiteY882" fmla="*/ 2502012 h 7128847"/>
              <a:gd name="connsiteX883" fmla="*/ 10079987 w 14220776"/>
              <a:gd name="connsiteY883" fmla="*/ 2160445 h 7128847"/>
              <a:gd name="connsiteX884" fmla="*/ 10710379 w 14220776"/>
              <a:gd name="connsiteY884" fmla="*/ 1530053 h 7128847"/>
              <a:gd name="connsiteX885" fmla="*/ 6390398 w 14220776"/>
              <a:gd name="connsiteY885" fmla="*/ 1530053 h 7128847"/>
              <a:gd name="connsiteX886" fmla="*/ 7020789 w 14220776"/>
              <a:gd name="connsiteY886" fmla="*/ 2160445 h 7128847"/>
              <a:gd name="connsiteX887" fmla="*/ 6920796 w 14220776"/>
              <a:gd name="connsiteY887" fmla="*/ 2501253 h 7128847"/>
              <a:gd name="connsiteX888" fmla="*/ 6976233 w 14220776"/>
              <a:gd name="connsiteY888" fmla="*/ 2701973 h 7128847"/>
              <a:gd name="connsiteX889" fmla="*/ 6931923 w 14220776"/>
              <a:gd name="connsiteY889" fmla="*/ 2746285 h 7128847"/>
              <a:gd name="connsiteX890" fmla="*/ 6731202 w 14220776"/>
              <a:gd name="connsiteY890" fmla="*/ 2690847 h 7128847"/>
              <a:gd name="connsiteX891" fmla="*/ 6390398 w 14220776"/>
              <a:gd name="connsiteY891" fmla="*/ 2790838 h 7128847"/>
              <a:gd name="connsiteX892" fmla="*/ 5760004 w 14220776"/>
              <a:gd name="connsiteY892" fmla="*/ 2160445 h 7128847"/>
              <a:gd name="connsiteX893" fmla="*/ 6390398 w 14220776"/>
              <a:gd name="connsiteY893" fmla="*/ 1530053 h 7128847"/>
              <a:gd name="connsiteX894" fmla="*/ 7830381 w 14220776"/>
              <a:gd name="connsiteY894" fmla="*/ 1530052 h 7128847"/>
              <a:gd name="connsiteX895" fmla="*/ 8460775 w 14220776"/>
              <a:gd name="connsiteY895" fmla="*/ 2160444 h 7128847"/>
              <a:gd name="connsiteX896" fmla="*/ 7830381 w 14220776"/>
              <a:gd name="connsiteY896" fmla="*/ 2790836 h 7128847"/>
              <a:gd name="connsiteX897" fmla="*/ 7199991 w 14220776"/>
              <a:gd name="connsiteY897" fmla="*/ 2160444 h 7128847"/>
              <a:gd name="connsiteX898" fmla="*/ 7830381 w 14220776"/>
              <a:gd name="connsiteY898" fmla="*/ 1530052 h 7128847"/>
              <a:gd name="connsiteX899" fmla="*/ 1872278 w 14220776"/>
              <a:gd name="connsiteY899" fmla="*/ 1495981 h 7128847"/>
              <a:gd name="connsiteX900" fmla="*/ 2268510 w 14220776"/>
              <a:gd name="connsiteY900" fmla="*/ 1495981 h 7128847"/>
              <a:gd name="connsiteX901" fmla="*/ 2322543 w 14220776"/>
              <a:gd name="connsiteY901" fmla="*/ 1550015 h 7128847"/>
              <a:gd name="connsiteX902" fmla="*/ 2322543 w 14220776"/>
              <a:gd name="connsiteY902" fmla="*/ 1582558 h 7128847"/>
              <a:gd name="connsiteX903" fmla="*/ 2700786 w 14220776"/>
              <a:gd name="connsiteY903" fmla="*/ 2160447 h 7128847"/>
              <a:gd name="connsiteX904" fmla="*/ 2070396 w 14220776"/>
              <a:gd name="connsiteY904" fmla="*/ 2790839 h 7128847"/>
              <a:gd name="connsiteX905" fmla="*/ 1440065 w 14220776"/>
              <a:gd name="connsiteY905" fmla="*/ 2169701 h 7128847"/>
              <a:gd name="connsiteX906" fmla="*/ 1818243 w 14220776"/>
              <a:gd name="connsiteY906" fmla="*/ 1582558 h 7128847"/>
              <a:gd name="connsiteX907" fmla="*/ 1818243 w 14220776"/>
              <a:gd name="connsiteY907" fmla="*/ 1550015 h 7128847"/>
              <a:gd name="connsiteX908" fmla="*/ 1872278 w 14220776"/>
              <a:gd name="connsiteY908" fmla="*/ 1495981 h 7128847"/>
              <a:gd name="connsiteX909" fmla="*/ 13590383 w 14220776"/>
              <a:gd name="connsiteY909" fmla="*/ 1439999 h 7128847"/>
              <a:gd name="connsiteX910" fmla="*/ 14220776 w 14220776"/>
              <a:gd name="connsiteY910" fmla="*/ 2160448 h 7128847"/>
              <a:gd name="connsiteX911" fmla="*/ 13590383 w 14220776"/>
              <a:gd name="connsiteY911" fmla="*/ 2790839 h 7128847"/>
              <a:gd name="connsiteX912" fmla="*/ 12959990 w 14220776"/>
              <a:gd name="connsiteY912" fmla="*/ 2160448 h 7128847"/>
              <a:gd name="connsiteX913" fmla="*/ 13590383 w 14220776"/>
              <a:gd name="connsiteY913" fmla="*/ 1439999 h 7128847"/>
              <a:gd name="connsiteX914" fmla="*/ 630393 w 14220776"/>
              <a:gd name="connsiteY914" fmla="*/ 1439999 h 7128847"/>
              <a:gd name="connsiteX915" fmla="*/ 1260786 w 14220776"/>
              <a:gd name="connsiteY915" fmla="*/ 2160448 h 7128847"/>
              <a:gd name="connsiteX916" fmla="*/ 630393 w 14220776"/>
              <a:gd name="connsiteY916" fmla="*/ 2790839 h 7128847"/>
              <a:gd name="connsiteX917" fmla="*/ 1 w 14220776"/>
              <a:gd name="connsiteY917" fmla="*/ 2160448 h 7128847"/>
              <a:gd name="connsiteX918" fmla="*/ 630393 w 14220776"/>
              <a:gd name="connsiteY918" fmla="*/ 1439999 h 7128847"/>
              <a:gd name="connsiteX919" fmla="*/ 4218715 w 14220776"/>
              <a:gd name="connsiteY919" fmla="*/ 1221841 h 7128847"/>
              <a:gd name="connsiteX920" fmla="*/ 4195300 w 14220776"/>
              <a:gd name="connsiteY920" fmla="*/ 1245256 h 7128847"/>
              <a:gd name="connsiteX921" fmla="*/ 4195300 w 14220776"/>
              <a:gd name="connsiteY921" fmla="*/ 1282510 h 7128847"/>
              <a:gd name="connsiteX922" fmla="*/ 4218715 w 14220776"/>
              <a:gd name="connsiteY922" fmla="*/ 1305925 h 7128847"/>
              <a:gd name="connsiteX923" fmla="*/ 4242129 w 14220776"/>
              <a:gd name="connsiteY923" fmla="*/ 1282510 h 7128847"/>
              <a:gd name="connsiteX924" fmla="*/ 4242129 w 14220776"/>
              <a:gd name="connsiteY924" fmla="*/ 1245256 h 7128847"/>
              <a:gd name="connsiteX925" fmla="*/ 4218715 w 14220776"/>
              <a:gd name="connsiteY925" fmla="*/ 1221841 h 7128847"/>
              <a:gd name="connsiteX926" fmla="*/ 3964434 w 14220776"/>
              <a:gd name="connsiteY926" fmla="*/ 1156200 h 7128847"/>
              <a:gd name="connsiteX927" fmla="*/ 3950218 w 14220776"/>
              <a:gd name="connsiteY927" fmla="*/ 1167112 h 7128847"/>
              <a:gd name="connsiteX928" fmla="*/ 3931631 w 14220776"/>
              <a:gd name="connsiteY928" fmla="*/ 1199320 h 7128847"/>
              <a:gd name="connsiteX929" fmla="*/ 3940207 w 14220776"/>
              <a:gd name="connsiteY929" fmla="*/ 1231301 h 7128847"/>
              <a:gd name="connsiteX930" fmla="*/ 3951890 w 14220776"/>
              <a:gd name="connsiteY930" fmla="*/ 1234442 h 7128847"/>
              <a:gd name="connsiteX931" fmla="*/ 3972192 w 14220776"/>
              <a:gd name="connsiteY931" fmla="*/ 1222728 h 7128847"/>
              <a:gd name="connsiteX932" fmla="*/ 3990778 w 14220776"/>
              <a:gd name="connsiteY932" fmla="*/ 1190519 h 7128847"/>
              <a:gd name="connsiteX933" fmla="*/ 3982202 w 14220776"/>
              <a:gd name="connsiteY933" fmla="*/ 1158535 h 7128847"/>
              <a:gd name="connsiteX934" fmla="*/ 3964434 w 14220776"/>
              <a:gd name="connsiteY934" fmla="*/ 1156200 h 7128847"/>
              <a:gd name="connsiteX935" fmla="*/ 4472989 w 14220776"/>
              <a:gd name="connsiteY935" fmla="*/ 1156195 h 7128847"/>
              <a:gd name="connsiteX936" fmla="*/ 4455224 w 14220776"/>
              <a:gd name="connsiteY936" fmla="*/ 1158538 h 7128847"/>
              <a:gd name="connsiteX937" fmla="*/ 4446650 w 14220776"/>
              <a:gd name="connsiteY937" fmla="*/ 1190524 h 7128847"/>
              <a:gd name="connsiteX938" fmla="*/ 4465245 w 14220776"/>
              <a:gd name="connsiteY938" fmla="*/ 1222731 h 7128847"/>
              <a:gd name="connsiteX939" fmla="*/ 4485547 w 14220776"/>
              <a:gd name="connsiteY939" fmla="*/ 1234442 h 7128847"/>
              <a:gd name="connsiteX940" fmla="*/ 4497233 w 14220776"/>
              <a:gd name="connsiteY940" fmla="*/ 1231301 h 7128847"/>
              <a:gd name="connsiteX941" fmla="*/ 4505803 w 14220776"/>
              <a:gd name="connsiteY941" fmla="*/ 1199316 h 7128847"/>
              <a:gd name="connsiteX942" fmla="*/ 4487208 w 14220776"/>
              <a:gd name="connsiteY942" fmla="*/ 1167109 h 7128847"/>
              <a:gd name="connsiteX943" fmla="*/ 4472989 w 14220776"/>
              <a:gd name="connsiteY943" fmla="*/ 1156195 h 7128847"/>
              <a:gd name="connsiteX944" fmla="*/ 3794864 w 14220776"/>
              <a:gd name="connsiteY944" fmla="*/ 974500 h 7128847"/>
              <a:gd name="connsiteX945" fmla="*/ 3777098 w 14220776"/>
              <a:gd name="connsiteY945" fmla="*/ 976834 h 7128847"/>
              <a:gd name="connsiteX946" fmla="*/ 3744890 w 14220776"/>
              <a:gd name="connsiteY946" fmla="*/ 995421 h 7128847"/>
              <a:gd name="connsiteX947" fmla="*/ 3736312 w 14220776"/>
              <a:gd name="connsiteY947" fmla="*/ 1027402 h 7128847"/>
              <a:gd name="connsiteX948" fmla="*/ 3756612 w 14220776"/>
              <a:gd name="connsiteY948" fmla="*/ 1039117 h 7128847"/>
              <a:gd name="connsiteX949" fmla="*/ 3768298 w 14220776"/>
              <a:gd name="connsiteY949" fmla="*/ 1035979 h 7128847"/>
              <a:gd name="connsiteX950" fmla="*/ 3800505 w 14220776"/>
              <a:gd name="connsiteY950" fmla="*/ 1017395 h 7128847"/>
              <a:gd name="connsiteX951" fmla="*/ 3809079 w 14220776"/>
              <a:gd name="connsiteY951" fmla="*/ 985411 h 7128847"/>
              <a:gd name="connsiteX952" fmla="*/ 3794864 w 14220776"/>
              <a:gd name="connsiteY952" fmla="*/ 974500 h 7128847"/>
              <a:gd name="connsiteX953" fmla="*/ 4642574 w 14220776"/>
              <a:gd name="connsiteY953" fmla="*/ 974498 h 7128847"/>
              <a:gd name="connsiteX954" fmla="*/ 4628355 w 14220776"/>
              <a:gd name="connsiteY954" fmla="*/ 985411 h 7128847"/>
              <a:gd name="connsiteX955" fmla="*/ 4636933 w 14220776"/>
              <a:gd name="connsiteY955" fmla="*/ 1017395 h 7128847"/>
              <a:gd name="connsiteX956" fmla="*/ 4669140 w 14220776"/>
              <a:gd name="connsiteY956" fmla="*/ 1035979 h 7128847"/>
              <a:gd name="connsiteX957" fmla="*/ 4680821 w 14220776"/>
              <a:gd name="connsiteY957" fmla="*/ 1039117 h 7128847"/>
              <a:gd name="connsiteX958" fmla="*/ 4701125 w 14220776"/>
              <a:gd name="connsiteY958" fmla="*/ 1027402 h 7128847"/>
              <a:gd name="connsiteX959" fmla="*/ 4692548 w 14220776"/>
              <a:gd name="connsiteY959" fmla="*/ 995421 h 7128847"/>
              <a:gd name="connsiteX960" fmla="*/ 4660339 w 14220776"/>
              <a:gd name="connsiteY960" fmla="*/ 976834 h 7128847"/>
              <a:gd name="connsiteX961" fmla="*/ 4642574 w 14220776"/>
              <a:gd name="connsiteY961" fmla="*/ 974498 h 7128847"/>
              <a:gd name="connsiteX962" fmla="*/ 9998340 w 14220776"/>
              <a:gd name="connsiteY962" fmla="*/ 872969 h 7128847"/>
              <a:gd name="connsiteX963" fmla="*/ 10043819 w 14220776"/>
              <a:gd name="connsiteY963" fmla="*/ 877897 h 7128847"/>
              <a:gd name="connsiteX964" fmla="*/ 10043819 w 14220776"/>
              <a:gd name="connsiteY964" fmla="*/ 1348120 h 7128847"/>
              <a:gd name="connsiteX965" fmla="*/ 9998340 w 14220776"/>
              <a:gd name="connsiteY965" fmla="*/ 1349767 h 7128847"/>
              <a:gd name="connsiteX966" fmla="*/ 9952861 w 14220776"/>
              <a:gd name="connsiteY966" fmla="*/ 1348120 h 7128847"/>
              <a:gd name="connsiteX967" fmla="*/ 9952861 w 14220776"/>
              <a:gd name="connsiteY967" fmla="*/ 877897 h 7128847"/>
              <a:gd name="connsiteX968" fmla="*/ 9998340 w 14220776"/>
              <a:gd name="connsiteY968" fmla="*/ 872969 h 7128847"/>
              <a:gd name="connsiteX969" fmla="*/ 9545627 w 14220776"/>
              <a:gd name="connsiteY969" fmla="*/ 753093 h 7128847"/>
              <a:gd name="connsiteX970" fmla="*/ 9906032 w 14220776"/>
              <a:gd name="connsiteY970" fmla="*/ 887413 h 7128847"/>
              <a:gd name="connsiteX971" fmla="*/ 9906032 w 14220776"/>
              <a:gd name="connsiteY971" fmla="*/ 1343022 h 7128847"/>
              <a:gd name="connsiteX972" fmla="*/ 9545627 w 14220776"/>
              <a:gd name="connsiteY972" fmla="*/ 1158007 h 7128847"/>
              <a:gd name="connsiteX973" fmla="*/ 10464735 w 14220776"/>
              <a:gd name="connsiteY973" fmla="*/ 753090 h 7128847"/>
              <a:gd name="connsiteX974" fmla="*/ 10464735 w 14220776"/>
              <a:gd name="connsiteY974" fmla="*/ 1143487 h 7128847"/>
              <a:gd name="connsiteX975" fmla="*/ 10090646 w 14220776"/>
              <a:gd name="connsiteY975" fmla="*/ 1343023 h 7128847"/>
              <a:gd name="connsiteX976" fmla="*/ 10090646 w 14220776"/>
              <a:gd name="connsiteY976" fmla="*/ 892508 h 7128847"/>
              <a:gd name="connsiteX977" fmla="*/ 4715079 w 14220776"/>
              <a:gd name="connsiteY977" fmla="*/ 725484 h 7128847"/>
              <a:gd name="connsiteX978" fmla="*/ 4691665 w 14220776"/>
              <a:gd name="connsiteY978" fmla="*/ 748898 h 7128847"/>
              <a:gd name="connsiteX979" fmla="*/ 4715079 w 14220776"/>
              <a:gd name="connsiteY979" fmla="*/ 772313 h 7128847"/>
              <a:gd name="connsiteX980" fmla="*/ 4752334 w 14220776"/>
              <a:gd name="connsiteY980" fmla="*/ 772313 h 7128847"/>
              <a:gd name="connsiteX981" fmla="*/ 4775749 w 14220776"/>
              <a:gd name="connsiteY981" fmla="*/ 748898 h 7128847"/>
              <a:gd name="connsiteX982" fmla="*/ 4752334 w 14220776"/>
              <a:gd name="connsiteY982" fmla="*/ 725484 h 7128847"/>
              <a:gd name="connsiteX983" fmla="*/ 3685104 w 14220776"/>
              <a:gd name="connsiteY983" fmla="*/ 725484 h 7128847"/>
              <a:gd name="connsiteX984" fmla="*/ 3661688 w 14220776"/>
              <a:gd name="connsiteY984" fmla="*/ 748898 h 7128847"/>
              <a:gd name="connsiteX985" fmla="*/ 3685104 w 14220776"/>
              <a:gd name="connsiteY985" fmla="*/ 772313 h 7128847"/>
              <a:gd name="connsiteX986" fmla="*/ 3722357 w 14220776"/>
              <a:gd name="connsiteY986" fmla="*/ 772313 h 7128847"/>
              <a:gd name="connsiteX987" fmla="*/ 3745773 w 14220776"/>
              <a:gd name="connsiteY987" fmla="*/ 748898 h 7128847"/>
              <a:gd name="connsiteX988" fmla="*/ 3722357 w 14220776"/>
              <a:gd name="connsiteY988" fmla="*/ 725484 h 7128847"/>
              <a:gd name="connsiteX989" fmla="*/ 7977194 w 14220776"/>
              <a:gd name="connsiteY989" fmla="*/ 690162 h 7128847"/>
              <a:gd name="connsiteX990" fmla="*/ 8584171 w 14220776"/>
              <a:gd name="connsiteY990" fmla="*/ 1297142 h 7128847"/>
              <a:gd name="connsiteX991" fmla="*/ 8582021 w 14220776"/>
              <a:gd name="connsiteY991" fmla="*/ 1347994 h 7128847"/>
              <a:gd name="connsiteX992" fmla="*/ 8556160 w 14220776"/>
              <a:gd name="connsiteY992" fmla="*/ 1348563 h 7128847"/>
              <a:gd name="connsiteX993" fmla="*/ 7925768 w 14220776"/>
              <a:gd name="connsiteY993" fmla="*/ 718170 h 7128847"/>
              <a:gd name="connsiteX994" fmla="*/ 7926341 w 14220776"/>
              <a:gd name="connsiteY994" fmla="*/ 692313 h 7128847"/>
              <a:gd name="connsiteX995" fmla="*/ 7977194 w 14220776"/>
              <a:gd name="connsiteY995" fmla="*/ 690162 h 7128847"/>
              <a:gd name="connsiteX996" fmla="*/ 10193066 w 14220776"/>
              <a:gd name="connsiteY996" fmla="*/ 562248 h 7128847"/>
              <a:gd name="connsiteX997" fmla="*/ 10078190 w 14220776"/>
              <a:gd name="connsiteY997" fmla="*/ 677126 h 7128847"/>
              <a:gd name="connsiteX998" fmla="*/ 10101605 w 14220776"/>
              <a:gd name="connsiteY998" fmla="*/ 700541 h 7128847"/>
              <a:gd name="connsiteX999" fmla="*/ 10125020 w 14220776"/>
              <a:gd name="connsiteY999" fmla="*/ 677126 h 7128847"/>
              <a:gd name="connsiteX1000" fmla="*/ 10193066 w 14220776"/>
              <a:gd name="connsiteY1000" fmla="*/ 609076 h 7128847"/>
              <a:gd name="connsiteX1001" fmla="*/ 10261116 w 14220776"/>
              <a:gd name="connsiteY1001" fmla="*/ 677126 h 7128847"/>
              <a:gd name="connsiteX1002" fmla="*/ 10284530 w 14220776"/>
              <a:gd name="connsiteY1002" fmla="*/ 700541 h 7128847"/>
              <a:gd name="connsiteX1003" fmla="*/ 10307945 w 14220776"/>
              <a:gd name="connsiteY1003" fmla="*/ 677126 h 7128847"/>
              <a:gd name="connsiteX1004" fmla="*/ 10193066 w 14220776"/>
              <a:gd name="connsiteY1004" fmla="*/ 562248 h 7128847"/>
              <a:gd name="connsiteX1005" fmla="*/ 9803608 w 14220776"/>
              <a:gd name="connsiteY1005" fmla="*/ 562248 h 7128847"/>
              <a:gd name="connsiteX1006" fmla="*/ 9688729 w 14220776"/>
              <a:gd name="connsiteY1006" fmla="*/ 677126 h 7128847"/>
              <a:gd name="connsiteX1007" fmla="*/ 9712144 w 14220776"/>
              <a:gd name="connsiteY1007" fmla="*/ 700541 h 7128847"/>
              <a:gd name="connsiteX1008" fmla="*/ 9735558 w 14220776"/>
              <a:gd name="connsiteY1008" fmla="*/ 677126 h 7128847"/>
              <a:gd name="connsiteX1009" fmla="*/ 9803608 w 14220776"/>
              <a:gd name="connsiteY1009" fmla="*/ 609076 h 7128847"/>
              <a:gd name="connsiteX1010" fmla="*/ 9871658 w 14220776"/>
              <a:gd name="connsiteY1010" fmla="*/ 677126 h 7128847"/>
              <a:gd name="connsiteX1011" fmla="*/ 9895073 w 14220776"/>
              <a:gd name="connsiteY1011" fmla="*/ 700541 h 7128847"/>
              <a:gd name="connsiteX1012" fmla="*/ 9918488 w 14220776"/>
              <a:gd name="connsiteY1012" fmla="*/ 677126 h 7128847"/>
              <a:gd name="connsiteX1013" fmla="*/ 9803608 w 14220776"/>
              <a:gd name="connsiteY1013" fmla="*/ 562248 h 7128847"/>
              <a:gd name="connsiteX1014" fmla="*/ 5269597 w 14220776"/>
              <a:gd name="connsiteY1014" fmla="*/ 510992 h 7128847"/>
              <a:gd name="connsiteX1015" fmla="*/ 5280625 w 14220776"/>
              <a:gd name="connsiteY1015" fmla="*/ 530487 h 7128847"/>
              <a:gd name="connsiteX1016" fmla="*/ 5242591 w 14220776"/>
              <a:gd name="connsiteY1016" fmla="*/ 667622 h 7128847"/>
              <a:gd name="connsiteX1017" fmla="*/ 5223098 w 14220776"/>
              <a:gd name="connsiteY1017" fmla="*/ 678648 h 7128847"/>
              <a:gd name="connsiteX1018" fmla="*/ 5212059 w 14220776"/>
              <a:gd name="connsiteY1018" fmla="*/ 659156 h 7128847"/>
              <a:gd name="connsiteX1019" fmla="*/ 5250094 w 14220776"/>
              <a:gd name="connsiteY1019" fmla="*/ 522022 h 7128847"/>
              <a:gd name="connsiteX1020" fmla="*/ 5269597 w 14220776"/>
              <a:gd name="connsiteY1020" fmla="*/ 510992 h 7128847"/>
              <a:gd name="connsiteX1021" fmla="*/ 5689957 w 14220776"/>
              <a:gd name="connsiteY1021" fmla="*/ 467503 h 7128847"/>
              <a:gd name="connsiteX1022" fmla="*/ 5589544 w 14220776"/>
              <a:gd name="connsiteY1022" fmla="*/ 479983 h 7128847"/>
              <a:gd name="connsiteX1023" fmla="*/ 5428760 w 14220776"/>
              <a:gd name="connsiteY1023" fmla="*/ 802481 h 7128847"/>
              <a:gd name="connsiteX1024" fmla="*/ 5751251 w 14220776"/>
              <a:gd name="connsiteY1024" fmla="*/ 963270 h 7128847"/>
              <a:gd name="connsiteX1025" fmla="*/ 5912035 w 14220776"/>
              <a:gd name="connsiteY1025" fmla="*/ 640769 h 7128847"/>
              <a:gd name="connsiteX1026" fmla="*/ 5689957 w 14220776"/>
              <a:gd name="connsiteY1026" fmla="*/ 467503 h 7128847"/>
              <a:gd name="connsiteX1027" fmla="*/ 3750537 w 14220776"/>
              <a:gd name="connsiteY1027" fmla="*/ 459474 h 7128847"/>
              <a:gd name="connsiteX1028" fmla="*/ 3736317 w 14220776"/>
              <a:gd name="connsiteY1028" fmla="*/ 470380 h 7128847"/>
              <a:gd name="connsiteX1029" fmla="*/ 3744886 w 14220776"/>
              <a:gd name="connsiteY1029" fmla="*/ 502368 h 7128847"/>
              <a:gd name="connsiteX1030" fmla="*/ 3777094 w 14220776"/>
              <a:gd name="connsiteY1030" fmla="*/ 520963 h 7128847"/>
              <a:gd name="connsiteX1031" fmla="*/ 3788780 w 14220776"/>
              <a:gd name="connsiteY1031" fmla="*/ 524100 h 7128847"/>
              <a:gd name="connsiteX1032" fmla="*/ 3809079 w 14220776"/>
              <a:gd name="connsiteY1032" fmla="*/ 512390 h 7128847"/>
              <a:gd name="connsiteX1033" fmla="*/ 3800509 w 14220776"/>
              <a:gd name="connsiteY1033" fmla="*/ 480405 h 7128847"/>
              <a:gd name="connsiteX1034" fmla="*/ 3768301 w 14220776"/>
              <a:gd name="connsiteY1034" fmla="*/ 461810 h 7128847"/>
              <a:gd name="connsiteX1035" fmla="*/ 3750537 w 14220776"/>
              <a:gd name="connsiteY1035" fmla="*/ 459474 h 7128847"/>
              <a:gd name="connsiteX1036" fmla="*/ 4686902 w 14220776"/>
              <a:gd name="connsiteY1036" fmla="*/ 459471 h 7128847"/>
              <a:gd name="connsiteX1037" fmla="*/ 4669137 w 14220776"/>
              <a:gd name="connsiteY1037" fmla="*/ 461810 h 7128847"/>
              <a:gd name="connsiteX1038" fmla="*/ 4636929 w 14220776"/>
              <a:gd name="connsiteY1038" fmla="*/ 480405 h 7128847"/>
              <a:gd name="connsiteX1039" fmla="*/ 4628358 w 14220776"/>
              <a:gd name="connsiteY1039" fmla="*/ 512390 h 7128847"/>
              <a:gd name="connsiteX1040" fmla="*/ 4648658 w 14220776"/>
              <a:gd name="connsiteY1040" fmla="*/ 524100 h 7128847"/>
              <a:gd name="connsiteX1041" fmla="*/ 4660344 w 14220776"/>
              <a:gd name="connsiteY1041" fmla="*/ 520963 h 7128847"/>
              <a:gd name="connsiteX1042" fmla="*/ 4692550 w 14220776"/>
              <a:gd name="connsiteY1042" fmla="*/ 502368 h 7128847"/>
              <a:gd name="connsiteX1043" fmla="*/ 4701125 w 14220776"/>
              <a:gd name="connsiteY1043" fmla="*/ 470380 h 7128847"/>
              <a:gd name="connsiteX1044" fmla="*/ 4686902 w 14220776"/>
              <a:gd name="connsiteY1044" fmla="*/ 459471 h 7128847"/>
              <a:gd name="connsiteX1045" fmla="*/ 5261764 w 14220776"/>
              <a:gd name="connsiteY1045" fmla="*/ 454016 h 7128847"/>
              <a:gd name="connsiteX1046" fmla="*/ 5212938 w 14220776"/>
              <a:gd name="connsiteY1046" fmla="*/ 496402 h 7128847"/>
              <a:gd name="connsiteX1047" fmla="*/ 5167023 w 14220776"/>
              <a:gd name="connsiteY1047" fmla="*/ 661972 h 7128847"/>
              <a:gd name="connsiteX1048" fmla="*/ 5207759 w 14220776"/>
              <a:gd name="connsiteY1048" fmla="*/ 733973 h 7128847"/>
              <a:gd name="connsiteX1049" fmla="*/ 5279750 w 14220776"/>
              <a:gd name="connsiteY1049" fmla="*/ 693239 h 7128847"/>
              <a:gd name="connsiteX1050" fmla="*/ 5325666 w 14220776"/>
              <a:gd name="connsiteY1050" fmla="*/ 527662 h 7128847"/>
              <a:gd name="connsiteX1051" fmla="*/ 5284936 w 14220776"/>
              <a:gd name="connsiteY1051" fmla="*/ 455668 h 7128847"/>
              <a:gd name="connsiteX1052" fmla="*/ 5261764 w 14220776"/>
              <a:gd name="connsiteY1052" fmla="*/ 454016 h 7128847"/>
              <a:gd name="connsiteX1053" fmla="*/ 2617333 w 14220776"/>
              <a:gd name="connsiteY1053" fmla="*/ 380781 h 7128847"/>
              <a:gd name="connsiteX1054" fmla="*/ 2617333 w 14220776"/>
              <a:gd name="connsiteY1054" fmla="*/ 1057437 h 7128847"/>
              <a:gd name="connsiteX1055" fmla="*/ 3092836 w 14220776"/>
              <a:gd name="connsiteY1055" fmla="*/ 719107 h 7128847"/>
              <a:gd name="connsiteX1056" fmla="*/ 5856993 w 14220776"/>
              <a:gd name="connsiteY1056" fmla="*/ 311897 h 7128847"/>
              <a:gd name="connsiteX1057" fmla="*/ 5868701 w 14220776"/>
              <a:gd name="connsiteY1057" fmla="*/ 315037 h 7128847"/>
              <a:gd name="connsiteX1058" fmla="*/ 5981605 w 14220776"/>
              <a:gd name="connsiteY1058" fmla="*/ 401668 h 7128847"/>
              <a:gd name="connsiteX1059" fmla="*/ 5984531 w 14220776"/>
              <a:gd name="connsiteY1059" fmla="*/ 423883 h 7128847"/>
              <a:gd name="connsiteX1060" fmla="*/ 5962322 w 14220776"/>
              <a:gd name="connsiteY1060" fmla="*/ 426805 h 7128847"/>
              <a:gd name="connsiteX1061" fmla="*/ 5849418 w 14220776"/>
              <a:gd name="connsiteY1061" fmla="*/ 340170 h 7128847"/>
              <a:gd name="connsiteX1062" fmla="*/ 5846499 w 14220776"/>
              <a:gd name="connsiteY1062" fmla="*/ 317958 h 7128847"/>
              <a:gd name="connsiteX1063" fmla="*/ 5856993 w 14220776"/>
              <a:gd name="connsiteY1063" fmla="*/ 311897 h 7128847"/>
              <a:gd name="connsiteX1064" fmla="*/ 3957976 w 14220776"/>
              <a:gd name="connsiteY1064" fmla="*/ 264155 h 7128847"/>
              <a:gd name="connsiteX1065" fmla="*/ 3940207 w 14220776"/>
              <a:gd name="connsiteY1065" fmla="*/ 266490 h 7128847"/>
              <a:gd name="connsiteX1066" fmla="*/ 3931631 w 14220776"/>
              <a:gd name="connsiteY1066" fmla="*/ 298470 h 7128847"/>
              <a:gd name="connsiteX1067" fmla="*/ 3950218 w 14220776"/>
              <a:gd name="connsiteY1067" fmla="*/ 330678 h 7128847"/>
              <a:gd name="connsiteX1068" fmla="*/ 3970520 w 14220776"/>
              <a:gd name="connsiteY1068" fmla="*/ 342393 h 7128847"/>
              <a:gd name="connsiteX1069" fmla="*/ 3982202 w 14220776"/>
              <a:gd name="connsiteY1069" fmla="*/ 339255 h 7128847"/>
              <a:gd name="connsiteX1070" fmla="*/ 3990778 w 14220776"/>
              <a:gd name="connsiteY1070" fmla="*/ 307271 h 7128847"/>
              <a:gd name="connsiteX1071" fmla="*/ 3972192 w 14220776"/>
              <a:gd name="connsiteY1071" fmla="*/ 275063 h 7128847"/>
              <a:gd name="connsiteX1072" fmla="*/ 3957976 w 14220776"/>
              <a:gd name="connsiteY1072" fmla="*/ 264155 h 7128847"/>
              <a:gd name="connsiteX1073" fmla="*/ 4479464 w 14220776"/>
              <a:gd name="connsiteY1073" fmla="*/ 264151 h 7128847"/>
              <a:gd name="connsiteX1074" fmla="*/ 4465245 w 14220776"/>
              <a:gd name="connsiteY1074" fmla="*/ 275059 h 7128847"/>
              <a:gd name="connsiteX1075" fmla="*/ 4446650 w 14220776"/>
              <a:gd name="connsiteY1075" fmla="*/ 307267 h 7128847"/>
              <a:gd name="connsiteX1076" fmla="*/ 4455224 w 14220776"/>
              <a:gd name="connsiteY1076" fmla="*/ 339251 h 7128847"/>
              <a:gd name="connsiteX1077" fmla="*/ 4466909 w 14220776"/>
              <a:gd name="connsiteY1077" fmla="*/ 342393 h 7128847"/>
              <a:gd name="connsiteX1078" fmla="*/ 4487208 w 14220776"/>
              <a:gd name="connsiteY1078" fmla="*/ 330682 h 7128847"/>
              <a:gd name="connsiteX1079" fmla="*/ 4505803 w 14220776"/>
              <a:gd name="connsiteY1079" fmla="*/ 298474 h 7128847"/>
              <a:gd name="connsiteX1080" fmla="*/ 4497233 w 14220776"/>
              <a:gd name="connsiteY1080" fmla="*/ 266490 h 7128847"/>
              <a:gd name="connsiteX1081" fmla="*/ 4479464 w 14220776"/>
              <a:gd name="connsiteY1081" fmla="*/ 264151 h 7128847"/>
              <a:gd name="connsiteX1082" fmla="*/ 5839719 w 14220776"/>
              <a:gd name="connsiteY1082" fmla="*/ 260627 h 7128847"/>
              <a:gd name="connsiteX1083" fmla="*/ 5800947 w 14220776"/>
              <a:gd name="connsiteY1083" fmla="*/ 283008 h 7128847"/>
              <a:gd name="connsiteX1084" fmla="*/ 5811747 w 14220776"/>
              <a:gd name="connsiteY1084" fmla="*/ 365024 h 7128847"/>
              <a:gd name="connsiteX1085" fmla="*/ 5948062 w 14220776"/>
              <a:gd name="connsiteY1085" fmla="*/ 469623 h 7128847"/>
              <a:gd name="connsiteX1086" fmla="*/ 6030080 w 14220776"/>
              <a:gd name="connsiteY1086" fmla="*/ 458823 h 7128847"/>
              <a:gd name="connsiteX1087" fmla="*/ 6019276 w 14220776"/>
              <a:gd name="connsiteY1087" fmla="*/ 376814 h 7128847"/>
              <a:gd name="connsiteX1088" fmla="*/ 5882960 w 14220776"/>
              <a:gd name="connsiteY1088" fmla="*/ 272209 h 7128847"/>
              <a:gd name="connsiteX1089" fmla="*/ 5839719 w 14220776"/>
              <a:gd name="connsiteY1089" fmla="*/ 260627 h 7128847"/>
              <a:gd name="connsiteX1090" fmla="*/ 4218715 w 14220776"/>
              <a:gd name="connsiteY1090" fmla="*/ 191866 h 7128847"/>
              <a:gd name="connsiteX1091" fmla="*/ 4195300 w 14220776"/>
              <a:gd name="connsiteY1091" fmla="*/ 215280 h 7128847"/>
              <a:gd name="connsiteX1092" fmla="*/ 4195300 w 14220776"/>
              <a:gd name="connsiteY1092" fmla="*/ 252535 h 7128847"/>
              <a:gd name="connsiteX1093" fmla="*/ 4218715 w 14220776"/>
              <a:gd name="connsiteY1093" fmla="*/ 275949 h 7128847"/>
              <a:gd name="connsiteX1094" fmla="*/ 4242129 w 14220776"/>
              <a:gd name="connsiteY1094" fmla="*/ 252535 h 7128847"/>
              <a:gd name="connsiteX1095" fmla="*/ 4242129 w 14220776"/>
              <a:gd name="connsiteY1095" fmla="*/ 215280 h 7128847"/>
              <a:gd name="connsiteX1096" fmla="*/ 4218715 w 14220776"/>
              <a:gd name="connsiteY1096" fmla="*/ 191866 h 7128847"/>
              <a:gd name="connsiteX1097" fmla="*/ 7119815 w 14220776"/>
              <a:gd name="connsiteY1097" fmla="*/ 141908 h 7128847"/>
              <a:gd name="connsiteX1098" fmla="*/ 7740239 w 14220776"/>
              <a:gd name="connsiteY1098" fmla="*/ 762369 h 7128847"/>
              <a:gd name="connsiteX1099" fmla="*/ 7119778 w 14220776"/>
              <a:gd name="connsiteY1099" fmla="*/ 1382830 h 7128847"/>
              <a:gd name="connsiteX1100" fmla="*/ 6499319 w 14220776"/>
              <a:gd name="connsiteY1100" fmla="*/ 762369 h 7128847"/>
              <a:gd name="connsiteX1101" fmla="*/ 7119815 w 14220776"/>
              <a:gd name="connsiteY1101" fmla="*/ 141908 h 7128847"/>
              <a:gd name="connsiteX1102" fmla="*/ 4218718 w 14220776"/>
              <a:gd name="connsiteY1102" fmla="*/ 114792 h 7128847"/>
              <a:gd name="connsiteX1103" fmla="*/ 4849112 w 14220776"/>
              <a:gd name="connsiteY1103" fmla="*/ 745184 h 7128847"/>
              <a:gd name="connsiteX1104" fmla="*/ 4218718 w 14220776"/>
              <a:gd name="connsiteY1104" fmla="*/ 1375578 h 7128847"/>
              <a:gd name="connsiteX1105" fmla="*/ 3588325 w 14220776"/>
              <a:gd name="connsiteY1105" fmla="*/ 745184 h 7128847"/>
              <a:gd name="connsiteX1106" fmla="*/ 4218718 w 14220776"/>
              <a:gd name="connsiteY1106" fmla="*/ 114792 h 7128847"/>
              <a:gd name="connsiteX1107" fmla="*/ 5718772 w 14220776"/>
              <a:gd name="connsiteY1107" fmla="*/ 93097 h 7128847"/>
              <a:gd name="connsiteX1108" fmla="*/ 6268048 w 14220776"/>
              <a:gd name="connsiteY1108" fmla="*/ 521657 h 7128847"/>
              <a:gd name="connsiteX1109" fmla="*/ 5870370 w 14220776"/>
              <a:gd name="connsiteY1109" fmla="*/ 1319285 h 7128847"/>
              <a:gd name="connsiteX1110" fmla="*/ 5072743 w 14220776"/>
              <a:gd name="connsiteY1110" fmla="*/ 921596 h 7128847"/>
              <a:gd name="connsiteX1111" fmla="*/ 5470428 w 14220776"/>
              <a:gd name="connsiteY1111" fmla="*/ 123969 h 7128847"/>
              <a:gd name="connsiteX1112" fmla="*/ 5718772 w 14220776"/>
              <a:gd name="connsiteY1112" fmla="*/ 93097 h 7128847"/>
              <a:gd name="connsiteX1113" fmla="*/ 8483041 w 14220776"/>
              <a:gd name="connsiteY1113" fmla="*/ 92025 h 7128847"/>
              <a:gd name="connsiteX1114" fmla="*/ 8481323 w 14220776"/>
              <a:gd name="connsiteY1114" fmla="*/ 139204 h 7128847"/>
              <a:gd name="connsiteX1115" fmla="*/ 9135131 w 14220776"/>
              <a:gd name="connsiteY1115" fmla="*/ 793011 h 7128847"/>
              <a:gd name="connsiteX1116" fmla="*/ 9182309 w 14220776"/>
              <a:gd name="connsiteY1116" fmla="*/ 791292 h 7128847"/>
              <a:gd name="connsiteX1117" fmla="*/ 8629285 w 14220776"/>
              <a:gd name="connsiteY1117" fmla="*/ 1344321 h 7128847"/>
              <a:gd name="connsiteX1118" fmla="*/ 8631000 w 14220776"/>
              <a:gd name="connsiteY1118" fmla="*/ 1297143 h 7128847"/>
              <a:gd name="connsiteX1119" fmla="*/ 7977193 w 14220776"/>
              <a:gd name="connsiteY1119" fmla="*/ 643334 h 7128847"/>
              <a:gd name="connsiteX1120" fmla="*/ 7930014 w 14220776"/>
              <a:gd name="connsiteY1120" fmla="*/ 645052 h 7128847"/>
              <a:gd name="connsiteX1121" fmla="*/ 8483041 w 14220776"/>
              <a:gd name="connsiteY1121" fmla="*/ 92025 h 7128847"/>
              <a:gd name="connsiteX1122" fmla="*/ 2790400 w 14220776"/>
              <a:gd name="connsiteY1122" fmla="*/ 90055 h 7128847"/>
              <a:gd name="connsiteX1123" fmla="*/ 3420791 w 14220776"/>
              <a:gd name="connsiteY1123" fmla="*/ 720447 h 7128847"/>
              <a:gd name="connsiteX1124" fmla="*/ 2790400 w 14220776"/>
              <a:gd name="connsiteY1124" fmla="*/ 1350842 h 7128847"/>
              <a:gd name="connsiteX1125" fmla="*/ 2160003 w 14220776"/>
              <a:gd name="connsiteY1125" fmla="*/ 720447 h 7128847"/>
              <a:gd name="connsiteX1126" fmla="*/ 2790400 w 14220776"/>
              <a:gd name="connsiteY1126" fmla="*/ 90055 h 7128847"/>
              <a:gd name="connsiteX1127" fmla="*/ 9998339 w 14220776"/>
              <a:gd name="connsiteY1127" fmla="*/ 88985 h 7128847"/>
              <a:gd name="connsiteX1128" fmla="*/ 10628732 w 14220776"/>
              <a:gd name="connsiteY1128" fmla="*/ 719376 h 7128847"/>
              <a:gd name="connsiteX1129" fmla="*/ 10511562 w 14220776"/>
              <a:gd name="connsiteY1129" fmla="*/ 1085487 h 7128847"/>
              <a:gd name="connsiteX1130" fmla="*/ 10511562 w 14220776"/>
              <a:gd name="connsiteY1130" fmla="*/ 719381 h 7128847"/>
              <a:gd name="connsiteX1131" fmla="*/ 10501504 w 14220776"/>
              <a:gd name="connsiteY1131" fmla="*/ 700148 h 7128847"/>
              <a:gd name="connsiteX1132" fmla="*/ 10479974 w 14220776"/>
              <a:gd name="connsiteY1132" fmla="*/ 697440 h 7128847"/>
              <a:gd name="connsiteX1133" fmla="*/ 10084941 w 14220776"/>
              <a:gd name="connsiteY1133" fmla="*/ 844662 h 7128847"/>
              <a:gd name="connsiteX1134" fmla="*/ 10074304 w 14220776"/>
              <a:gd name="connsiteY1134" fmla="*/ 837660 h 7128847"/>
              <a:gd name="connsiteX1135" fmla="*/ 9998339 w 14220776"/>
              <a:gd name="connsiteY1135" fmla="*/ 826141 h 7128847"/>
              <a:gd name="connsiteX1136" fmla="*/ 9922371 w 14220776"/>
              <a:gd name="connsiteY1136" fmla="*/ 837660 h 7128847"/>
              <a:gd name="connsiteX1137" fmla="*/ 9915681 w 14220776"/>
              <a:gd name="connsiteY1137" fmla="*/ 841035 h 7128847"/>
              <a:gd name="connsiteX1138" fmla="*/ 9530386 w 14220776"/>
              <a:gd name="connsiteY1138" fmla="*/ 697440 h 7128847"/>
              <a:gd name="connsiteX1139" fmla="*/ 9508855 w 14220776"/>
              <a:gd name="connsiteY1139" fmla="*/ 700148 h 7128847"/>
              <a:gd name="connsiteX1140" fmla="*/ 9498797 w 14220776"/>
              <a:gd name="connsiteY1140" fmla="*/ 719381 h 7128847"/>
              <a:gd name="connsiteX1141" fmla="*/ 9498797 w 14220776"/>
              <a:gd name="connsiteY1141" fmla="*/ 1103876 h 7128847"/>
              <a:gd name="connsiteX1142" fmla="*/ 9367946 w 14220776"/>
              <a:gd name="connsiteY1142" fmla="*/ 719376 h 7128847"/>
              <a:gd name="connsiteX1143" fmla="*/ 9998339 w 14220776"/>
              <a:gd name="connsiteY1143" fmla="*/ 88985 h 7128847"/>
              <a:gd name="connsiteX1144" fmla="*/ 8556159 w 14220776"/>
              <a:gd name="connsiteY1144" fmla="*/ 87782 h 7128847"/>
              <a:gd name="connsiteX1145" fmla="*/ 9186552 w 14220776"/>
              <a:gd name="connsiteY1145" fmla="*/ 718174 h 7128847"/>
              <a:gd name="connsiteX1146" fmla="*/ 9185983 w 14220776"/>
              <a:gd name="connsiteY1146" fmla="*/ 744031 h 7128847"/>
              <a:gd name="connsiteX1147" fmla="*/ 9135130 w 14220776"/>
              <a:gd name="connsiteY1147" fmla="*/ 746181 h 7128847"/>
              <a:gd name="connsiteX1148" fmla="*/ 8528152 w 14220776"/>
              <a:gd name="connsiteY1148" fmla="*/ 139204 h 7128847"/>
              <a:gd name="connsiteX1149" fmla="*/ 8530303 w 14220776"/>
              <a:gd name="connsiteY1149" fmla="*/ 88351 h 7128847"/>
              <a:gd name="connsiteX1150" fmla="*/ 8556159 w 14220776"/>
              <a:gd name="connsiteY1150" fmla="*/ 87782 h 7128847"/>
              <a:gd name="connsiteX1151" fmla="*/ 11429936 w 14220776"/>
              <a:gd name="connsiteY1151" fmla="*/ 85713 h 7128847"/>
              <a:gd name="connsiteX1152" fmla="*/ 12050360 w 14220776"/>
              <a:gd name="connsiteY1152" fmla="*/ 706173 h 7128847"/>
              <a:gd name="connsiteX1153" fmla="*/ 11429900 w 14220776"/>
              <a:gd name="connsiteY1153" fmla="*/ 1326634 h 7128847"/>
              <a:gd name="connsiteX1154" fmla="*/ 10809439 w 14220776"/>
              <a:gd name="connsiteY1154" fmla="*/ 706173 h 7128847"/>
              <a:gd name="connsiteX1155" fmla="*/ 11429936 w 14220776"/>
              <a:gd name="connsiteY1155" fmla="*/ 85713 h 7128847"/>
              <a:gd name="connsiteX1156" fmla="*/ 12766890 w 14220776"/>
              <a:gd name="connsiteY1156" fmla="*/ 72044 h 7128847"/>
              <a:gd name="connsiteX1157" fmla="*/ 12973875 w 14220776"/>
              <a:gd name="connsiteY1157" fmla="*/ 72044 h 7128847"/>
              <a:gd name="connsiteX1158" fmla="*/ 12994992 w 14220776"/>
              <a:gd name="connsiteY1158" fmla="*/ 93168 h 7128847"/>
              <a:gd name="connsiteX1159" fmla="*/ 12994992 w 14220776"/>
              <a:gd name="connsiteY1159" fmla="*/ 105134 h 7128847"/>
              <a:gd name="connsiteX1160" fmla="*/ 13011123 w 14220776"/>
              <a:gd name="connsiteY1160" fmla="*/ 125627 h 7128847"/>
              <a:gd name="connsiteX1161" fmla="*/ 13045917 w 14220776"/>
              <a:gd name="connsiteY1161" fmla="*/ 134943 h 7128847"/>
              <a:gd name="connsiteX1162" fmla="*/ 13070127 w 14220776"/>
              <a:gd name="connsiteY1162" fmla="*/ 125256 h 7128847"/>
              <a:gd name="connsiteX1163" fmla="*/ 13076107 w 14220776"/>
              <a:gd name="connsiteY1163" fmla="*/ 114900 h 7128847"/>
              <a:gd name="connsiteX1164" fmla="*/ 13104954 w 14220776"/>
              <a:gd name="connsiteY1164" fmla="*/ 107166 h 7128847"/>
              <a:gd name="connsiteX1165" fmla="*/ 13284205 w 14220776"/>
              <a:gd name="connsiteY1165" fmla="*/ 210666 h 7128847"/>
              <a:gd name="connsiteX1166" fmla="*/ 13291939 w 14220776"/>
              <a:gd name="connsiteY1166" fmla="*/ 239512 h 7128847"/>
              <a:gd name="connsiteX1167" fmla="*/ 13285880 w 14220776"/>
              <a:gd name="connsiteY1167" fmla="*/ 250013 h 7128847"/>
              <a:gd name="connsiteX1168" fmla="*/ 13289590 w 14220776"/>
              <a:gd name="connsiteY1168" fmla="*/ 275819 h 7128847"/>
              <a:gd name="connsiteX1169" fmla="*/ 13315004 w 14220776"/>
              <a:gd name="connsiteY1169" fmla="*/ 301240 h 7128847"/>
              <a:gd name="connsiteX1170" fmla="*/ 13340814 w 14220776"/>
              <a:gd name="connsiteY1170" fmla="*/ 304954 h 7128847"/>
              <a:gd name="connsiteX1171" fmla="*/ 13351315 w 14220776"/>
              <a:gd name="connsiteY1171" fmla="*/ 298888 h 7128847"/>
              <a:gd name="connsiteX1172" fmla="*/ 13380172 w 14220776"/>
              <a:gd name="connsiteY1172" fmla="*/ 306618 h 7128847"/>
              <a:gd name="connsiteX1173" fmla="*/ 13483661 w 14220776"/>
              <a:gd name="connsiteY1173" fmla="*/ 485873 h 7128847"/>
              <a:gd name="connsiteX1174" fmla="*/ 13475927 w 14220776"/>
              <a:gd name="connsiteY1174" fmla="*/ 514720 h 7128847"/>
              <a:gd name="connsiteX1175" fmla="*/ 13465574 w 14220776"/>
              <a:gd name="connsiteY1175" fmla="*/ 520696 h 7128847"/>
              <a:gd name="connsiteX1176" fmla="*/ 13455884 w 14220776"/>
              <a:gd name="connsiteY1176" fmla="*/ 544910 h 7128847"/>
              <a:gd name="connsiteX1177" fmla="*/ 13465203 w 14220776"/>
              <a:gd name="connsiteY1177" fmla="*/ 579701 h 7128847"/>
              <a:gd name="connsiteX1178" fmla="*/ 13485700 w 14220776"/>
              <a:gd name="connsiteY1178" fmla="*/ 595835 h 7128847"/>
              <a:gd name="connsiteX1179" fmla="*/ 13497660 w 14220776"/>
              <a:gd name="connsiteY1179" fmla="*/ 595835 h 7128847"/>
              <a:gd name="connsiteX1180" fmla="*/ 13518783 w 14220776"/>
              <a:gd name="connsiteY1180" fmla="*/ 616959 h 7128847"/>
              <a:gd name="connsiteX1181" fmla="*/ 13518783 w 14220776"/>
              <a:gd name="connsiteY1181" fmla="*/ 823936 h 7128847"/>
              <a:gd name="connsiteX1182" fmla="*/ 13497660 w 14220776"/>
              <a:gd name="connsiteY1182" fmla="*/ 845060 h 7128847"/>
              <a:gd name="connsiteX1183" fmla="*/ 13485700 w 14220776"/>
              <a:gd name="connsiteY1183" fmla="*/ 845060 h 7128847"/>
              <a:gd name="connsiteX1184" fmla="*/ 13465203 w 14220776"/>
              <a:gd name="connsiteY1184" fmla="*/ 861184 h 7128847"/>
              <a:gd name="connsiteX1185" fmla="*/ 13455884 w 14220776"/>
              <a:gd name="connsiteY1185" fmla="*/ 895985 h 7128847"/>
              <a:gd name="connsiteX1186" fmla="*/ 13465574 w 14220776"/>
              <a:gd name="connsiteY1186" fmla="*/ 920188 h 7128847"/>
              <a:gd name="connsiteX1187" fmla="*/ 13475927 w 14220776"/>
              <a:gd name="connsiteY1187" fmla="*/ 926168 h 7128847"/>
              <a:gd name="connsiteX1188" fmla="*/ 13483661 w 14220776"/>
              <a:gd name="connsiteY1188" fmla="*/ 955022 h 7128847"/>
              <a:gd name="connsiteX1189" fmla="*/ 13380172 w 14220776"/>
              <a:gd name="connsiteY1189" fmla="*/ 1134277 h 7128847"/>
              <a:gd name="connsiteX1190" fmla="*/ 13351315 w 14220776"/>
              <a:gd name="connsiteY1190" fmla="*/ 1142000 h 7128847"/>
              <a:gd name="connsiteX1191" fmla="*/ 13340821 w 14220776"/>
              <a:gd name="connsiteY1191" fmla="*/ 1135938 h 7128847"/>
              <a:gd name="connsiteX1192" fmla="*/ 13315015 w 14220776"/>
              <a:gd name="connsiteY1192" fmla="*/ 1139655 h 7128847"/>
              <a:gd name="connsiteX1193" fmla="*/ 13289590 w 14220776"/>
              <a:gd name="connsiteY1193" fmla="*/ 1165076 h 7128847"/>
              <a:gd name="connsiteX1194" fmla="*/ 13285880 w 14220776"/>
              <a:gd name="connsiteY1194" fmla="*/ 1190883 h 7128847"/>
              <a:gd name="connsiteX1195" fmla="*/ 13291939 w 14220776"/>
              <a:gd name="connsiteY1195" fmla="*/ 1201383 h 7128847"/>
              <a:gd name="connsiteX1196" fmla="*/ 13284205 w 14220776"/>
              <a:gd name="connsiteY1196" fmla="*/ 1230231 h 7128847"/>
              <a:gd name="connsiteX1197" fmla="*/ 13104954 w 14220776"/>
              <a:gd name="connsiteY1197" fmla="*/ 1333723 h 7128847"/>
              <a:gd name="connsiteX1198" fmla="*/ 13076107 w 14220776"/>
              <a:gd name="connsiteY1198" fmla="*/ 1325996 h 7128847"/>
              <a:gd name="connsiteX1199" fmla="*/ 13070127 w 14220776"/>
              <a:gd name="connsiteY1199" fmla="*/ 1315636 h 7128847"/>
              <a:gd name="connsiteX1200" fmla="*/ 13045917 w 14220776"/>
              <a:gd name="connsiteY1200" fmla="*/ 1305954 h 7128847"/>
              <a:gd name="connsiteX1201" fmla="*/ 13011123 w 14220776"/>
              <a:gd name="connsiteY1201" fmla="*/ 1315269 h 7128847"/>
              <a:gd name="connsiteX1202" fmla="*/ 12994992 w 14220776"/>
              <a:gd name="connsiteY1202" fmla="*/ 1335762 h 7128847"/>
              <a:gd name="connsiteX1203" fmla="*/ 12994992 w 14220776"/>
              <a:gd name="connsiteY1203" fmla="*/ 1347729 h 7128847"/>
              <a:gd name="connsiteX1204" fmla="*/ 12973875 w 14220776"/>
              <a:gd name="connsiteY1204" fmla="*/ 1368852 h 7128847"/>
              <a:gd name="connsiteX1205" fmla="*/ 12766890 w 14220776"/>
              <a:gd name="connsiteY1205" fmla="*/ 1368852 h 7128847"/>
              <a:gd name="connsiteX1206" fmla="*/ 12745773 w 14220776"/>
              <a:gd name="connsiteY1206" fmla="*/ 1347729 h 7128847"/>
              <a:gd name="connsiteX1207" fmla="*/ 12745773 w 14220776"/>
              <a:gd name="connsiteY1207" fmla="*/ 1335762 h 7128847"/>
              <a:gd name="connsiteX1208" fmla="*/ 12729642 w 14220776"/>
              <a:gd name="connsiteY1208" fmla="*/ 1315269 h 7128847"/>
              <a:gd name="connsiteX1209" fmla="*/ 12694848 w 14220776"/>
              <a:gd name="connsiteY1209" fmla="*/ 1305954 h 7128847"/>
              <a:gd name="connsiteX1210" fmla="*/ 12670638 w 14220776"/>
              <a:gd name="connsiteY1210" fmla="*/ 1315636 h 7128847"/>
              <a:gd name="connsiteX1211" fmla="*/ 12664658 w 14220776"/>
              <a:gd name="connsiteY1211" fmla="*/ 1325996 h 7128847"/>
              <a:gd name="connsiteX1212" fmla="*/ 12635811 w 14220776"/>
              <a:gd name="connsiteY1212" fmla="*/ 1333723 h 7128847"/>
              <a:gd name="connsiteX1213" fmla="*/ 12456560 w 14220776"/>
              <a:gd name="connsiteY1213" fmla="*/ 1230231 h 7128847"/>
              <a:gd name="connsiteX1214" fmla="*/ 12448826 w 14220776"/>
              <a:gd name="connsiteY1214" fmla="*/ 1201383 h 7128847"/>
              <a:gd name="connsiteX1215" fmla="*/ 12454885 w 14220776"/>
              <a:gd name="connsiteY1215" fmla="*/ 1190883 h 7128847"/>
              <a:gd name="connsiteX1216" fmla="*/ 12451171 w 14220776"/>
              <a:gd name="connsiteY1216" fmla="*/ 1165076 h 7128847"/>
              <a:gd name="connsiteX1217" fmla="*/ 12425750 w 14220776"/>
              <a:gd name="connsiteY1217" fmla="*/ 1139655 h 7128847"/>
              <a:gd name="connsiteX1218" fmla="*/ 12399940 w 14220776"/>
              <a:gd name="connsiteY1218" fmla="*/ 1135938 h 7128847"/>
              <a:gd name="connsiteX1219" fmla="*/ 12389443 w 14220776"/>
              <a:gd name="connsiteY1219" fmla="*/ 1142000 h 7128847"/>
              <a:gd name="connsiteX1220" fmla="*/ 12360593 w 14220776"/>
              <a:gd name="connsiteY1220" fmla="*/ 1134277 h 7128847"/>
              <a:gd name="connsiteX1221" fmla="*/ 12257104 w 14220776"/>
              <a:gd name="connsiteY1221" fmla="*/ 955022 h 7128847"/>
              <a:gd name="connsiteX1222" fmla="*/ 12264838 w 14220776"/>
              <a:gd name="connsiteY1222" fmla="*/ 926168 h 7128847"/>
              <a:gd name="connsiteX1223" fmla="*/ 12275187 w 14220776"/>
              <a:gd name="connsiteY1223" fmla="*/ 920188 h 7128847"/>
              <a:gd name="connsiteX1224" fmla="*/ 12284873 w 14220776"/>
              <a:gd name="connsiteY1224" fmla="*/ 895985 h 7128847"/>
              <a:gd name="connsiteX1225" fmla="*/ 12275558 w 14220776"/>
              <a:gd name="connsiteY1225" fmla="*/ 861184 h 7128847"/>
              <a:gd name="connsiteX1226" fmla="*/ 12255065 w 14220776"/>
              <a:gd name="connsiteY1226" fmla="*/ 845060 h 7128847"/>
              <a:gd name="connsiteX1227" fmla="*/ 12243098 w 14220776"/>
              <a:gd name="connsiteY1227" fmla="*/ 845060 h 7128847"/>
              <a:gd name="connsiteX1228" fmla="*/ 12221982 w 14220776"/>
              <a:gd name="connsiteY1228" fmla="*/ 823936 h 7128847"/>
              <a:gd name="connsiteX1229" fmla="*/ 12221982 w 14220776"/>
              <a:gd name="connsiteY1229" fmla="*/ 616959 h 7128847"/>
              <a:gd name="connsiteX1230" fmla="*/ 12243098 w 14220776"/>
              <a:gd name="connsiteY1230" fmla="*/ 595835 h 7128847"/>
              <a:gd name="connsiteX1231" fmla="*/ 12255065 w 14220776"/>
              <a:gd name="connsiteY1231" fmla="*/ 595835 h 7128847"/>
              <a:gd name="connsiteX1232" fmla="*/ 12275558 w 14220776"/>
              <a:gd name="connsiteY1232" fmla="*/ 579701 h 7128847"/>
              <a:gd name="connsiteX1233" fmla="*/ 12284873 w 14220776"/>
              <a:gd name="connsiteY1233" fmla="*/ 544910 h 7128847"/>
              <a:gd name="connsiteX1234" fmla="*/ 12275187 w 14220776"/>
              <a:gd name="connsiteY1234" fmla="*/ 520696 h 7128847"/>
              <a:gd name="connsiteX1235" fmla="*/ 12264838 w 14220776"/>
              <a:gd name="connsiteY1235" fmla="*/ 514720 h 7128847"/>
              <a:gd name="connsiteX1236" fmla="*/ 12257104 w 14220776"/>
              <a:gd name="connsiteY1236" fmla="*/ 485873 h 7128847"/>
              <a:gd name="connsiteX1237" fmla="*/ 12360593 w 14220776"/>
              <a:gd name="connsiteY1237" fmla="*/ 306618 h 7128847"/>
              <a:gd name="connsiteX1238" fmla="*/ 12389443 w 14220776"/>
              <a:gd name="connsiteY1238" fmla="*/ 298888 h 7128847"/>
              <a:gd name="connsiteX1239" fmla="*/ 12399940 w 14220776"/>
              <a:gd name="connsiteY1239" fmla="*/ 304954 h 7128847"/>
              <a:gd name="connsiteX1240" fmla="*/ 12425750 w 14220776"/>
              <a:gd name="connsiteY1240" fmla="*/ 301240 h 7128847"/>
              <a:gd name="connsiteX1241" fmla="*/ 12451171 w 14220776"/>
              <a:gd name="connsiteY1241" fmla="*/ 275819 h 7128847"/>
              <a:gd name="connsiteX1242" fmla="*/ 12454885 w 14220776"/>
              <a:gd name="connsiteY1242" fmla="*/ 250013 h 7128847"/>
              <a:gd name="connsiteX1243" fmla="*/ 12448826 w 14220776"/>
              <a:gd name="connsiteY1243" fmla="*/ 239512 h 7128847"/>
              <a:gd name="connsiteX1244" fmla="*/ 12456560 w 14220776"/>
              <a:gd name="connsiteY1244" fmla="*/ 210666 h 7128847"/>
              <a:gd name="connsiteX1245" fmla="*/ 12635811 w 14220776"/>
              <a:gd name="connsiteY1245" fmla="*/ 107166 h 7128847"/>
              <a:gd name="connsiteX1246" fmla="*/ 12664658 w 14220776"/>
              <a:gd name="connsiteY1246" fmla="*/ 114900 h 7128847"/>
              <a:gd name="connsiteX1247" fmla="*/ 12670638 w 14220776"/>
              <a:gd name="connsiteY1247" fmla="*/ 125256 h 7128847"/>
              <a:gd name="connsiteX1248" fmla="*/ 12694848 w 14220776"/>
              <a:gd name="connsiteY1248" fmla="*/ 134943 h 7128847"/>
              <a:gd name="connsiteX1249" fmla="*/ 12729642 w 14220776"/>
              <a:gd name="connsiteY1249" fmla="*/ 125627 h 7128847"/>
              <a:gd name="connsiteX1250" fmla="*/ 12745773 w 14220776"/>
              <a:gd name="connsiteY1250" fmla="*/ 105134 h 7128847"/>
              <a:gd name="connsiteX1251" fmla="*/ 12745773 w 14220776"/>
              <a:gd name="connsiteY1251" fmla="*/ 93168 h 7128847"/>
              <a:gd name="connsiteX1252" fmla="*/ 12766890 w 14220776"/>
              <a:gd name="connsiteY1252" fmla="*/ 72044 h 7128847"/>
              <a:gd name="connsiteX1253" fmla="*/ 1350396 w 14220776"/>
              <a:gd name="connsiteY1253" fmla="*/ 0 h 7128847"/>
              <a:gd name="connsiteX1254" fmla="*/ 1980789 w 14220776"/>
              <a:gd name="connsiteY1254" fmla="*/ 720449 h 7128847"/>
              <a:gd name="connsiteX1255" fmla="*/ 1350396 w 14220776"/>
              <a:gd name="connsiteY1255" fmla="*/ 1350842 h 7128847"/>
              <a:gd name="connsiteX1256" fmla="*/ 720004 w 14220776"/>
              <a:gd name="connsiteY1256" fmla="*/ 720449 h 7128847"/>
              <a:gd name="connsiteX1257" fmla="*/ 1350396 w 14220776"/>
              <a:gd name="connsiteY1257" fmla="*/ 0 h 712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Lst>
            <a:rect l="l" t="t" r="r" b="b"/>
            <a:pathLst>
              <a:path w="14220776" h="7128847">
                <a:moveTo>
                  <a:pt x="11022298" y="6554501"/>
                </a:moveTo>
                <a:cubicBezTo>
                  <a:pt x="11009723" y="6557512"/>
                  <a:pt x="11001974" y="6570149"/>
                  <a:pt x="11004986" y="6582724"/>
                </a:cubicBezTo>
                <a:cubicBezTo>
                  <a:pt x="11027496" y="6676660"/>
                  <a:pt x="11081678" y="6761777"/>
                  <a:pt x="11157555" y="6822399"/>
                </a:cubicBezTo>
                <a:cubicBezTo>
                  <a:pt x="11235749" y="6884873"/>
                  <a:pt x="11330088" y="6917898"/>
                  <a:pt x="11430379" y="6917898"/>
                </a:cubicBezTo>
                <a:cubicBezTo>
                  <a:pt x="11530669" y="6917898"/>
                  <a:pt x="11625012" y="6884873"/>
                  <a:pt x="11703209" y="6822399"/>
                </a:cubicBezTo>
                <a:cubicBezTo>
                  <a:pt x="11779087" y="6761777"/>
                  <a:pt x="11833272" y="6676656"/>
                  <a:pt x="11855782" y="6582724"/>
                </a:cubicBezTo>
                <a:cubicBezTo>
                  <a:pt x="11858794" y="6570149"/>
                  <a:pt x="11851046" y="6557512"/>
                  <a:pt x="11838466" y="6554501"/>
                </a:cubicBezTo>
                <a:cubicBezTo>
                  <a:pt x="11825909" y="6551482"/>
                  <a:pt x="11813254" y="6559234"/>
                  <a:pt x="11810239" y="6571813"/>
                </a:cubicBezTo>
                <a:cubicBezTo>
                  <a:pt x="11790150" y="6655659"/>
                  <a:pt x="11741757" y="6731662"/>
                  <a:pt x="11673977" y="6785815"/>
                </a:cubicBezTo>
                <a:cubicBezTo>
                  <a:pt x="11604166" y="6841588"/>
                  <a:pt x="11519935" y="6871069"/>
                  <a:pt x="11430379" y="6871069"/>
                </a:cubicBezTo>
                <a:cubicBezTo>
                  <a:pt x="11340827" y="6871069"/>
                  <a:pt x="11256592" y="6841588"/>
                  <a:pt x="11186784" y="6785815"/>
                </a:cubicBezTo>
                <a:cubicBezTo>
                  <a:pt x="11119011" y="6731666"/>
                  <a:pt x="11070615" y="6655662"/>
                  <a:pt x="11050525" y="6571813"/>
                </a:cubicBezTo>
                <a:cubicBezTo>
                  <a:pt x="11047510" y="6559234"/>
                  <a:pt x="11034856" y="6551485"/>
                  <a:pt x="11022298" y="6554501"/>
                </a:cubicBezTo>
                <a:close/>
                <a:moveTo>
                  <a:pt x="1358002" y="6513256"/>
                </a:moveTo>
                <a:lnTo>
                  <a:pt x="1485485" y="6654425"/>
                </a:lnTo>
                <a:cubicBezTo>
                  <a:pt x="1488328" y="6657577"/>
                  <a:pt x="1491833" y="6659774"/>
                  <a:pt x="1495601" y="6660999"/>
                </a:cubicBezTo>
                <a:cubicBezTo>
                  <a:pt x="1503311" y="6663503"/>
                  <a:pt x="1512108" y="6661932"/>
                  <a:pt x="1518553" y="6656110"/>
                </a:cubicBezTo>
                <a:cubicBezTo>
                  <a:pt x="1528150" y="6647443"/>
                  <a:pt x="1528907" y="6632636"/>
                  <a:pt x="1520239" y="6623038"/>
                </a:cubicBezTo>
                <a:lnTo>
                  <a:pt x="1439052" y="6533136"/>
                </a:lnTo>
                <a:lnTo>
                  <a:pt x="1936964" y="6694918"/>
                </a:lnTo>
                <a:cubicBezTo>
                  <a:pt x="1848507" y="6936195"/>
                  <a:pt x="1616795" y="7108367"/>
                  <a:pt x="1344860" y="7108367"/>
                </a:cubicBezTo>
                <a:cubicBezTo>
                  <a:pt x="1285065" y="7108367"/>
                  <a:pt x="1227211" y="7100042"/>
                  <a:pt x="1172399" y="7084485"/>
                </a:cubicBezTo>
                <a:close/>
                <a:moveTo>
                  <a:pt x="7977194" y="6450156"/>
                </a:moveTo>
                <a:cubicBezTo>
                  <a:pt x="8311882" y="6450156"/>
                  <a:pt x="8584171" y="6722446"/>
                  <a:pt x="8584171" y="7057134"/>
                </a:cubicBezTo>
                <a:cubicBezTo>
                  <a:pt x="8584171" y="7074259"/>
                  <a:pt x="8583422" y="7091215"/>
                  <a:pt x="8582021" y="7107987"/>
                </a:cubicBezTo>
                <a:cubicBezTo>
                  <a:pt x="8573440" y="7108333"/>
                  <a:pt x="8564827" y="7108556"/>
                  <a:pt x="8556160" y="7108556"/>
                </a:cubicBezTo>
                <a:cubicBezTo>
                  <a:pt x="8208007" y="7108556"/>
                  <a:pt x="7925768" y="6826320"/>
                  <a:pt x="7925768" y="6478163"/>
                </a:cubicBezTo>
                <a:cubicBezTo>
                  <a:pt x="7925768" y="6469500"/>
                  <a:pt x="7925995" y="6460887"/>
                  <a:pt x="7926341" y="6452307"/>
                </a:cubicBezTo>
                <a:cubicBezTo>
                  <a:pt x="7943113" y="6450905"/>
                  <a:pt x="7960065" y="6450156"/>
                  <a:pt x="7977194" y="6450156"/>
                </a:cubicBezTo>
                <a:close/>
                <a:moveTo>
                  <a:pt x="5913114" y="6371114"/>
                </a:moveTo>
                <a:cubicBezTo>
                  <a:pt x="5852729" y="6371114"/>
                  <a:pt x="5803776" y="6420062"/>
                  <a:pt x="5803776" y="6480442"/>
                </a:cubicBezTo>
                <a:cubicBezTo>
                  <a:pt x="5803776" y="6540823"/>
                  <a:pt x="5852729" y="6589774"/>
                  <a:pt x="5913114" y="6589774"/>
                </a:cubicBezTo>
                <a:cubicBezTo>
                  <a:pt x="5973496" y="6589774"/>
                  <a:pt x="6022445" y="6540823"/>
                  <a:pt x="6022445" y="6480442"/>
                </a:cubicBezTo>
                <a:cubicBezTo>
                  <a:pt x="6022445" y="6420062"/>
                  <a:pt x="5973496" y="6371114"/>
                  <a:pt x="5913114" y="6371114"/>
                </a:cubicBezTo>
                <a:close/>
                <a:moveTo>
                  <a:pt x="5427666" y="6371114"/>
                </a:moveTo>
                <a:cubicBezTo>
                  <a:pt x="5367289" y="6371114"/>
                  <a:pt x="5318330" y="6420062"/>
                  <a:pt x="5318330" y="6480442"/>
                </a:cubicBezTo>
                <a:cubicBezTo>
                  <a:pt x="5318330" y="6540823"/>
                  <a:pt x="5367289" y="6589774"/>
                  <a:pt x="5427666" y="6589774"/>
                </a:cubicBezTo>
                <a:cubicBezTo>
                  <a:pt x="5488052" y="6589774"/>
                  <a:pt x="5537001" y="6540823"/>
                  <a:pt x="5537001" y="6480442"/>
                </a:cubicBezTo>
                <a:cubicBezTo>
                  <a:pt x="5537001" y="6420062"/>
                  <a:pt x="5488052" y="6371114"/>
                  <a:pt x="5427666" y="6371114"/>
                </a:cubicBezTo>
                <a:close/>
                <a:moveTo>
                  <a:pt x="1517866" y="6354946"/>
                </a:moveTo>
                <a:cubicBezTo>
                  <a:pt x="1527293" y="6356055"/>
                  <a:pt x="1536627" y="6358879"/>
                  <a:pt x="1545221" y="6363344"/>
                </a:cubicBezTo>
                <a:cubicBezTo>
                  <a:pt x="1562409" y="6372264"/>
                  <a:pt x="1574326" y="6386361"/>
                  <a:pt x="1578772" y="6403041"/>
                </a:cubicBezTo>
                <a:cubicBezTo>
                  <a:pt x="1583214" y="6419722"/>
                  <a:pt x="1579896" y="6437879"/>
                  <a:pt x="1569423" y="6454170"/>
                </a:cubicBezTo>
                <a:cubicBezTo>
                  <a:pt x="1558951" y="6470461"/>
                  <a:pt x="1542660" y="6482540"/>
                  <a:pt x="1524719" y="6487324"/>
                </a:cubicBezTo>
                <a:cubicBezTo>
                  <a:pt x="1472446" y="6501252"/>
                  <a:pt x="1414315" y="6471614"/>
                  <a:pt x="1386756" y="6454602"/>
                </a:cubicBezTo>
                <a:cubicBezTo>
                  <a:pt x="1403129" y="6425774"/>
                  <a:pt x="1440408" y="6370031"/>
                  <a:pt x="1489951" y="6356831"/>
                </a:cubicBezTo>
                <a:cubicBezTo>
                  <a:pt x="1498917" y="6354440"/>
                  <a:pt x="1508438" y="6353836"/>
                  <a:pt x="1517866" y="6354946"/>
                </a:cubicBezTo>
                <a:close/>
                <a:moveTo>
                  <a:pt x="738305" y="6305443"/>
                </a:moveTo>
                <a:lnTo>
                  <a:pt x="1236207" y="6467225"/>
                </a:lnTo>
                <a:lnTo>
                  <a:pt x="1117679" y="6492238"/>
                </a:lnTo>
                <a:cubicBezTo>
                  <a:pt x="1105031" y="6494904"/>
                  <a:pt x="1096936" y="6507330"/>
                  <a:pt x="1099605" y="6519985"/>
                </a:cubicBezTo>
                <a:cubicBezTo>
                  <a:pt x="1101399" y="6528484"/>
                  <a:pt x="1107592" y="6534926"/>
                  <a:pt x="1115301" y="6537429"/>
                </a:cubicBezTo>
                <a:cubicBezTo>
                  <a:pt x="1119066" y="6538654"/>
                  <a:pt x="1123198" y="6538939"/>
                  <a:pt x="1127352" y="6538060"/>
                </a:cubicBezTo>
                <a:lnTo>
                  <a:pt x="1313463" y="6498784"/>
                </a:lnTo>
                <a:lnTo>
                  <a:pt x="1127856" y="7070020"/>
                </a:lnTo>
                <a:cubicBezTo>
                  <a:pt x="886590" y="6981566"/>
                  <a:pt x="714424" y="6749843"/>
                  <a:pt x="714424" y="6477911"/>
                </a:cubicBezTo>
                <a:cubicBezTo>
                  <a:pt x="714424" y="6418111"/>
                  <a:pt x="722749" y="6360257"/>
                  <a:pt x="738305" y="6305443"/>
                </a:cubicBezTo>
                <a:close/>
                <a:moveTo>
                  <a:pt x="1250114" y="6267456"/>
                </a:moveTo>
                <a:cubicBezTo>
                  <a:pt x="1254433" y="6268108"/>
                  <a:pt x="1258680" y="6269117"/>
                  <a:pt x="1262802" y="6270457"/>
                </a:cubicBezTo>
                <a:cubicBezTo>
                  <a:pt x="1276946" y="6275050"/>
                  <a:pt x="1289594" y="6283520"/>
                  <a:pt x="1298658" y="6294677"/>
                </a:cubicBezTo>
                <a:cubicBezTo>
                  <a:pt x="1331002" y="6334500"/>
                  <a:pt x="1328372" y="6401570"/>
                  <a:pt x="1324672" y="6434480"/>
                </a:cubicBezTo>
                <a:cubicBezTo>
                  <a:pt x="1292425" y="6432109"/>
                  <a:pt x="1228106" y="6422022"/>
                  <a:pt x="1193828" y="6379810"/>
                </a:cubicBezTo>
                <a:lnTo>
                  <a:pt x="1193828" y="6379807"/>
                </a:lnTo>
                <a:cubicBezTo>
                  <a:pt x="1182123" y="6365396"/>
                  <a:pt x="1176046" y="6346043"/>
                  <a:pt x="1177152" y="6326708"/>
                </a:cubicBezTo>
                <a:cubicBezTo>
                  <a:pt x="1178250" y="6307376"/>
                  <a:pt x="1186241" y="6290736"/>
                  <a:pt x="1199642" y="6279852"/>
                </a:cubicBezTo>
                <a:cubicBezTo>
                  <a:pt x="1213040" y="6268969"/>
                  <a:pt x="1230963" y="6264570"/>
                  <a:pt x="1250114" y="6267456"/>
                </a:cubicBezTo>
                <a:close/>
                <a:moveTo>
                  <a:pt x="2617325" y="6140774"/>
                </a:moveTo>
                <a:lnTo>
                  <a:pt x="2617325" y="6817431"/>
                </a:lnTo>
                <a:lnTo>
                  <a:pt x="3092826" y="6479101"/>
                </a:lnTo>
                <a:close/>
                <a:moveTo>
                  <a:pt x="1561874" y="5885798"/>
                </a:moveTo>
                <a:cubicBezTo>
                  <a:pt x="1803148" y="5974253"/>
                  <a:pt x="1975310" y="6205976"/>
                  <a:pt x="1975310" y="6477908"/>
                </a:cubicBezTo>
                <a:cubicBezTo>
                  <a:pt x="1975310" y="6537708"/>
                  <a:pt x="1966981" y="6595558"/>
                  <a:pt x="1951429" y="6650372"/>
                </a:cubicBezTo>
                <a:lnTo>
                  <a:pt x="1560505" y="6523351"/>
                </a:lnTo>
                <a:cubicBezTo>
                  <a:pt x="1579869" y="6513376"/>
                  <a:pt x="1596816" y="6498165"/>
                  <a:pt x="1608815" y="6479493"/>
                </a:cubicBezTo>
                <a:cubicBezTo>
                  <a:pt x="1626501" y="6451984"/>
                  <a:pt x="1631901" y="6420551"/>
                  <a:pt x="1624022" y="6390984"/>
                </a:cubicBezTo>
                <a:cubicBezTo>
                  <a:pt x="1616143" y="6361410"/>
                  <a:pt x="1595821" y="6336834"/>
                  <a:pt x="1566788" y="6321771"/>
                </a:cubicBezTo>
                <a:cubicBezTo>
                  <a:pt x="1539373" y="6307552"/>
                  <a:pt x="1506968" y="6303830"/>
                  <a:pt x="1477888" y="6311579"/>
                </a:cubicBezTo>
                <a:cubicBezTo>
                  <a:pt x="1452666" y="6318298"/>
                  <a:pt x="1430428" y="6332201"/>
                  <a:pt x="1411446" y="6348773"/>
                </a:cubicBezTo>
                <a:close/>
                <a:moveTo>
                  <a:pt x="4215230" y="5883366"/>
                </a:moveTo>
                <a:cubicBezTo>
                  <a:pt x="4557864" y="5883366"/>
                  <a:pt x="4835654" y="6161155"/>
                  <a:pt x="4835654" y="6503827"/>
                </a:cubicBezTo>
                <a:cubicBezTo>
                  <a:pt x="4835654" y="6846498"/>
                  <a:pt x="4557864" y="7124288"/>
                  <a:pt x="4215193" y="7124288"/>
                </a:cubicBezTo>
                <a:cubicBezTo>
                  <a:pt x="3872521" y="7124288"/>
                  <a:pt x="3594732" y="6846498"/>
                  <a:pt x="3594732" y="6503827"/>
                </a:cubicBezTo>
                <a:cubicBezTo>
                  <a:pt x="3594732" y="6161155"/>
                  <a:pt x="3872558" y="5883366"/>
                  <a:pt x="4215230" y="5883366"/>
                </a:cubicBezTo>
                <a:close/>
                <a:moveTo>
                  <a:pt x="8483041" y="5852018"/>
                </a:moveTo>
                <a:cubicBezTo>
                  <a:pt x="8481924" y="5867605"/>
                  <a:pt x="8481323" y="5883332"/>
                  <a:pt x="8481323" y="5899197"/>
                </a:cubicBezTo>
                <a:cubicBezTo>
                  <a:pt x="8481323" y="6259710"/>
                  <a:pt x="8774617" y="6553005"/>
                  <a:pt x="9135131" y="6553005"/>
                </a:cubicBezTo>
                <a:cubicBezTo>
                  <a:pt x="9150995" y="6553005"/>
                  <a:pt x="9166726" y="6552403"/>
                  <a:pt x="9182309" y="6551286"/>
                </a:cubicBezTo>
                <a:cubicBezTo>
                  <a:pt x="9148837" y="6840997"/>
                  <a:pt x="8918993" y="7070841"/>
                  <a:pt x="8629285" y="7104313"/>
                </a:cubicBezTo>
                <a:cubicBezTo>
                  <a:pt x="8630402" y="7088726"/>
                  <a:pt x="8631000" y="7073003"/>
                  <a:pt x="8631000" y="7057135"/>
                </a:cubicBezTo>
                <a:cubicBezTo>
                  <a:pt x="8631000" y="6696626"/>
                  <a:pt x="8337705" y="6403328"/>
                  <a:pt x="7977193" y="6403328"/>
                </a:cubicBezTo>
                <a:cubicBezTo>
                  <a:pt x="7961328" y="6403328"/>
                  <a:pt x="7945601" y="6403929"/>
                  <a:pt x="7930014" y="6405046"/>
                </a:cubicBezTo>
                <a:cubicBezTo>
                  <a:pt x="7963486" y="6115335"/>
                  <a:pt x="8193331" y="5885490"/>
                  <a:pt x="8483041" y="5852018"/>
                </a:cubicBezTo>
                <a:close/>
                <a:moveTo>
                  <a:pt x="5646975" y="5850528"/>
                </a:moveTo>
                <a:lnTo>
                  <a:pt x="5646975" y="5986228"/>
                </a:lnTo>
                <a:cubicBezTo>
                  <a:pt x="5646975" y="5999160"/>
                  <a:pt x="5657455" y="6009643"/>
                  <a:pt x="5670390" y="6009643"/>
                </a:cubicBezTo>
                <a:cubicBezTo>
                  <a:pt x="5683322" y="6009643"/>
                  <a:pt x="5693803" y="5999160"/>
                  <a:pt x="5693803" y="5986228"/>
                </a:cubicBezTo>
                <a:lnTo>
                  <a:pt x="5693803" y="5850528"/>
                </a:lnTo>
                <a:cubicBezTo>
                  <a:pt x="6031105" y="5862851"/>
                  <a:pt x="6300781" y="6140134"/>
                  <a:pt x="6300781" y="6480442"/>
                </a:cubicBezTo>
                <a:cubicBezTo>
                  <a:pt x="6300781" y="6820753"/>
                  <a:pt x="6031105" y="7098036"/>
                  <a:pt x="5693803" y="7110359"/>
                </a:cubicBezTo>
                <a:lnTo>
                  <a:pt x="5693803" y="6974670"/>
                </a:lnTo>
                <a:cubicBezTo>
                  <a:pt x="5693803" y="6961738"/>
                  <a:pt x="5683322" y="6951255"/>
                  <a:pt x="5670390" y="6951255"/>
                </a:cubicBezTo>
                <a:cubicBezTo>
                  <a:pt x="5657455" y="6951255"/>
                  <a:pt x="5646975" y="6961738"/>
                  <a:pt x="5646975" y="6974670"/>
                </a:cubicBezTo>
                <a:lnTo>
                  <a:pt x="5646975" y="7110359"/>
                </a:lnTo>
                <a:cubicBezTo>
                  <a:pt x="5309671" y="7098036"/>
                  <a:pt x="5039995" y="6820753"/>
                  <a:pt x="5039995" y="6480442"/>
                </a:cubicBezTo>
                <a:cubicBezTo>
                  <a:pt x="5039995" y="6140134"/>
                  <a:pt x="5309671" y="5862851"/>
                  <a:pt x="5646975" y="5850528"/>
                </a:cubicBezTo>
                <a:close/>
                <a:moveTo>
                  <a:pt x="2790388" y="5850048"/>
                </a:moveTo>
                <a:cubicBezTo>
                  <a:pt x="3138545" y="5850048"/>
                  <a:pt x="3420782" y="6132284"/>
                  <a:pt x="3420782" y="6480441"/>
                </a:cubicBezTo>
                <a:cubicBezTo>
                  <a:pt x="3420782" y="6828598"/>
                  <a:pt x="3138545" y="7110834"/>
                  <a:pt x="2790388" y="7110834"/>
                </a:cubicBezTo>
                <a:cubicBezTo>
                  <a:pt x="2442231" y="7110834"/>
                  <a:pt x="2159995" y="6828598"/>
                  <a:pt x="2159995" y="6480441"/>
                </a:cubicBezTo>
                <a:cubicBezTo>
                  <a:pt x="2159995" y="6132284"/>
                  <a:pt x="2442231" y="5850048"/>
                  <a:pt x="2790388" y="5850048"/>
                </a:cubicBezTo>
                <a:close/>
                <a:moveTo>
                  <a:pt x="11430379" y="5850045"/>
                </a:moveTo>
                <a:cubicBezTo>
                  <a:pt x="11778540" y="5850045"/>
                  <a:pt x="12060772" y="6132288"/>
                  <a:pt x="12060772" y="6480442"/>
                </a:cubicBezTo>
                <a:lnTo>
                  <a:pt x="12060772" y="6480446"/>
                </a:lnTo>
                <a:lnTo>
                  <a:pt x="12060775" y="6480442"/>
                </a:lnTo>
                <a:cubicBezTo>
                  <a:pt x="12060775" y="6485384"/>
                  <a:pt x="12060700" y="6490309"/>
                  <a:pt x="12060588" y="6495222"/>
                </a:cubicBezTo>
                <a:cubicBezTo>
                  <a:pt x="12060559" y="6496414"/>
                  <a:pt x="12060523" y="6497603"/>
                  <a:pt x="12060487" y="6498792"/>
                </a:cubicBezTo>
                <a:cubicBezTo>
                  <a:pt x="12060372" y="6502830"/>
                  <a:pt x="12060221" y="6506861"/>
                  <a:pt x="12060026" y="6510881"/>
                </a:cubicBezTo>
                <a:cubicBezTo>
                  <a:pt x="12059983" y="6511839"/>
                  <a:pt x="12059947" y="6512801"/>
                  <a:pt x="12059896" y="6513756"/>
                </a:cubicBezTo>
                <a:cubicBezTo>
                  <a:pt x="12059644" y="6518640"/>
                  <a:pt x="12059338" y="6523503"/>
                  <a:pt x="12058971" y="6528355"/>
                </a:cubicBezTo>
                <a:cubicBezTo>
                  <a:pt x="12058913" y="6529134"/>
                  <a:pt x="12058841" y="6529904"/>
                  <a:pt x="12058783" y="6530682"/>
                </a:cubicBezTo>
                <a:cubicBezTo>
                  <a:pt x="12058459" y="6534771"/>
                  <a:pt x="12058095" y="6538852"/>
                  <a:pt x="12057695" y="6542927"/>
                </a:cubicBezTo>
                <a:cubicBezTo>
                  <a:pt x="12057573" y="6544162"/>
                  <a:pt x="12057447" y="6545398"/>
                  <a:pt x="12057321" y="6546630"/>
                </a:cubicBezTo>
                <a:cubicBezTo>
                  <a:pt x="12056860" y="6551032"/>
                  <a:pt x="12056366" y="6555419"/>
                  <a:pt x="12055815" y="6559792"/>
                </a:cubicBezTo>
                <a:cubicBezTo>
                  <a:pt x="12055768" y="6560178"/>
                  <a:pt x="12055725" y="6560563"/>
                  <a:pt x="12055675" y="6560952"/>
                </a:cubicBezTo>
                <a:cubicBezTo>
                  <a:pt x="12055069" y="6565696"/>
                  <a:pt x="12054403" y="6570422"/>
                  <a:pt x="12053690" y="6575131"/>
                </a:cubicBezTo>
                <a:cubicBezTo>
                  <a:pt x="12053517" y="6576319"/>
                  <a:pt x="12053322" y="6577508"/>
                  <a:pt x="12053135" y="6578697"/>
                </a:cubicBezTo>
                <a:cubicBezTo>
                  <a:pt x="12052559" y="6582389"/>
                  <a:pt x="12051950" y="6586071"/>
                  <a:pt x="12051305" y="6589741"/>
                </a:cubicBezTo>
                <a:cubicBezTo>
                  <a:pt x="12051100" y="6590923"/>
                  <a:pt x="12050898" y="6592104"/>
                  <a:pt x="12050685" y="6593286"/>
                </a:cubicBezTo>
                <a:cubicBezTo>
                  <a:pt x="12049853" y="6597900"/>
                  <a:pt x="12048978" y="6602497"/>
                  <a:pt x="12048045" y="6607075"/>
                </a:cubicBezTo>
                <a:cubicBezTo>
                  <a:pt x="12047908" y="6607752"/>
                  <a:pt x="12047753" y="6608430"/>
                  <a:pt x="12047613" y="6609107"/>
                </a:cubicBezTo>
                <a:cubicBezTo>
                  <a:pt x="12046799" y="6613033"/>
                  <a:pt x="12045945" y="6616945"/>
                  <a:pt x="12045059" y="6620843"/>
                </a:cubicBezTo>
                <a:cubicBezTo>
                  <a:pt x="12044749" y="6622205"/>
                  <a:pt x="12044432" y="6623563"/>
                  <a:pt x="12044115" y="6624917"/>
                </a:cubicBezTo>
                <a:cubicBezTo>
                  <a:pt x="12043265" y="6628552"/>
                  <a:pt x="12042379" y="6632172"/>
                  <a:pt x="12041464" y="6635782"/>
                </a:cubicBezTo>
                <a:cubicBezTo>
                  <a:pt x="12041222" y="6636747"/>
                  <a:pt x="12040988" y="6637716"/>
                  <a:pt x="12040740" y="6638681"/>
                </a:cubicBezTo>
                <a:cubicBezTo>
                  <a:pt x="12039601" y="6643072"/>
                  <a:pt x="12038416" y="6647446"/>
                  <a:pt x="12037188" y="6651801"/>
                </a:cubicBezTo>
                <a:cubicBezTo>
                  <a:pt x="12036828" y="6653079"/>
                  <a:pt x="12036449" y="6654355"/>
                  <a:pt x="12036082" y="6655630"/>
                </a:cubicBezTo>
                <a:cubicBezTo>
                  <a:pt x="12035142" y="6658883"/>
                  <a:pt x="12034176" y="6662125"/>
                  <a:pt x="12033189" y="6665352"/>
                </a:cubicBezTo>
                <a:cubicBezTo>
                  <a:pt x="12032753" y="6666775"/>
                  <a:pt x="12032321" y="6668195"/>
                  <a:pt x="12031875" y="6669617"/>
                </a:cubicBezTo>
                <a:cubicBezTo>
                  <a:pt x="12030570" y="6673774"/>
                  <a:pt x="12029230" y="6677924"/>
                  <a:pt x="12027840" y="6682042"/>
                </a:cubicBezTo>
                <a:cubicBezTo>
                  <a:pt x="12027591" y="6682780"/>
                  <a:pt x="12027328" y="6683515"/>
                  <a:pt x="12027080" y="6684250"/>
                </a:cubicBezTo>
                <a:cubicBezTo>
                  <a:pt x="12025823" y="6687928"/>
                  <a:pt x="12024533" y="6691587"/>
                  <a:pt x="12023215" y="6695229"/>
                </a:cubicBezTo>
                <a:cubicBezTo>
                  <a:pt x="12022664" y="6696742"/>
                  <a:pt x="12022105" y="6698252"/>
                  <a:pt x="12021547" y="6699757"/>
                </a:cubicBezTo>
                <a:cubicBezTo>
                  <a:pt x="12020441" y="6702736"/>
                  <a:pt x="12019310" y="6705701"/>
                  <a:pt x="12018161" y="6708666"/>
                </a:cubicBezTo>
                <a:cubicBezTo>
                  <a:pt x="12017628" y="6710031"/>
                  <a:pt x="12017105" y="6711407"/>
                  <a:pt x="12016565" y="6712769"/>
                </a:cubicBezTo>
                <a:cubicBezTo>
                  <a:pt x="12014976" y="6716771"/>
                  <a:pt x="12013352" y="6720748"/>
                  <a:pt x="12011688" y="6724706"/>
                </a:cubicBezTo>
                <a:cubicBezTo>
                  <a:pt x="12011108" y="6726086"/>
                  <a:pt x="12010510" y="6727451"/>
                  <a:pt x="12009919" y="6728820"/>
                </a:cubicBezTo>
                <a:cubicBezTo>
                  <a:pt x="12008708" y="6731641"/>
                  <a:pt x="12007484" y="6734451"/>
                  <a:pt x="12006237" y="6737246"/>
                </a:cubicBezTo>
                <a:cubicBezTo>
                  <a:pt x="12005521" y="6738842"/>
                  <a:pt x="12004807" y="6740434"/>
                  <a:pt x="12004083" y="6742022"/>
                </a:cubicBezTo>
                <a:cubicBezTo>
                  <a:pt x="12002704" y="6745038"/>
                  <a:pt x="12001302" y="6748038"/>
                  <a:pt x="11999876" y="6751032"/>
                </a:cubicBezTo>
                <a:cubicBezTo>
                  <a:pt x="11999220" y="6752404"/>
                  <a:pt x="11998572" y="6753787"/>
                  <a:pt x="11997905" y="6755160"/>
                </a:cubicBezTo>
                <a:cubicBezTo>
                  <a:pt x="11996212" y="6758654"/>
                  <a:pt x="11994487" y="6762123"/>
                  <a:pt x="11992729" y="6765578"/>
                </a:cubicBezTo>
                <a:cubicBezTo>
                  <a:pt x="11991915" y="6767181"/>
                  <a:pt x="11991086" y="6768773"/>
                  <a:pt x="11990258" y="6770369"/>
                </a:cubicBezTo>
                <a:cubicBezTo>
                  <a:pt x="11988968" y="6772858"/>
                  <a:pt x="11987657" y="6775336"/>
                  <a:pt x="11986335" y="6777804"/>
                </a:cubicBezTo>
                <a:cubicBezTo>
                  <a:pt x="11985496" y="6779371"/>
                  <a:pt x="11984660" y="6780934"/>
                  <a:pt x="11983810" y="6782494"/>
                </a:cubicBezTo>
                <a:cubicBezTo>
                  <a:pt x="11981829" y="6786114"/>
                  <a:pt x="11979826" y="6789716"/>
                  <a:pt x="11977772" y="6793293"/>
                </a:cubicBezTo>
                <a:cubicBezTo>
                  <a:pt x="11976976" y="6794691"/>
                  <a:pt x="11976148" y="6796074"/>
                  <a:pt x="11975337" y="6797468"/>
                </a:cubicBezTo>
                <a:cubicBezTo>
                  <a:pt x="11973893" y="6799943"/>
                  <a:pt x="11972441" y="6802407"/>
                  <a:pt x="11970968" y="6804864"/>
                </a:cubicBezTo>
                <a:cubicBezTo>
                  <a:pt x="11969981" y="6806499"/>
                  <a:pt x="11968990" y="6808131"/>
                  <a:pt x="11967989" y="6809755"/>
                </a:cubicBezTo>
                <a:cubicBezTo>
                  <a:pt x="11966508" y="6812169"/>
                  <a:pt x="11965006" y="6814568"/>
                  <a:pt x="11963493" y="6816964"/>
                </a:cubicBezTo>
                <a:cubicBezTo>
                  <a:pt x="11962614" y="6818350"/>
                  <a:pt x="11961750" y="6819752"/>
                  <a:pt x="11960860" y="6821128"/>
                </a:cubicBezTo>
                <a:cubicBezTo>
                  <a:pt x="11960835" y="6821171"/>
                  <a:pt x="11960809" y="6821211"/>
                  <a:pt x="11960781" y="6821250"/>
                </a:cubicBezTo>
                <a:lnTo>
                  <a:pt x="12016223" y="7021967"/>
                </a:lnTo>
                <a:cubicBezTo>
                  <a:pt x="12023669" y="7048937"/>
                  <a:pt x="11998878" y="7073731"/>
                  <a:pt x="11971908" y="7066282"/>
                </a:cubicBezTo>
                <a:lnTo>
                  <a:pt x="11771191" y="7010843"/>
                </a:lnTo>
                <a:cubicBezTo>
                  <a:pt x="11769613" y="7011859"/>
                  <a:pt x="11768021" y="7012846"/>
                  <a:pt x="11766436" y="7013844"/>
                </a:cubicBezTo>
                <a:cubicBezTo>
                  <a:pt x="11764271" y="7015213"/>
                  <a:pt x="11762095" y="7016575"/>
                  <a:pt x="11759912" y="7017918"/>
                </a:cubicBezTo>
                <a:cubicBezTo>
                  <a:pt x="11758140" y="7019010"/>
                  <a:pt x="11756357" y="7020090"/>
                  <a:pt x="11754570" y="7021167"/>
                </a:cubicBezTo>
                <a:cubicBezTo>
                  <a:pt x="11752376" y="7022482"/>
                  <a:pt x="11750172" y="7023783"/>
                  <a:pt x="11747957" y="7025076"/>
                </a:cubicBezTo>
                <a:cubicBezTo>
                  <a:pt x="11746318" y="7026030"/>
                  <a:pt x="11744686" y="7027003"/>
                  <a:pt x="11743036" y="7027950"/>
                </a:cubicBezTo>
                <a:cubicBezTo>
                  <a:pt x="11739592" y="7029917"/>
                  <a:pt x="11736123" y="7031855"/>
                  <a:pt x="11732640" y="7033761"/>
                </a:cubicBezTo>
                <a:cubicBezTo>
                  <a:pt x="11730875" y="7034723"/>
                  <a:pt x="11729095" y="7035674"/>
                  <a:pt x="11727319" y="7036625"/>
                </a:cubicBezTo>
                <a:cubicBezTo>
                  <a:pt x="11725118" y="7037803"/>
                  <a:pt x="11722903" y="7038970"/>
                  <a:pt x="11720680" y="7040122"/>
                </a:cubicBezTo>
                <a:cubicBezTo>
                  <a:pt x="11718883" y="7041059"/>
                  <a:pt x="11717085" y="7041996"/>
                  <a:pt x="11715277" y="7042914"/>
                </a:cubicBezTo>
                <a:cubicBezTo>
                  <a:pt x="11712388" y="7044377"/>
                  <a:pt x="11709485" y="7045814"/>
                  <a:pt x="11706570" y="7047240"/>
                </a:cubicBezTo>
                <a:cubicBezTo>
                  <a:pt x="11704402" y="7048300"/>
                  <a:pt x="11702219" y="7049341"/>
                  <a:pt x="11700039" y="7050378"/>
                </a:cubicBezTo>
                <a:cubicBezTo>
                  <a:pt x="11697453" y="7051603"/>
                  <a:pt x="11694867" y="7052817"/>
                  <a:pt x="11692262" y="7054005"/>
                </a:cubicBezTo>
                <a:cubicBezTo>
                  <a:pt x="11690450" y="7054834"/>
                  <a:pt x="11688628" y="7055655"/>
                  <a:pt x="11686801" y="7056469"/>
                </a:cubicBezTo>
                <a:cubicBezTo>
                  <a:pt x="11684355" y="7057557"/>
                  <a:pt x="11681902" y="7058631"/>
                  <a:pt x="11679438" y="7059690"/>
                </a:cubicBezTo>
                <a:cubicBezTo>
                  <a:pt x="11677756" y="7060410"/>
                  <a:pt x="11676081" y="7061145"/>
                  <a:pt x="11674395" y="7061858"/>
                </a:cubicBezTo>
                <a:cubicBezTo>
                  <a:pt x="11670602" y="7063451"/>
                  <a:pt x="11666794" y="7065007"/>
                  <a:pt x="11662969" y="7066527"/>
                </a:cubicBezTo>
                <a:cubicBezTo>
                  <a:pt x="11661301" y="7067186"/>
                  <a:pt x="11659626" y="7067824"/>
                  <a:pt x="11657954" y="7068472"/>
                </a:cubicBezTo>
                <a:cubicBezTo>
                  <a:pt x="11655357" y="7069477"/>
                  <a:pt x="11652756" y="7070468"/>
                  <a:pt x="11650145" y="7071440"/>
                </a:cubicBezTo>
                <a:cubicBezTo>
                  <a:pt x="11648373" y="7072100"/>
                  <a:pt x="11646600" y="7072759"/>
                  <a:pt x="11644821" y="7073400"/>
                </a:cubicBezTo>
                <a:cubicBezTo>
                  <a:pt x="11641734" y="7074517"/>
                  <a:pt x="11638639" y="7075605"/>
                  <a:pt x="11635531" y="7076671"/>
                </a:cubicBezTo>
                <a:cubicBezTo>
                  <a:pt x="11633780" y="7077276"/>
                  <a:pt x="11632029" y="7077874"/>
                  <a:pt x="11630275" y="7078461"/>
                </a:cubicBezTo>
                <a:cubicBezTo>
                  <a:pt x="11626835" y="7079610"/>
                  <a:pt x="11623387" y="7080731"/>
                  <a:pt x="11619922" y="7081822"/>
                </a:cubicBezTo>
                <a:cubicBezTo>
                  <a:pt x="11618200" y="7082362"/>
                  <a:pt x="11616468" y="7082888"/>
                  <a:pt x="11614738" y="7083421"/>
                </a:cubicBezTo>
                <a:cubicBezTo>
                  <a:pt x="11611929" y="7084279"/>
                  <a:pt x="11609108" y="7085118"/>
                  <a:pt x="11606277" y="7085936"/>
                </a:cubicBezTo>
                <a:cubicBezTo>
                  <a:pt x="11604652" y="7086408"/>
                  <a:pt x="11603035" y="7086887"/>
                  <a:pt x="11601407" y="7087344"/>
                </a:cubicBezTo>
                <a:cubicBezTo>
                  <a:pt x="11597260" y="7088511"/>
                  <a:pt x="11593103" y="7089642"/>
                  <a:pt x="11588925" y="7090720"/>
                </a:cubicBezTo>
                <a:cubicBezTo>
                  <a:pt x="11587534" y="7091083"/>
                  <a:pt x="11586137" y="7091422"/>
                  <a:pt x="11584739" y="7091768"/>
                </a:cubicBezTo>
                <a:cubicBezTo>
                  <a:pt x="11581623" y="7092557"/>
                  <a:pt x="11578493" y="7093320"/>
                  <a:pt x="11575359" y="7094059"/>
                </a:cubicBezTo>
                <a:cubicBezTo>
                  <a:pt x="11573680" y="7094455"/>
                  <a:pt x="11571998" y="7094844"/>
                  <a:pt x="11570308" y="7095226"/>
                </a:cubicBezTo>
                <a:cubicBezTo>
                  <a:pt x="11566969" y="7095982"/>
                  <a:pt x="11563623" y="7096710"/>
                  <a:pt x="11560262" y="7097416"/>
                </a:cubicBezTo>
                <a:cubicBezTo>
                  <a:pt x="11559073" y="7097665"/>
                  <a:pt x="11557891" y="7097928"/>
                  <a:pt x="11556699" y="7098173"/>
                </a:cubicBezTo>
                <a:cubicBezTo>
                  <a:pt x="11552358" y="7099055"/>
                  <a:pt x="11547992" y="7099884"/>
                  <a:pt x="11543616" y="7100676"/>
                </a:cubicBezTo>
                <a:cubicBezTo>
                  <a:pt x="11542067" y="7100957"/>
                  <a:pt x="11540514" y="7101220"/>
                  <a:pt x="11538962" y="7101494"/>
                </a:cubicBezTo>
                <a:cubicBezTo>
                  <a:pt x="11535763" y="7102049"/>
                  <a:pt x="11532557" y="7102578"/>
                  <a:pt x="11529340" y="7103086"/>
                </a:cubicBezTo>
                <a:cubicBezTo>
                  <a:pt x="11527777" y="7103331"/>
                  <a:pt x="11526221" y="7103583"/>
                  <a:pt x="11524654" y="7103817"/>
                </a:cubicBezTo>
                <a:cubicBezTo>
                  <a:pt x="11520194" y="7104487"/>
                  <a:pt x="11515724" y="7105121"/>
                  <a:pt x="11511232" y="7105698"/>
                </a:cubicBezTo>
                <a:cubicBezTo>
                  <a:pt x="11510245" y="7105824"/>
                  <a:pt x="11509254" y="7105928"/>
                  <a:pt x="11508267" y="7106047"/>
                </a:cubicBezTo>
                <a:cubicBezTo>
                  <a:pt x="11504553" y="7106508"/>
                  <a:pt x="11500828" y="7106933"/>
                  <a:pt x="11497093" y="7107326"/>
                </a:cubicBezTo>
                <a:cubicBezTo>
                  <a:pt x="11495490" y="7107495"/>
                  <a:pt x="11493876" y="7107654"/>
                  <a:pt x="11492269" y="7107812"/>
                </a:cubicBezTo>
                <a:cubicBezTo>
                  <a:pt x="11488754" y="7108154"/>
                  <a:pt x="11485234" y="7108464"/>
                  <a:pt x="11481704" y="7108749"/>
                </a:cubicBezTo>
                <a:cubicBezTo>
                  <a:pt x="11480447" y="7108853"/>
                  <a:pt x="11479190" y="7108969"/>
                  <a:pt x="11477929" y="7109062"/>
                </a:cubicBezTo>
                <a:cubicBezTo>
                  <a:pt x="11473332" y="7109404"/>
                  <a:pt x="11468729" y="7109696"/>
                  <a:pt x="11464107" y="7109938"/>
                </a:cubicBezTo>
                <a:cubicBezTo>
                  <a:pt x="11462699" y="7110013"/>
                  <a:pt x="11461283" y="7110064"/>
                  <a:pt x="11459871" y="7110132"/>
                </a:cubicBezTo>
                <a:cubicBezTo>
                  <a:pt x="11456395" y="7110291"/>
                  <a:pt x="11452911" y="7110424"/>
                  <a:pt x="11449421" y="7110528"/>
                </a:cubicBezTo>
                <a:cubicBezTo>
                  <a:pt x="11447835" y="7110575"/>
                  <a:pt x="11446251" y="7110626"/>
                  <a:pt x="11444659" y="7110658"/>
                </a:cubicBezTo>
                <a:cubicBezTo>
                  <a:pt x="11440281" y="7110759"/>
                  <a:pt x="11435893" y="7110816"/>
                  <a:pt x="11431495" y="7110824"/>
                </a:cubicBezTo>
                <a:cubicBezTo>
                  <a:pt x="11431121" y="7110824"/>
                  <a:pt x="11430753" y="7110838"/>
                  <a:pt x="11430379" y="7110838"/>
                </a:cubicBezTo>
                <a:cubicBezTo>
                  <a:pt x="11082229" y="7110838"/>
                  <a:pt x="10799993" y="6828599"/>
                  <a:pt x="10799993" y="6480442"/>
                </a:cubicBezTo>
                <a:cubicBezTo>
                  <a:pt x="10799993" y="6132288"/>
                  <a:pt x="11082229" y="5850045"/>
                  <a:pt x="11430379" y="5850045"/>
                </a:cubicBezTo>
                <a:close/>
                <a:moveTo>
                  <a:pt x="8556159" y="5847775"/>
                </a:moveTo>
                <a:cubicBezTo>
                  <a:pt x="8904316" y="5847775"/>
                  <a:pt x="9186552" y="6130011"/>
                  <a:pt x="9186552" y="6478167"/>
                </a:cubicBezTo>
                <a:cubicBezTo>
                  <a:pt x="9186552" y="6486831"/>
                  <a:pt x="9186329" y="6495444"/>
                  <a:pt x="9185983" y="6504024"/>
                </a:cubicBezTo>
                <a:cubicBezTo>
                  <a:pt x="9169211" y="6505426"/>
                  <a:pt x="9152259" y="6506175"/>
                  <a:pt x="9135130" y="6506175"/>
                </a:cubicBezTo>
                <a:cubicBezTo>
                  <a:pt x="8800442" y="6506175"/>
                  <a:pt x="8528152" y="6233885"/>
                  <a:pt x="8528152" y="5899197"/>
                </a:cubicBezTo>
                <a:cubicBezTo>
                  <a:pt x="8528152" y="5882072"/>
                  <a:pt x="8528901" y="5865116"/>
                  <a:pt x="8530303" y="5848344"/>
                </a:cubicBezTo>
                <a:cubicBezTo>
                  <a:pt x="8538883" y="5847998"/>
                  <a:pt x="8547496" y="5847775"/>
                  <a:pt x="8556159" y="5847775"/>
                </a:cubicBezTo>
                <a:close/>
                <a:moveTo>
                  <a:pt x="1344863" y="5847449"/>
                </a:moveTo>
                <a:cubicBezTo>
                  <a:pt x="1404662" y="5847449"/>
                  <a:pt x="1462515" y="5855778"/>
                  <a:pt x="1517332" y="5871331"/>
                </a:cubicBezTo>
                <a:lnTo>
                  <a:pt x="1366903" y="6334298"/>
                </a:lnTo>
                <a:cubicBezTo>
                  <a:pt x="1361287" y="6309736"/>
                  <a:pt x="1351467" y="6285414"/>
                  <a:pt x="1335014" y="6265153"/>
                </a:cubicBezTo>
                <a:cubicBezTo>
                  <a:pt x="1316046" y="6241794"/>
                  <a:pt x="1287640" y="6225755"/>
                  <a:pt x="1257102" y="6221148"/>
                </a:cubicBezTo>
                <a:cubicBezTo>
                  <a:pt x="1224762" y="6216270"/>
                  <a:pt x="1193873" y="6224206"/>
                  <a:pt x="1170118" y="6243498"/>
                </a:cubicBezTo>
                <a:cubicBezTo>
                  <a:pt x="1146359" y="6262790"/>
                  <a:pt x="1132255" y="6291391"/>
                  <a:pt x="1130396" y="6324042"/>
                </a:cubicBezTo>
                <a:cubicBezTo>
                  <a:pt x="1129128" y="6346201"/>
                  <a:pt x="1133898" y="6368469"/>
                  <a:pt x="1143700" y="6387923"/>
                </a:cubicBezTo>
                <a:lnTo>
                  <a:pt x="752767" y="6260899"/>
                </a:lnTo>
                <a:cubicBezTo>
                  <a:pt x="841220" y="6019622"/>
                  <a:pt x="1072936" y="5847449"/>
                  <a:pt x="1344863" y="5847449"/>
                </a:cubicBezTo>
                <a:close/>
                <a:moveTo>
                  <a:pt x="12766890" y="5832039"/>
                </a:moveTo>
                <a:lnTo>
                  <a:pt x="12973875" y="5832039"/>
                </a:lnTo>
                <a:cubicBezTo>
                  <a:pt x="12985536" y="5832039"/>
                  <a:pt x="12994992" y="5841499"/>
                  <a:pt x="12994992" y="5853163"/>
                </a:cubicBezTo>
                <a:lnTo>
                  <a:pt x="12994992" y="5865129"/>
                </a:lnTo>
                <a:cubicBezTo>
                  <a:pt x="12994992" y="5874862"/>
                  <a:pt x="13001645" y="5883385"/>
                  <a:pt x="13011123" y="5885622"/>
                </a:cubicBezTo>
                <a:cubicBezTo>
                  <a:pt x="13022859" y="5888392"/>
                  <a:pt x="13034454" y="5891505"/>
                  <a:pt x="13045917" y="5894938"/>
                </a:cubicBezTo>
                <a:cubicBezTo>
                  <a:pt x="13055247" y="5897737"/>
                  <a:pt x="13065261" y="5893688"/>
                  <a:pt x="13070127" y="5885251"/>
                </a:cubicBezTo>
                <a:lnTo>
                  <a:pt x="13076107" y="5874895"/>
                </a:lnTo>
                <a:cubicBezTo>
                  <a:pt x="13081935" y="5864798"/>
                  <a:pt x="13094857" y="5861332"/>
                  <a:pt x="13104954" y="5867161"/>
                </a:cubicBezTo>
                <a:lnTo>
                  <a:pt x="13284205" y="5970661"/>
                </a:lnTo>
                <a:cubicBezTo>
                  <a:pt x="13294313" y="5976489"/>
                  <a:pt x="13297771" y="5989403"/>
                  <a:pt x="13291939" y="5999507"/>
                </a:cubicBezTo>
                <a:lnTo>
                  <a:pt x="13285880" y="6010008"/>
                </a:lnTo>
                <a:cubicBezTo>
                  <a:pt x="13281013" y="6018441"/>
                  <a:pt x="13282512" y="6029136"/>
                  <a:pt x="13289590" y="6035814"/>
                </a:cubicBezTo>
                <a:cubicBezTo>
                  <a:pt x="13298304" y="6044035"/>
                  <a:pt x="13306787" y="6052518"/>
                  <a:pt x="13315004" y="6061235"/>
                </a:cubicBezTo>
                <a:cubicBezTo>
                  <a:pt x="13321694" y="6068317"/>
                  <a:pt x="13332389" y="6069816"/>
                  <a:pt x="13340814" y="6064949"/>
                </a:cubicBezTo>
                <a:lnTo>
                  <a:pt x="13351315" y="6058883"/>
                </a:lnTo>
                <a:cubicBezTo>
                  <a:pt x="13361419" y="6053051"/>
                  <a:pt x="13374340" y="6056509"/>
                  <a:pt x="13380172" y="6066613"/>
                </a:cubicBezTo>
                <a:lnTo>
                  <a:pt x="13483661" y="6245869"/>
                </a:lnTo>
                <a:cubicBezTo>
                  <a:pt x="13489490" y="6255974"/>
                  <a:pt x="13486031" y="6268888"/>
                  <a:pt x="13475927" y="6274716"/>
                </a:cubicBezTo>
                <a:lnTo>
                  <a:pt x="13465574" y="6280692"/>
                </a:lnTo>
                <a:cubicBezTo>
                  <a:pt x="13457142" y="6285570"/>
                  <a:pt x="13453093" y="6295584"/>
                  <a:pt x="13455884" y="6304906"/>
                </a:cubicBezTo>
                <a:cubicBezTo>
                  <a:pt x="13459317" y="6316369"/>
                  <a:pt x="13462430" y="6327972"/>
                  <a:pt x="13465203" y="6339697"/>
                </a:cubicBezTo>
                <a:cubicBezTo>
                  <a:pt x="13467437" y="6349178"/>
                  <a:pt x="13475960" y="6355831"/>
                  <a:pt x="13485700" y="6355831"/>
                </a:cubicBezTo>
                <a:lnTo>
                  <a:pt x="13497660" y="6355831"/>
                </a:lnTo>
                <a:cubicBezTo>
                  <a:pt x="13509327" y="6355831"/>
                  <a:pt x="13518783" y="6365284"/>
                  <a:pt x="13518783" y="6376955"/>
                </a:cubicBezTo>
                <a:lnTo>
                  <a:pt x="13518783" y="6583932"/>
                </a:lnTo>
                <a:cubicBezTo>
                  <a:pt x="13518783" y="6595593"/>
                  <a:pt x="13509327" y="6605056"/>
                  <a:pt x="13497660" y="6605056"/>
                </a:cubicBezTo>
                <a:lnTo>
                  <a:pt x="13485700" y="6605056"/>
                </a:lnTo>
                <a:cubicBezTo>
                  <a:pt x="13475960" y="6605056"/>
                  <a:pt x="13467448" y="6611702"/>
                  <a:pt x="13465203" y="6621180"/>
                </a:cubicBezTo>
                <a:cubicBezTo>
                  <a:pt x="13462430" y="6632916"/>
                  <a:pt x="13459324" y="6644519"/>
                  <a:pt x="13455884" y="6655981"/>
                </a:cubicBezTo>
                <a:cubicBezTo>
                  <a:pt x="13453093" y="6665304"/>
                  <a:pt x="13457142" y="6675318"/>
                  <a:pt x="13465574" y="6680184"/>
                </a:cubicBezTo>
                <a:lnTo>
                  <a:pt x="13475927" y="6686164"/>
                </a:lnTo>
                <a:cubicBezTo>
                  <a:pt x="13486031" y="6692000"/>
                  <a:pt x="13489490" y="6704914"/>
                  <a:pt x="13483661" y="6715018"/>
                </a:cubicBezTo>
                <a:lnTo>
                  <a:pt x="13380172" y="6894273"/>
                </a:lnTo>
                <a:cubicBezTo>
                  <a:pt x="13374340" y="6904370"/>
                  <a:pt x="13361419" y="6907835"/>
                  <a:pt x="13351315" y="6901996"/>
                </a:cubicBezTo>
                <a:lnTo>
                  <a:pt x="13340821" y="6895934"/>
                </a:lnTo>
                <a:cubicBezTo>
                  <a:pt x="13332389" y="6891067"/>
                  <a:pt x="13321694" y="6892565"/>
                  <a:pt x="13315015" y="6899651"/>
                </a:cubicBezTo>
                <a:cubicBezTo>
                  <a:pt x="13306787" y="6908369"/>
                  <a:pt x="13298304" y="6916845"/>
                  <a:pt x="13289590" y="6925072"/>
                </a:cubicBezTo>
                <a:cubicBezTo>
                  <a:pt x="13282512" y="6931751"/>
                  <a:pt x="13281013" y="6942446"/>
                  <a:pt x="13285880" y="6950879"/>
                </a:cubicBezTo>
                <a:lnTo>
                  <a:pt x="13291939" y="6961379"/>
                </a:lnTo>
                <a:cubicBezTo>
                  <a:pt x="13297771" y="6971476"/>
                  <a:pt x="13294313" y="6984394"/>
                  <a:pt x="13284205" y="6990226"/>
                </a:cubicBezTo>
                <a:lnTo>
                  <a:pt x="13104954" y="7093718"/>
                </a:lnTo>
                <a:cubicBezTo>
                  <a:pt x="13094857" y="7099554"/>
                  <a:pt x="13081935" y="7096089"/>
                  <a:pt x="13076107" y="7085991"/>
                </a:cubicBezTo>
                <a:lnTo>
                  <a:pt x="13070127" y="7075631"/>
                </a:lnTo>
                <a:cubicBezTo>
                  <a:pt x="13065261" y="7067199"/>
                  <a:pt x="13055247" y="7063150"/>
                  <a:pt x="13045917" y="7065949"/>
                </a:cubicBezTo>
                <a:cubicBezTo>
                  <a:pt x="13034454" y="7069382"/>
                  <a:pt x="13022859" y="7072494"/>
                  <a:pt x="13011123" y="7075264"/>
                </a:cubicBezTo>
                <a:cubicBezTo>
                  <a:pt x="13001645" y="7077501"/>
                  <a:pt x="12994992" y="7086024"/>
                  <a:pt x="12994992" y="7095757"/>
                </a:cubicBezTo>
                <a:lnTo>
                  <a:pt x="12994992" y="7107724"/>
                </a:lnTo>
                <a:cubicBezTo>
                  <a:pt x="12994992" y="7119388"/>
                  <a:pt x="12985536" y="7128847"/>
                  <a:pt x="12973875" y="7128847"/>
                </a:cubicBezTo>
                <a:lnTo>
                  <a:pt x="12766890" y="7128847"/>
                </a:lnTo>
                <a:cubicBezTo>
                  <a:pt x="12755226" y="7128847"/>
                  <a:pt x="12745773" y="7119388"/>
                  <a:pt x="12745773" y="7107724"/>
                </a:cubicBezTo>
                <a:lnTo>
                  <a:pt x="12745773" y="7095757"/>
                </a:lnTo>
                <a:cubicBezTo>
                  <a:pt x="12745773" y="7086024"/>
                  <a:pt x="12739120" y="7077501"/>
                  <a:pt x="12729642" y="7075264"/>
                </a:cubicBezTo>
                <a:cubicBezTo>
                  <a:pt x="12717906" y="7072494"/>
                  <a:pt x="12706303" y="7069382"/>
                  <a:pt x="12694848" y="7065949"/>
                </a:cubicBezTo>
                <a:cubicBezTo>
                  <a:pt x="12685519" y="7063150"/>
                  <a:pt x="12675504" y="7067199"/>
                  <a:pt x="12670638" y="7075631"/>
                </a:cubicBezTo>
                <a:lnTo>
                  <a:pt x="12664658" y="7085991"/>
                </a:lnTo>
                <a:cubicBezTo>
                  <a:pt x="12658826" y="7096089"/>
                  <a:pt x="12645908" y="7099554"/>
                  <a:pt x="12635811" y="7093718"/>
                </a:cubicBezTo>
                <a:lnTo>
                  <a:pt x="12456560" y="6990226"/>
                </a:lnTo>
                <a:cubicBezTo>
                  <a:pt x="12446452" y="6984394"/>
                  <a:pt x="12442994" y="6971476"/>
                  <a:pt x="12448826" y="6961379"/>
                </a:cubicBezTo>
                <a:lnTo>
                  <a:pt x="12454885" y="6950879"/>
                </a:lnTo>
                <a:cubicBezTo>
                  <a:pt x="12459752" y="6942446"/>
                  <a:pt x="12458253" y="6931751"/>
                  <a:pt x="12451171" y="6925072"/>
                </a:cubicBezTo>
                <a:cubicBezTo>
                  <a:pt x="12442450" y="6916845"/>
                  <a:pt x="12433978" y="6908369"/>
                  <a:pt x="12425750" y="6899651"/>
                </a:cubicBezTo>
                <a:cubicBezTo>
                  <a:pt x="12419071" y="6892565"/>
                  <a:pt x="12408376" y="6891067"/>
                  <a:pt x="12399940" y="6895934"/>
                </a:cubicBezTo>
                <a:lnTo>
                  <a:pt x="12389443" y="6901996"/>
                </a:lnTo>
                <a:cubicBezTo>
                  <a:pt x="12379346" y="6907835"/>
                  <a:pt x="12366425" y="6904370"/>
                  <a:pt x="12360593" y="6894273"/>
                </a:cubicBezTo>
                <a:lnTo>
                  <a:pt x="12257104" y="6715018"/>
                </a:lnTo>
                <a:cubicBezTo>
                  <a:pt x="12251275" y="6704914"/>
                  <a:pt x="12254734" y="6692000"/>
                  <a:pt x="12264838" y="6686164"/>
                </a:cubicBezTo>
                <a:lnTo>
                  <a:pt x="12275187" y="6680184"/>
                </a:lnTo>
                <a:cubicBezTo>
                  <a:pt x="12283620" y="6675318"/>
                  <a:pt x="12287672" y="6665304"/>
                  <a:pt x="12284873" y="6655981"/>
                </a:cubicBezTo>
                <a:cubicBezTo>
                  <a:pt x="12281441" y="6644519"/>
                  <a:pt x="12278328" y="6632916"/>
                  <a:pt x="12275558" y="6621180"/>
                </a:cubicBezTo>
                <a:cubicBezTo>
                  <a:pt x="12273317" y="6611702"/>
                  <a:pt x="12264805" y="6605056"/>
                  <a:pt x="12255065" y="6605056"/>
                </a:cubicBezTo>
                <a:lnTo>
                  <a:pt x="12243098" y="6605056"/>
                </a:lnTo>
                <a:cubicBezTo>
                  <a:pt x="12231434" y="6605056"/>
                  <a:pt x="12221982" y="6595593"/>
                  <a:pt x="12221982" y="6583932"/>
                </a:cubicBezTo>
                <a:lnTo>
                  <a:pt x="12221982" y="6376955"/>
                </a:lnTo>
                <a:cubicBezTo>
                  <a:pt x="12221982" y="6365284"/>
                  <a:pt x="12231434" y="6355831"/>
                  <a:pt x="12243098" y="6355831"/>
                </a:cubicBezTo>
                <a:lnTo>
                  <a:pt x="12255065" y="6355831"/>
                </a:lnTo>
                <a:cubicBezTo>
                  <a:pt x="12264805" y="6355831"/>
                  <a:pt x="12273317" y="6349178"/>
                  <a:pt x="12275558" y="6339697"/>
                </a:cubicBezTo>
                <a:cubicBezTo>
                  <a:pt x="12278328" y="6327972"/>
                  <a:pt x="12281441" y="6316369"/>
                  <a:pt x="12284873" y="6304906"/>
                </a:cubicBezTo>
                <a:cubicBezTo>
                  <a:pt x="12287672" y="6295584"/>
                  <a:pt x="12283620" y="6285570"/>
                  <a:pt x="12275187" y="6280692"/>
                </a:cubicBezTo>
                <a:lnTo>
                  <a:pt x="12264838" y="6274716"/>
                </a:lnTo>
                <a:cubicBezTo>
                  <a:pt x="12254734" y="6268888"/>
                  <a:pt x="12251275" y="6255974"/>
                  <a:pt x="12257104" y="6245869"/>
                </a:cubicBezTo>
                <a:lnTo>
                  <a:pt x="12360593" y="6066613"/>
                </a:lnTo>
                <a:cubicBezTo>
                  <a:pt x="12366425" y="6056509"/>
                  <a:pt x="12379346" y="6053051"/>
                  <a:pt x="12389443" y="6058883"/>
                </a:cubicBezTo>
                <a:lnTo>
                  <a:pt x="12399940" y="6064949"/>
                </a:lnTo>
                <a:cubicBezTo>
                  <a:pt x="12408376" y="6069816"/>
                  <a:pt x="12419071" y="6068317"/>
                  <a:pt x="12425750" y="6061235"/>
                </a:cubicBezTo>
                <a:cubicBezTo>
                  <a:pt x="12433978" y="6052518"/>
                  <a:pt x="12442450" y="6044035"/>
                  <a:pt x="12451171" y="6035814"/>
                </a:cubicBezTo>
                <a:cubicBezTo>
                  <a:pt x="12458253" y="6029136"/>
                  <a:pt x="12459752" y="6018441"/>
                  <a:pt x="12454885" y="6010008"/>
                </a:cubicBezTo>
                <a:lnTo>
                  <a:pt x="12448826" y="5999507"/>
                </a:lnTo>
                <a:cubicBezTo>
                  <a:pt x="12442994" y="5989403"/>
                  <a:pt x="12446452" y="5976489"/>
                  <a:pt x="12456560" y="5970661"/>
                </a:cubicBezTo>
                <a:lnTo>
                  <a:pt x="12635811" y="5867161"/>
                </a:lnTo>
                <a:cubicBezTo>
                  <a:pt x="12645908" y="5861332"/>
                  <a:pt x="12658826" y="5864798"/>
                  <a:pt x="12664658" y="5874895"/>
                </a:cubicBezTo>
                <a:lnTo>
                  <a:pt x="12670638" y="5885251"/>
                </a:lnTo>
                <a:cubicBezTo>
                  <a:pt x="12675504" y="5893688"/>
                  <a:pt x="12685519" y="5897737"/>
                  <a:pt x="12694848" y="5894938"/>
                </a:cubicBezTo>
                <a:cubicBezTo>
                  <a:pt x="12706311" y="5891505"/>
                  <a:pt x="12717906" y="5888392"/>
                  <a:pt x="12729642" y="5885622"/>
                </a:cubicBezTo>
                <a:cubicBezTo>
                  <a:pt x="12739120" y="5883385"/>
                  <a:pt x="12745773" y="5874862"/>
                  <a:pt x="12745773" y="5865129"/>
                </a:cubicBezTo>
                <a:lnTo>
                  <a:pt x="12745773" y="5853163"/>
                </a:lnTo>
                <a:cubicBezTo>
                  <a:pt x="12745773" y="5841499"/>
                  <a:pt x="12755226" y="5832039"/>
                  <a:pt x="12766890" y="5832039"/>
                </a:cubicBezTo>
                <a:close/>
                <a:moveTo>
                  <a:pt x="7128699" y="5824612"/>
                </a:moveTo>
                <a:cubicBezTo>
                  <a:pt x="7471334" y="5824612"/>
                  <a:pt x="7749123" y="6102401"/>
                  <a:pt x="7749123" y="6445073"/>
                </a:cubicBezTo>
                <a:cubicBezTo>
                  <a:pt x="7749123" y="6787744"/>
                  <a:pt x="7471334" y="7065534"/>
                  <a:pt x="7128662" y="7065534"/>
                </a:cubicBezTo>
                <a:cubicBezTo>
                  <a:pt x="6785992" y="7065534"/>
                  <a:pt x="6508206" y="6787744"/>
                  <a:pt x="6508206" y="6445073"/>
                </a:cubicBezTo>
                <a:cubicBezTo>
                  <a:pt x="6508206" y="6102401"/>
                  <a:pt x="6786031" y="5824612"/>
                  <a:pt x="7128699" y="5824612"/>
                </a:cubicBezTo>
                <a:close/>
                <a:moveTo>
                  <a:pt x="9989015" y="5808858"/>
                </a:moveTo>
                <a:cubicBezTo>
                  <a:pt x="10331650" y="5808858"/>
                  <a:pt x="10609439" y="6086647"/>
                  <a:pt x="10609439" y="6429319"/>
                </a:cubicBezTo>
                <a:cubicBezTo>
                  <a:pt x="10609439" y="6771990"/>
                  <a:pt x="10331650" y="7049780"/>
                  <a:pt x="9988979" y="7049780"/>
                </a:cubicBezTo>
                <a:cubicBezTo>
                  <a:pt x="9646307" y="7049780"/>
                  <a:pt x="9368518" y="6771990"/>
                  <a:pt x="9368518" y="6429319"/>
                </a:cubicBezTo>
                <a:cubicBezTo>
                  <a:pt x="9368518" y="6086647"/>
                  <a:pt x="9646343" y="5808858"/>
                  <a:pt x="9989015" y="5808858"/>
                </a:cubicBezTo>
                <a:close/>
                <a:moveTo>
                  <a:pt x="10175353" y="5373892"/>
                </a:moveTo>
                <a:lnTo>
                  <a:pt x="10120415" y="5428830"/>
                </a:lnTo>
                <a:cubicBezTo>
                  <a:pt x="10111042" y="5438203"/>
                  <a:pt x="10111042" y="5453452"/>
                  <a:pt x="10120408" y="5462825"/>
                </a:cubicBezTo>
                <a:lnTo>
                  <a:pt x="10294965" y="5637371"/>
                </a:lnTo>
                <a:cubicBezTo>
                  <a:pt x="10304176" y="5646586"/>
                  <a:pt x="10319745" y="5646586"/>
                  <a:pt x="10328949" y="5637371"/>
                </a:cubicBezTo>
                <a:lnTo>
                  <a:pt x="10385545" y="5580780"/>
                </a:lnTo>
                <a:cubicBezTo>
                  <a:pt x="10300217" y="5529372"/>
                  <a:pt x="10228082" y="5458318"/>
                  <a:pt x="10175353" y="5373892"/>
                </a:cubicBezTo>
                <a:close/>
                <a:moveTo>
                  <a:pt x="12150383" y="5173736"/>
                </a:moveTo>
                <a:cubicBezTo>
                  <a:pt x="12108459" y="5173736"/>
                  <a:pt x="12074475" y="5207723"/>
                  <a:pt x="12074475" y="5249642"/>
                </a:cubicBezTo>
                <a:cubicBezTo>
                  <a:pt x="12074475" y="5291565"/>
                  <a:pt x="12108459" y="5325548"/>
                  <a:pt x="12150383" y="5325548"/>
                </a:cubicBezTo>
                <a:cubicBezTo>
                  <a:pt x="12192306" y="5325548"/>
                  <a:pt x="12226289" y="5291565"/>
                  <a:pt x="12226289" y="5249642"/>
                </a:cubicBezTo>
                <a:cubicBezTo>
                  <a:pt x="12226289" y="5207723"/>
                  <a:pt x="12192306" y="5173736"/>
                  <a:pt x="12150383" y="5173736"/>
                </a:cubicBezTo>
                <a:close/>
                <a:moveTo>
                  <a:pt x="12150379" y="5082641"/>
                </a:moveTo>
                <a:cubicBezTo>
                  <a:pt x="12242463" y="5082641"/>
                  <a:pt x="12317376" y="5157557"/>
                  <a:pt x="12317376" y="5249642"/>
                </a:cubicBezTo>
                <a:cubicBezTo>
                  <a:pt x="12317376" y="5341726"/>
                  <a:pt x="12242463" y="5416642"/>
                  <a:pt x="12150379" y="5416642"/>
                </a:cubicBezTo>
                <a:cubicBezTo>
                  <a:pt x="12058301" y="5416642"/>
                  <a:pt x="11983389" y="5341726"/>
                  <a:pt x="11983389" y="5249642"/>
                </a:cubicBezTo>
                <a:cubicBezTo>
                  <a:pt x="11983389" y="5157557"/>
                  <a:pt x="12058301" y="5082641"/>
                  <a:pt x="12150379" y="5082641"/>
                </a:cubicBezTo>
                <a:close/>
                <a:moveTo>
                  <a:pt x="12150379" y="5035814"/>
                </a:moveTo>
                <a:cubicBezTo>
                  <a:pt x="12032476" y="5035814"/>
                  <a:pt x="11936556" y="5131738"/>
                  <a:pt x="11936556" y="5249643"/>
                </a:cubicBezTo>
                <a:cubicBezTo>
                  <a:pt x="11936556" y="5367548"/>
                  <a:pt x="12032476" y="5463472"/>
                  <a:pt x="12150379" y="5463472"/>
                </a:cubicBezTo>
                <a:cubicBezTo>
                  <a:pt x="12268284" y="5463472"/>
                  <a:pt x="12364204" y="5367548"/>
                  <a:pt x="12364204" y="5249643"/>
                </a:cubicBezTo>
                <a:cubicBezTo>
                  <a:pt x="12364204" y="5131738"/>
                  <a:pt x="12268284" y="5035814"/>
                  <a:pt x="12150379" y="5035814"/>
                </a:cubicBezTo>
                <a:close/>
                <a:moveTo>
                  <a:pt x="7830381" y="5003623"/>
                </a:moveTo>
                <a:cubicBezTo>
                  <a:pt x="7850724" y="5003623"/>
                  <a:pt x="7867222" y="5020110"/>
                  <a:pt x="7867222" y="5040453"/>
                </a:cubicBezTo>
                <a:cubicBezTo>
                  <a:pt x="7867222" y="5060806"/>
                  <a:pt x="7850724" y="5077290"/>
                  <a:pt x="7830381" y="5077290"/>
                </a:cubicBezTo>
                <a:cubicBezTo>
                  <a:pt x="7810039" y="5077290"/>
                  <a:pt x="7793541" y="5060806"/>
                  <a:pt x="7793541" y="5040453"/>
                </a:cubicBezTo>
                <a:cubicBezTo>
                  <a:pt x="7793541" y="5020110"/>
                  <a:pt x="7810039" y="5003623"/>
                  <a:pt x="7830381" y="5003623"/>
                </a:cubicBezTo>
                <a:close/>
                <a:moveTo>
                  <a:pt x="7830381" y="4830298"/>
                </a:moveTo>
                <a:cubicBezTo>
                  <a:pt x="7714310" y="4830298"/>
                  <a:pt x="7620227" y="4924382"/>
                  <a:pt x="7620227" y="5040446"/>
                </a:cubicBezTo>
                <a:cubicBezTo>
                  <a:pt x="7620227" y="5156517"/>
                  <a:pt x="7714310" y="5250601"/>
                  <a:pt x="7830381" y="5250601"/>
                </a:cubicBezTo>
                <a:cubicBezTo>
                  <a:pt x="7946453" y="5250601"/>
                  <a:pt x="8040536" y="5156517"/>
                  <a:pt x="8040536" y="5040446"/>
                </a:cubicBezTo>
                <a:cubicBezTo>
                  <a:pt x="8040536" y="4924382"/>
                  <a:pt x="7946453" y="4830298"/>
                  <a:pt x="7830381" y="4830298"/>
                </a:cubicBezTo>
                <a:close/>
                <a:moveTo>
                  <a:pt x="12345105" y="4760959"/>
                </a:moveTo>
                <a:cubicBezTo>
                  <a:pt x="12281763" y="4760959"/>
                  <a:pt x="12230230" y="4812493"/>
                  <a:pt x="12230230" y="4875834"/>
                </a:cubicBezTo>
                <a:cubicBezTo>
                  <a:pt x="12230230" y="4888766"/>
                  <a:pt x="12240712" y="4899249"/>
                  <a:pt x="12253644" y="4899249"/>
                </a:cubicBezTo>
                <a:cubicBezTo>
                  <a:pt x="12266576" y="4899249"/>
                  <a:pt x="12277059" y="4888766"/>
                  <a:pt x="12277059" y="4875834"/>
                </a:cubicBezTo>
                <a:cubicBezTo>
                  <a:pt x="12277059" y="4838313"/>
                  <a:pt x="12307584" y="4807788"/>
                  <a:pt x="12345105" y="4807788"/>
                </a:cubicBezTo>
                <a:cubicBezTo>
                  <a:pt x="12382630" y="4807788"/>
                  <a:pt x="12413159" y="4838313"/>
                  <a:pt x="12413159" y="4875834"/>
                </a:cubicBezTo>
                <a:cubicBezTo>
                  <a:pt x="12413159" y="4888766"/>
                  <a:pt x="12423641" y="4899249"/>
                  <a:pt x="12436573" y="4899249"/>
                </a:cubicBezTo>
                <a:cubicBezTo>
                  <a:pt x="12449505" y="4899249"/>
                  <a:pt x="12459988" y="4888766"/>
                  <a:pt x="12459988" y="4875834"/>
                </a:cubicBezTo>
                <a:cubicBezTo>
                  <a:pt x="12459988" y="4812493"/>
                  <a:pt x="12408451" y="4760959"/>
                  <a:pt x="12345105" y="4760959"/>
                </a:cubicBezTo>
                <a:close/>
                <a:moveTo>
                  <a:pt x="11955648" y="4760959"/>
                </a:moveTo>
                <a:cubicBezTo>
                  <a:pt x="11892306" y="4760959"/>
                  <a:pt x="11840776" y="4812493"/>
                  <a:pt x="11840776" y="4875834"/>
                </a:cubicBezTo>
                <a:cubicBezTo>
                  <a:pt x="11840776" y="4888766"/>
                  <a:pt x="11851258" y="4899249"/>
                  <a:pt x="11864190" y="4899249"/>
                </a:cubicBezTo>
                <a:cubicBezTo>
                  <a:pt x="11877119" y="4899249"/>
                  <a:pt x="11887605" y="4888766"/>
                  <a:pt x="11887605" y="4875834"/>
                </a:cubicBezTo>
                <a:cubicBezTo>
                  <a:pt x="11887605" y="4838313"/>
                  <a:pt x="11918127" y="4807788"/>
                  <a:pt x="11955648" y="4807788"/>
                </a:cubicBezTo>
                <a:cubicBezTo>
                  <a:pt x="11993172" y="4807788"/>
                  <a:pt x="12023701" y="4838313"/>
                  <a:pt x="12023701" y="4875834"/>
                </a:cubicBezTo>
                <a:cubicBezTo>
                  <a:pt x="12023701" y="4888766"/>
                  <a:pt x="12034184" y="4899249"/>
                  <a:pt x="12047116" y="4899249"/>
                </a:cubicBezTo>
                <a:cubicBezTo>
                  <a:pt x="12060048" y="4899249"/>
                  <a:pt x="12070531" y="4888766"/>
                  <a:pt x="12070531" y="4875834"/>
                </a:cubicBezTo>
                <a:cubicBezTo>
                  <a:pt x="12070531" y="4812493"/>
                  <a:pt x="12018997" y="4760959"/>
                  <a:pt x="11955648" y="4760959"/>
                </a:cubicBezTo>
                <a:close/>
                <a:moveTo>
                  <a:pt x="9401108" y="4611857"/>
                </a:moveTo>
                <a:lnTo>
                  <a:pt x="9423748" y="4651187"/>
                </a:lnTo>
                <a:lnTo>
                  <a:pt x="9123400" y="4651187"/>
                </a:lnTo>
                <a:lnTo>
                  <a:pt x="9101620" y="4613352"/>
                </a:lnTo>
                <a:cubicBezTo>
                  <a:pt x="9086848" y="4617743"/>
                  <a:pt x="9076070" y="4631403"/>
                  <a:pt x="9076070" y="4647599"/>
                </a:cubicBezTo>
                <a:cubicBezTo>
                  <a:pt x="9076070" y="4667335"/>
                  <a:pt x="9092071" y="4683338"/>
                  <a:pt x="9111808" y="4683338"/>
                </a:cubicBezTo>
                <a:lnTo>
                  <a:pt x="9428961" y="4683338"/>
                </a:lnTo>
                <a:cubicBezTo>
                  <a:pt x="9448697" y="4683338"/>
                  <a:pt x="9464699" y="4667335"/>
                  <a:pt x="9464699" y="4647599"/>
                </a:cubicBezTo>
                <a:cubicBezTo>
                  <a:pt x="9464699" y="4627858"/>
                  <a:pt x="9448697" y="4611857"/>
                  <a:pt x="9428961" y="4611857"/>
                </a:cubicBezTo>
                <a:close/>
                <a:moveTo>
                  <a:pt x="6831915" y="4590384"/>
                </a:moveTo>
                <a:cubicBezTo>
                  <a:pt x="6948457" y="4704820"/>
                  <a:pt x="7020782" y="4864170"/>
                  <a:pt x="7020782" y="5040442"/>
                </a:cubicBezTo>
                <a:cubicBezTo>
                  <a:pt x="7020782" y="5192871"/>
                  <a:pt x="6966720" y="5332670"/>
                  <a:pt x="6876735" y="5441699"/>
                </a:cubicBezTo>
                <a:lnTo>
                  <a:pt x="6423661" y="5038691"/>
                </a:lnTo>
                <a:close/>
                <a:moveTo>
                  <a:pt x="11111539" y="4447668"/>
                </a:moveTo>
                <a:cubicBezTo>
                  <a:pt x="11105384" y="4447668"/>
                  <a:pt x="11099229" y="4450012"/>
                  <a:pt x="11094546" y="4454700"/>
                </a:cubicBezTo>
                <a:lnTo>
                  <a:pt x="11043833" y="4505416"/>
                </a:lnTo>
                <a:cubicBezTo>
                  <a:pt x="11128260" y="4558142"/>
                  <a:pt x="11199314" y="4630277"/>
                  <a:pt x="11250721" y="4715603"/>
                </a:cubicBezTo>
                <a:lnTo>
                  <a:pt x="11303080" y="4663241"/>
                </a:lnTo>
                <a:cubicBezTo>
                  <a:pt x="11312294" y="4654027"/>
                  <a:pt x="11312294" y="4638461"/>
                  <a:pt x="11303087" y="4629247"/>
                </a:cubicBezTo>
                <a:lnTo>
                  <a:pt x="11128530" y="4454700"/>
                </a:lnTo>
                <a:cubicBezTo>
                  <a:pt x="11123848" y="4450012"/>
                  <a:pt x="11117694" y="4447668"/>
                  <a:pt x="11111539" y="4447668"/>
                </a:cubicBezTo>
                <a:close/>
                <a:moveTo>
                  <a:pt x="2060490" y="4425354"/>
                </a:moveTo>
                <a:cubicBezTo>
                  <a:pt x="2403124" y="4425354"/>
                  <a:pt x="2680914" y="4703143"/>
                  <a:pt x="2680914" y="5045815"/>
                </a:cubicBezTo>
                <a:cubicBezTo>
                  <a:pt x="2680914" y="5388486"/>
                  <a:pt x="2403124" y="5666276"/>
                  <a:pt x="2060453" y="5666276"/>
                </a:cubicBezTo>
                <a:cubicBezTo>
                  <a:pt x="1717781" y="5666276"/>
                  <a:pt x="1439992" y="5388486"/>
                  <a:pt x="1439992" y="5045815"/>
                </a:cubicBezTo>
                <a:cubicBezTo>
                  <a:pt x="1439992" y="4703143"/>
                  <a:pt x="1717818" y="4425354"/>
                  <a:pt x="2060490" y="4425354"/>
                </a:cubicBezTo>
                <a:close/>
                <a:moveTo>
                  <a:pt x="4817193" y="4424195"/>
                </a:moveTo>
                <a:cubicBezTo>
                  <a:pt x="4807950" y="4467141"/>
                  <a:pt x="4803044" y="4511693"/>
                  <a:pt x="4803044" y="4557399"/>
                </a:cubicBezTo>
                <a:cubicBezTo>
                  <a:pt x="4803044" y="4905555"/>
                  <a:pt x="5085283" y="5187791"/>
                  <a:pt x="5433436" y="5187791"/>
                </a:cubicBezTo>
                <a:cubicBezTo>
                  <a:pt x="5479142" y="5187791"/>
                  <a:pt x="5523692" y="5182881"/>
                  <a:pt x="5566641" y="5173645"/>
                </a:cubicBezTo>
                <a:cubicBezTo>
                  <a:pt x="5505504" y="5457818"/>
                  <a:pt x="5252845" y="5670833"/>
                  <a:pt x="4950391" y="5670833"/>
                </a:cubicBezTo>
                <a:cubicBezTo>
                  <a:pt x="4602237" y="5670833"/>
                  <a:pt x="4320000" y="5388597"/>
                  <a:pt x="4320000" y="5040441"/>
                </a:cubicBezTo>
                <a:cubicBezTo>
                  <a:pt x="4320000" y="4737990"/>
                  <a:pt x="4533015" y="4485332"/>
                  <a:pt x="4817193" y="4424195"/>
                </a:cubicBezTo>
                <a:close/>
                <a:moveTo>
                  <a:pt x="6413804" y="4410287"/>
                </a:moveTo>
                <a:cubicBezTo>
                  <a:pt x="6559767" y="4415622"/>
                  <a:pt x="6693043" y="4470581"/>
                  <a:pt x="6797303" y="4558826"/>
                </a:cubicBezTo>
                <a:lnTo>
                  <a:pt x="6413804" y="4979947"/>
                </a:lnTo>
                <a:close/>
                <a:moveTo>
                  <a:pt x="6366974" y="4410287"/>
                </a:moveTo>
                <a:lnTo>
                  <a:pt x="6366974" y="5040443"/>
                </a:lnTo>
                <a:cubicBezTo>
                  <a:pt x="6366974" y="5040605"/>
                  <a:pt x="6366997" y="5040763"/>
                  <a:pt x="6367002" y="5040925"/>
                </a:cubicBezTo>
                <a:cubicBezTo>
                  <a:pt x="6367013" y="5041394"/>
                  <a:pt x="6367038" y="5041862"/>
                  <a:pt x="6367079" y="5042330"/>
                </a:cubicBezTo>
                <a:cubicBezTo>
                  <a:pt x="6367103" y="5042654"/>
                  <a:pt x="6367127" y="5042982"/>
                  <a:pt x="6367173" y="5043310"/>
                </a:cubicBezTo>
                <a:cubicBezTo>
                  <a:pt x="6367230" y="5043786"/>
                  <a:pt x="6367312" y="5044261"/>
                  <a:pt x="6367397" y="5044737"/>
                </a:cubicBezTo>
                <a:cubicBezTo>
                  <a:pt x="6367458" y="5045036"/>
                  <a:pt x="6367504" y="5045335"/>
                  <a:pt x="6367568" y="5045626"/>
                </a:cubicBezTo>
                <a:cubicBezTo>
                  <a:pt x="6367691" y="5046152"/>
                  <a:pt x="6367837" y="5046667"/>
                  <a:pt x="6367992" y="5047182"/>
                </a:cubicBezTo>
                <a:cubicBezTo>
                  <a:pt x="6368060" y="5047417"/>
                  <a:pt x="6368117" y="5047658"/>
                  <a:pt x="6368199" y="5047889"/>
                </a:cubicBezTo>
                <a:cubicBezTo>
                  <a:pt x="6368403" y="5048508"/>
                  <a:pt x="6368647" y="5049117"/>
                  <a:pt x="6368907" y="5049722"/>
                </a:cubicBezTo>
                <a:cubicBezTo>
                  <a:pt x="6368957" y="5049837"/>
                  <a:pt x="6368996" y="5049960"/>
                  <a:pt x="6369056" y="5050079"/>
                </a:cubicBezTo>
                <a:cubicBezTo>
                  <a:pt x="6370032" y="5052247"/>
                  <a:pt x="6371352" y="5054293"/>
                  <a:pt x="6373012" y="5056130"/>
                </a:cubicBezTo>
                <a:cubicBezTo>
                  <a:pt x="6373203" y="5056347"/>
                  <a:pt x="6373417" y="5056538"/>
                  <a:pt x="6373618" y="5056743"/>
                </a:cubicBezTo>
                <a:cubicBezTo>
                  <a:pt x="6373951" y="5057085"/>
                  <a:pt x="6374268" y="5057431"/>
                  <a:pt x="6374620" y="5057755"/>
                </a:cubicBezTo>
                <a:cubicBezTo>
                  <a:pt x="6374645" y="5057777"/>
                  <a:pt x="6374677" y="5057791"/>
                  <a:pt x="6374698" y="5057816"/>
                </a:cubicBezTo>
                <a:cubicBezTo>
                  <a:pt x="6374745" y="5057860"/>
                  <a:pt x="6374787" y="5057903"/>
                  <a:pt x="6374834" y="5057946"/>
                </a:cubicBezTo>
                <a:lnTo>
                  <a:pt x="6845594" y="5476685"/>
                </a:lnTo>
                <a:cubicBezTo>
                  <a:pt x="6730846" y="5596474"/>
                  <a:pt x="6569330" y="5671073"/>
                  <a:pt x="6390389" y="5671073"/>
                </a:cubicBezTo>
                <a:cubicBezTo>
                  <a:pt x="6042236" y="5671073"/>
                  <a:pt x="5760000" y="5388729"/>
                  <a:pt x="5760000" y="5040443"/>
                </a:cubicBezTo>
                <a:cubicBezTo>
                  <a:pt x="5760000" y="4699997"/>
                  <a:pt x="6029674" y="4422614"/>
                  <a:pt x="6366974" y="4410287"/>
                </a:cubicBezTo>
                <a:close/>
                <a:moveTo>
                  <a:pt x="7830381" y="4410056"/>
                </a:moveTo>
                <a:cubicBezTo>
                  <a:pt x="8178539" y="4410056"/>
                  <a:pt x="8460775" y="4692292"/>
                  <a:pt x="8460775" y="5040449"/>
                </a:cubicBezTo>
                <a:cubicBezTo>
                  <a:pt x="8460775" y="5388606"/>
                  <a:pt x="8178539" y="5670842"/>
                  <a:pt x="7830381" y="5670842"/>
                </a:cubicBezTo>
                <a:cubicBezTo>
                  <a:pt x="7482225" y="5670842"/>
                  <a:pt x="7199989" y="5388606"/>
                  <a:pt x="7199989" y="5040449"/>
                </a:cubicBezTo>
                <a:cubicBezTo>
                  <a:pt x="7199989" y="4692292"/>
                  <a:pt x="7482225" y="4410056"/>
                  <a:pt x="7830381" y="4410056"/>
                </a:cubicBezTo>
                <a:close/>
                <a:moveTo>
                  <a:pt x="12150381" y="4410049"/>
                </a:moveTo>
                <a:cubicBezTo>
                  <a:pt x="12498539" y="4410049"/>
                  <a:pt x="12780775" y="4692285"/>
                  <a:pt x="12780775" y="5040442"/>
                </a:cubicBezTo>
                <a:cubicBezTo>
                  <a:pt x="12780775" y="5388603"/>
                  <a:pt x="12498539" y="5670835"/>
                  <a:pt x="12150381" y="5670835"/>
                </a:cubicBezTo>
                <a:cubicBezTo>
                  <a:pt x="11802225" y="5670835"/>
                  <a:pt x="11519989" y="5388603"/>
                  <a:pt x="11519989" y="5040442"/>
                </a:cubicBezTo>
                <a:cubicBezTo>
                  <a:pt x="11519989" y="4718145"/>
                  <a:pt x="11761869" y="4452375"/>
                  <a:pt x="12073999" y="4414671"/>
                </a:cubicBezTo>
                <a:cubicBezTo>
                  <a:pt x="12068207" y="4424671"/>
                  <a:pt x="12063884" y="4435593"/>
                  <a:pt x="12061251" y="4447185"/>
                </a:cubicBezTo>
                <a:cubicBezTo>
                  <a:pt x="12051540" y="4489972"/>
                  <a:pt x="12066482" y="4533970"/>
                  <a:pt x="12100253" y="4562017"/>
                </a:cubicBezTo>
                <a:cubicBezTo>
                  <a:pt x="12113131" y="4572712"/>
                  <a:pt x="12128445" y="4580507"/>
                  <a:pt x="12144715" y="4584794"/>
                </a:cubicBezTo>
                <a:cubicBezTo>
                  <a:pt x="12145743" y="4585183"/>
                  <a:pt x="12146791" y="4585532"/>
                  <a:pt x="12147889" y="4585781"/>
                </a:cubicBezTo>
                <a:cubicBezTo>
                  <a:pt x="12154661" y="4587319"/>
                  <a:pt x="12160433" y="4591404"/>
                  <a:pt x="12164135" y="4597283"/>
                </a:cubicBezTo>
                <a:cubicBezTo>
                  <a:pt x="12167839" y="4603162"/>
                  <a:pt x="12169031" y="4610136"/>
                  <a:pt x="12167493" y="4616908"/>
                </a:cubicBezTo>
                <a:cubicBezTo>
                  <a:pt x="12166001" y="4623471"/>
                  <a:pt x="12162079" y="4629134"/>
                  <a:pt x="12156455" y="4632851"/>
                </a:cubicBezTo>
                <a:cubicBezTo>
                  <a:pt x="12145671" y="4639984"/>
                  <a:pt x="12142705" y="4654512"/>
                  <a:pt x="12149835" y="4665297"/>
                </a:cubicBezTo>
                <a:cubicBezTo>
                  <a:pt x="12154341" y="4672109"/>
                  <a:pt x="12161793" y="4675801"/>
                  <a:pt x="12169391" y="4675801"/>
                </a:cubicBezTo>
                <a:cubicBezTo>
                  <a:pt x="12173825" y="4675801"/>
                  <a:pt x="12178307" y="4674544"/>
                  <a:pt x="12182279" y="4671918"/>
                </a:cubicBezTo>
                <a:cubicBezTo>
                  <a:pt x="12198011" y="4661514"/>
                  <a:pt x="12208977" y="4645664"/>
                  <a:pt x="12213159" y="4627282"/>
                </a:cubicBezTo>
                <a:cubicBezTo>
                  <a:pt x="12217467" y="4608306"/>
                  <a:pt x="12214131" y="4588789"/>
                  <a:pt x="12203760" y="4572330"/>
                </a:cubicBezTo>
                <a:cubicBezTo>
                  <a:pt x="12194229" y="4557190"/>
                  <a:pt x="12179769" y="4546376"/>
                  <a:pt x="12162759" y="4541369"/>
                </a:cubicBezTo>
                <a:cubicBezTo>
                  <a:pt x="12161527" y="4540857"/>
                  <a:pt x="12160253" y="4540421"/>
                  <a:pt x="12158905" y="4540115"/>
                </a:cubicBezTo>
                <a:cubicBezTo>
                  <a:pt x="12148203" y="4537684"/>
                  <a:pt x="12138531" y="4532932"/>
                  <a:pt x="12130169" y="4525987"/>
                </a:cubicBezTo>
                <a:cubicBezTo>
                  <a:pt x="12110040" y="4509273"/>
                  <a:pt x="12101132" y="4483048"/>
                  <a:pt x="12106917" y="4457555"/>
                </a:cubicBezTo>
                <a:cubicBezTo>
                  <a:pt x="12110999" y="4439587"/>
                  <a:pt x="12121835" y="4424285"/>
                  <a:pt x="12137431" y="4414465"/>
                </a:cubicBezTo>
                <a:cubicBezTo>
                  <a:pt x="12140083" y="4412798"/>
                  <a:pt x="12142843" y="4411393"/>
                  <a:pt x="12145645" y="4410110"/>
                </a:cubicBezTo>
                <a:cubicBezTo>
                  <a:pt x="12147227" y="4410099"/>
                  <a:pt x="12148797" y="4410049"/>
                  <a:pt x="12150381" y="4410049"/>
                </a:cubicBezTo>
                <a:close/>
                <a:moveTo>
                  <a:pt x="3406901" y="4392039"/>
                </a:moveTo>
                <a:lnTo>
                  <a:pt x="3613886" y="4392039"/>
                </a:lnTo>
                <a:cubicBezTo>
                  <a:pt x="3625547" y="4392039"/>
                  <a:pt x="3635003" y="4401499"/>
                  <a:pt x="3635003" y="4413163"/>
                </a:cubicBezTo>
                <a:lnTo>
                  <a:pt x="3635003" y="4425129"/>
                </a:lnTo>
                <a:cubicBezTo>
                  <a:pt x="3635003" y="4434862"/>
                  <a:pt x="3641656" y="4443385"/>
                  <a:pt x="3651133" y="4445622"/>
                </a:cubicBezTo>
                <a:cubicBezTo>
                  <a:pt x="3662869" y="4448392"/>
                  <a:pt x="3674464" y="4451505"/>
                  <a:pt x="3685927" y="4454938"/>
                </a:cubicBezTo>
                <a:cubicBezTo>
                  <a:pt x="3695257" y="4457737"/>
                  <a:pt x="3705272" y="4453688"/>
                  <a:pt x="3710138" y="4445251"/>
                </a:cubicBezTo>
                <a:lnTo>
                  <a:pt x="3716117" y="4434895"/>
                </a:lnTo>
                <a:cubicBezTo>
                  <a:pt x="3721945" y="4424798"/>
                  <a:pt x="3734868" y="4421332"/>
                  <a:pt x="3744964" y="4427161"/>
                </a:cubicBezTo>
                <a:lnTo>
                  <a:pt x="3924216" y="4530661"/>
                </a:lnTo>
                <a:cubicBezTo>
                  <a:pt x="3934323" y="4536489"/>
                  <a:pt x="3937782" y="4549403"/>
                  <a:pt x="3931950" y="4559507"/>
                </a:cubicBezTo>
                <a:lnTo>
                  <a:pt x="3925890" y="4570008"/>
                </a:lnTo>
                <a:cubicBezTo>
                  <a:pt x="3921024" y="4578441"/>
                  <a:pt x="3922522" y="4589136"/>
                  <a:pt x="3929601" y="4595814"/>
                </a:cubicBezTo>
                <a:cubicBezTo>
                  <a:pt x="3938314" y="4604035"/>
                  <a:pt x="3946798" y="4612518"/>
                  <a:pt x="3955015" y="4621235"/>
                </a:cubicBezTo>
                <a:cubicBezTo>
                  <a:pt x="3961705" y="4628317"/>
                  <a:pt x="3972400" y="4629816"/>
                  <a:pt x="3980825" y="4624949"/>
                </a:cubicBezTo>
                <a:lnTo>
                  <a:pt x="3991327" y="4618883"/>
                </a:lnTo>
                <a:cubicBezTo>
                  <a:pt x="4001431" y="4613051"/>
                  <a:pt x="4014350" y="4616509"/>
                  <a:pt x="4020183" y="4626613"/>
                </a:cubicBezTo>
                <a:lnTo>
                  <a:pt x="4123672" y="4805869"/>
                </a:lnTo>
                <a:cubicBezTo>
                  <a:pt x="4129500" y="4815974"/>
                  <a:pt x="4126041" y="4828888"/>
                  <a:pt x="4115937" y="4834716"/>
                </a:cubicBezTo>
                <a:lnTo>
                  <a:pt x="4105584" y="4840692"/>
                </a:lnTo>
                <a:cubicBezTo>
                  <a:pt x="4097153" y="4845570"/>
                  <a:pt x="4093103" y="4855584"/>
                  <a:pt x="4095895" y="4864906"/>
                </a:cubicBezTo>
                <a:cubicBezTo>
                  <a:pt x="4099328" y="4876369"/>
                  <a:pt x="4102440" y="4887972"/>
                  <a:pt x="4105213" y="4899697"/>
                </a:cubicBezTo>
                <a:cubicBezTo>
                  <a:pt x="4107447" y="4909178"/>
                  <a:pt x="4115970" y="4915831"/>
                  <a:pt x="4125711" y="4915831"/>
                </a:cubicBezTo>
                <a:lnTo>
                  <a:pt x="4137670" y="4915831"/>
                </a:lnTo>
                <a:cubicBezTo>
                  <a:pt x="4149337" y="4915831"/>
                  <a:pt x="4158794" y="4925284"/>
                  <a:pt x="4158794" y="4936955"/>
                </a:cubicBezTo>
                <a:lnTo>
                  <a:pt x="4158794" y="5143932"/>
                </a:lnTo>
                <a:cubicBezTo>
                  <a:pt x="4158794" y="5155593"/>
                  <a:pt x="4149337" y="5165056"/>
                  <a:pt x="4137670" y="5165056"/>
                </a:cubicBezTo>
                <a:lnTo>
                  <a:pt x="4125711" y="5165056"/>
                </a:lnTo>
                <a:cubicBezTo>
                  <a:pt x="4115970" y="5165056"/>
                  <a:pt x="4107458" y="5171702"/>
                  <a:pt x="4105213" y="5181180"/>
                </a:cubicBezTo>
                <a:cubicBezTo>
                  <a:pt x="4102440" y="5192916"/>
                  <a:pt x="4099335" y="5204519"/>
                  <a:pt x="4095895" y="5215981"/>
                </a:cubicBezTo>
                <a:cubicBezTo>
                  <a:pt x="4093103" y="5225304"/>
                  <a:pt x="4097153" y="5235318"/>
                  <a:pt x="4105584" y="5240184"/>
                </a:cubicBezTo>
                <a:lnTo>
                  <a:pt x="4115937" y="5246164"/>
                </a:lnTo>
                <a:cubicBezTo>
                  <a:pt x="4126041" y="5252000"/>
                  <a:pt x="4129500" y="5264914"/>
                  <a:pt x="4123672" y="5275018"/>
                </a:cubicBezTo>
                <a:lnTo>
                  <a:pt x="4020183" y="5454273"/>
                </a:lnTo>
                <a:cubicBezTo>
                  <a:pt x="4014350" y="5464370"/>
                  <a:pt x="4001431" y="5467835"/>
                  <a:pt x="3991327" y="5461996"/>
                </a:cubicBezTo>
                <a:lnTo>
                  <a:pt x="3980831" y="5455934"/>
                </a:lnTo>
                <a:cubicBezTo>
                  <a:pt x="3972400" y="5451067"/>
                  <a:pt x="3961705" y="5452565"/>
                  <a:pt x="3955025" y="5459651"/>
                </a:cubicBezTo>
                <a:cubicBezTo>
                  <a:pt x="3946798" y="5468369"/>
                  <a:pt x="3938314" y="5476845"/>
                  <a:pt x="3929601" y="5485072"/>
                </a:cubicBezTo>
                <a:cubicBezTo>
                  <a:pt x="3922522" y="5491751"/>
                  <a:pt x="3921024" y="5502446"/>
                  <a:pt x="3925890" y="5510879"/>
                </a:cubicBezTo>
                <a:lnTo>
                  <a:pt x="3931950" y="5521379"/>
                </a:lnTo>
                <a:cubicBezTo>
                  <a:pt x="3937782" y="5531476"/>
                  <a:pt x="3934323" y="5544394"/>
                  <a:pt x="3924216" y="5550226"/>
                </a:cubicBezTo>
                <a:lnTo>
                  <a:pt x="3744964" y="5653718"/>
                </a:lnTo>
                <a:cubicBezTo>
                  <a:pt x="3734868" y="5659554"/>
                  <a:pt x="3721945" y="5656089"/>
                  <a:pt x="3716117" y="5645991"/>
                </a:cubicBezTo>
                <a:lnTo>
                  <a:pt x="3710138" y="5635631"/>
                </a:lnTo>
                <a:cubicBezTo>
                  <a:pt x="3705272" y="5627199"/>
                  <a:pt x="3695257" y="5623150"/>
                  <a:pt x="3685927" y="5625949"/>
                </a:cubicBezTo>
                <a:cubicBezTo>
                  <a:pt x="3674464" y="5629382"/>
                  <a:pt x="3662869" y="5632494"/>
                  <a:pt x="3651133" y="5635264"/>
                </a:cubicBezTo>
                <a:cubicBezTo>
                  <a:pt x="3641656" y="5637501"/>
                  <a:pt x="3635003" y="5646024"/>
                  <a:pt x="3635003" y="5655757"/>
                </a:cubicBezTo>
                <a:lnTo>
                  <a:pt x="3635003" y="5667724"/>
                </a:lnTo>
                <a:cubicBezTo>
                  <a:pt x="3635003" y="5679388"/>
                  <a:pt x="3625547" y="5688847"/>
                  <a:pt x="3613886" y="5688847"/>
                </a:cubicBezTo>
                <a:lnTo>
                  <a:pt x="3406901" y="5688847"/>
                </a:lnTo>
                <a:cubicBezTo>
                  <a:pt x="3395238" y="5688847"/>
                  <a:pt x="3385784" y="5679388"/>
                  <a:pt x="3385784" y="5667724"/>
                </a:cubicBezTo>
                <a:lnTo>
                  <a:pt x="3385784" y="5655757"/>
                </a:lnTo>
                <a:cubicBezTo>
                  <a:pt x="3385784" y="5646024"/>
                  <a:pt x="3379131" y="5637501"/>
                  <a:pt x="3369653" y="5635264"/>
                </a:cubicBezTo>
                <a:cubicBezTo>
                  <a:pt x="3357917" y="5632494"/>
                  <a:pt x="3346314" y="5629382"/>
                  <a:pt x="3334858" y="5625949"/>
                </a:cubicBezTo>
                <a:cubicBezTo>
                  <a:pt x="3325530" y="5623150"/>
                  <a:pt x="3315515" y="5627199"/>
                  <a:pt x="3310649" y="5635631"/>
                </a:cubicBezTo>
                <a:lnTo>
                  <a:pt x="3304669" y="5645991"/>
                </a:lnTo>
                <a:cubicBezTo>
                  <a:pt x="3298837" y="5656089"/>
                  <a:pt x="3285918" y="5659554"/>
                  <a:pt x="3275821" y="5653718"/>
                </a:cubicBezTo>
                <a:lnTo>
                  <a:pt x="3096571" y="5550226"/>
                </a:lnTo>
                <a:cubicBezTo>
                  <a:pt x="3086463" y="5544394"/>
                  <a:pt x="3083005" y="5531476"/>
                  <a:pt x="3088836" y="5521379"/>
                </a:cubicBezTo>
                <a:lnTo>
                  <a:pt x="3094896" y="5510879"/>
                </a:lnTo>
                <a:cubicBezTo>
                  <a:pt x="3099763" y="5502446"/>
                  <a:pt x="3098264" y="5491751"/>
                  <a:pt x="3091182" y="5485072"/>
                </a:cubicBezTo>
                <a:cubicBezTo>
                  <a:pt x="3082461" y="5476845"/>
                  <a:pt x="3073989" y="5468369"/>
                  <a:pt x="3065761" y="5459651"/>
                </a:cubicBezTo>
                <a:cubicBezTo>
                  <a:pt x="3059081" y="5452565"/>
                  <a:pt x="3048387" y="5451067"/>
                  <a:pt x="3039951" y="5455934"/>
                </a:cubicBezTo>
                <a:lnTo>
                  <a:pt x="3029454" y="5461996"/>
                </a:lnTo>
                <a:cubicBezTo>
                  <a:pt x="3019357" y="5467835"/>
                  <a:pt x="3006436" y="5464370"/>
                  <a:pt x="3000604" y="5454273"/>
                </a:cubicBezTo>
                <a:lnTo>
                  <a:pt x="2897115" y="5275018"/>
                </a:lnTo>
                <a:cubicBezTo>
                  <a:pt x="2891286" y="5264914"/>
                  <a:pt x="2894745" y="5252000"/>
                  <a:pt x="2904849" y="5246164"/>
                </a:cubicBezTo>
                <a:lnTo>
                  <a:pt x="2915198" y="5240184"/>
                </a:lnTo>
                <a:cubicBezTo>
                  <a:pt x="2923631" y="5235318"/>
                  <a:pt x="2927683" y="5225304"/>
                  <a:pt x="2924884" y="5215981"/>
                </a:cubicBezTo>
                <a:cubicBezTo>
                  <a:pt x="2921452" y="5204519"/>
                  <a:pt x="2918339" y="5192916"/>
                  <a:pt x="2915569" y="5181180"/>
                </a:cubicBezTo>
                <a:cubicBezTo>
                  <a:pt x="2913328" y="5171702"/>
                  <a:pt x="2904816" y="5165056"/>
                  <a:pt x="2895076" y="5165056"/>
                </a:cubicBezTo>
                <a:lnTo>
                  <a:pt x="2883109" y="5165056"/>
                </a:lnTo>
                <a:cubicBezTo>
                  <a:pt x="2871445" y="5165056"/>
                  <a:pt x="2861993" y="5155593"/>
                  <a:pt x="2861993" y="5143932"/>
                </a:cubicBezTo>
                <a:lnTo>
                  <a:pt x="2861993" y="4936955"/>
                </a:lnTo>
                <a:cubicBezTo>
                  <a:pt x="2861993" y="4925284"/>
                  <a:pt x="2871445" y="4915831"/>
                  <a:pt x="2883109" y="4915831"/>
                </a:cubicBezTo>
                <a:lnTo>
                  <a:pt x="2895076" y="4915831"/>
                </a:lnTo>
                <a:cubicBezTo>
                  <a:pt x="2904816" y="4915831"/>
                  <a:pt x="2913328" y="4909178"/>
                  <a:pt x="2915569" y="4899697"/>
                </a:cubicBezTo>
                <a:cubicBezTo>
                  <a:pt x="2918339" y="4887972"/>
                  <a:pt x="2921452" y="4876369"/>
                  <a:pt x="2924884" y="4864906"/>
                </a:cubicBezTo>
                <a:cubicBezTo>
                  <a:pt x="2927683" y="4855584"/>
                  <a:pt x="2923631" y="4845570"/>
                  <a:pt x="2915198" y="4840692"/>
                </a:cubicBezTo>
                <a:lnTo>
                  <a:pt x="2904849" y="4834716"/>
                </a:lnTo>
                <a:cubicBezTo>
                  <a:pt x="2894745" y="4828888"/>
                  <a:pt x="2891286" y="4815974"/>
                  <a:pt x="2897115" y="4805869"/>
                </a:cubicBezTo>
                <a:lnTo>
                  <a:pt x="3000604" y="4626613"/>
                </a:lnTo>
                <a:cubicBezTo>
                  <a:pt x="3006436" y="4616509"/>
                  <a:pt x="3019357" y="4613051"/>
                  <a:pt x="3029454" y="4618883"/>
                </a:cubicBezTo>
                <a:lnTo>
                  <a:pt x="3039951" y="4624949"/>
                </a:lnTo>
                <a:cubicBezTo>
                  <a:pt x="3048387" y="4629816"/>
                  <a:pt x="3059081" y="4628317"/>
                  <a:pt x="3065761" y="4621235"/>
                </a:cubicBezTo>
                <a:cubicBezTo>
                  <a:pt x="3073989" y="4612518"/>
                  <a:pt x="3082461" y="4604035"/>
                  <a:pt x="3091182" y="4595814"/>
                </a:cubicBezTo>
                <a:cubicBezTo>
                  <a:pt x="3098264" y="4589136"/>
                  <a:pt x="3099763" y="4578441"/>
                  <a:pt x="3094896" y="4570008"/>
                </a:cubicBezTo>
                <a:lnTo>
                  <a:pt x="3088836" y="4559507"/>
                </a:lnTo>
                <a:cubicBezTo>
                  <a:pt x="3083005" y="4549403"/>
                  <a:pt x="3086463" y="4536489"/>
                  <a:pt x="3096571" y="4530661"/>
                </a:cubicBezTo>
                <a:lnTo>
                  <a:pt x="3275821" y="4427161"/>
                </a:lnTo>
                <a:cubicBezTo>
                  <a:pt x="3285918" y="4421332"/>
                  <a:pt x="3298837" y="4424798"/>
                  <a:pt x="3304669" y="4434895"/>
                </a:cubicBezTo>
                <a:lnTo>
                  <a:pt x="3310649" y="4445251"/>
                </a:lnTo>
                <a:cubicBezTo>
                  <a:pt x="3315515" y="4453688"/>
                  <a:pt x="3325530" y="4457737"/>
                  <a:pt x="3334858" y="4454938"/>
                </a:cubicBezTo>
                <a:cubicBezTo>
                  <a:pt x="3346323" y="4451505"/>
                  <a:pt x="3357917" y="4448392"/>
                  <a:pt x="3369653" y="4445622"/>
                </a:cubicBezTo>
                <a:cubicBezTo>
                  <a:pt x="3379131" y="4443385"/>
                  <a:pt x="3385784" y="4434862"/>
                  <a:pt x="3385784" y="4425129"/>
                </a:cubicBezTo>
                <a:lnTo>
                  <a:pt x="3385784" y="4413163"/>
                </a:lnTo>
                <a:cubicBezTo>
                  <a:pt x="3385784" y="4401499"/>
                  <a:pt x="3395238" y="4392039"/>
                  <a:pt x="3406901" y="4392039"/>
                </a:cubicBezTo>
                <a:close/>
                <a:moveTo>
                  <a:pt x="11111540" y="4380411"/>
                </a:moveTo>
                <a:cubicBezTo>
                  <a:pt x="11134927" y="4380411"/>
                  <a:pt x="11158313" y="4389312"/>
                  <a:pt x="11176115" y="4407114"/>
                </a:cubicBezTo>
                <a:lnTo>
                  <a:pt x="11350666" y="4581665"/>
                </a:lnTo>
                <a:cubicBezTo>
                  <a:pt x="11386277" y="4617280"/>
                  <a:pt x="11386277" y="4675211"/>
                  <a:pt x="11350666" y="4710827"/>
                </a:cubicBezTo>
                <a:lnTo>
                  <a:pt x="11283624" y="4777869"/>
                </a:lnTo>
                <a:cubicBezTo>
                  <a:pt x="11320299" y="4857810"/>
                  <a:pt x="11340777" y="4946731"/>
                  <a:pt x="11340777" y="5040444"/>
                </a:cubicBezTo>
                <a:cubicBezTo>
                  <a:pt x="11340777" y="5388600"/>
                  <a:pt x="11058541" y="5670836"/>
                  <a:pt x="10710384" y="5670836"/>
                </a:cubicBezTo>
                <a:cubicBezTo>
                  <a:pt x="10616672" y="5670836"/>
                  <a:pt x="10527754" y="5650357"/>
                  <a:pt x="10447809" y="5613683"/>
                </a:cubicBezTo>
                <a:lnTo>
                  <a:pt x="10376535" y="5684957"/>
                </a:lnTo>
                <a:cubicBezTo>
                  <a:pt x="10340926" y="5720561"/>
                  <a:pt x="10282984" y="5720561"/>
                  <a:pt x="10247380" y="5684957"/>
                </a:cubicBezTo>
                <a:lnTo>
                  <a:pt x="10072822" y="5510399"/>
                </a:lnTo>
                <a:cubicBezTo>
                  <a:pt x="10037218" y="5474795"/>
                  <a:pt x="10037218" y="5416860"/>
                  <a:pt x="10072833" y="5381245"/>
                </a:cubicBezTo>
                <a:lnTo>
                  <a:pt x="10141574" y="5312503"/>
                </a:lnTo>
                <a:cubicBezTo>
                  <a:pt x="10102108" y="5230138"/>
                  <a:pt x="10079991" y="5137877"/>
                  <a:pt x="10079991" y="5040444"/>
                </a:cubicBezTo>
                <a:cubicBezTo>
                  <a:pt x="10079991" y="4692286"/>
                  <a:pt x="10362226" y="4410050"/>
                  <a:pt x="10710384" y="4410050"/>
                </a:cubicBezTo>
                <a:cubicBezTo>
                  <a:pt x="10807817" y="4410050"/>
                  <a:pt x="10900078" y="4432168"/>
                  <a:pt x="10982443" y="4471634"/>
                </a:cubicBezTo>
                <a:lnTo>
                  <a:pt x="11046963" y="4407114"/>
                </a:lnTo>
                <a:cubicBezTo>
                  <a:pt x="11064766" y="4389312"/>
                  <a:pt x="11088153" y="4380411"/>
                  <a:pt x="11111540" y="4380411"/>
                </a:cubicBezTo>
                <a:close/>
                <a:moveTo>
                  <a:pt x="9301865" y="4321041"/>
                </a:moveTo>
                <a:lnTo>
                  <a:pt x="9602210" y="4321041"/>
                </a:lnTo>
                <a:lnTo>
                  <a:pt x="9537507" y="4433438"/>
                </a:lnTo>
                <a:cubicBezTo>
                  <a:pt x="9534506" y="4432116"/>
                  <a:pt x="9531513" y="4430773"/>
                  <a:pt x="9528487" y="4429494"/>
                </a:cubicBezTo>
                <a:cubicBezTo>
                  <a:pt x="9446720" y="4394909"/>
                  <a:pt x="9359879" y="4377373"/>
                  <a:pt x="9270382" y="4377373"/>
                </a:cubicBezTo>
                <a:cubicBezTo>
                  <a:pt x="9270065" y="4377373"/>
                  <a:pt x="9269748" y="4377384"/>
                  <a:pt x="9269427" y="4377387"/>
                </a:cubicBezTo>
                <a:close/>
                <a:moveTo>
                  <a:pt x="8933338" y="4321041"/>
                </a:moveTo>
                <a:lnTo>
                  <a:pt x="9233683" y="4321041"/>
                </a:lnTo>
                <a:lnTo>
                  <a:pt x="9285033" y="4410236"/>
                </a:lnTo>
                <a:cubicBezTo>
                  <a:pt x="9626421" y="4418021"/>
                  <a:pt x="9900779" y="4697185"/>
                  <a:pt x="9900779" y="5040442"/>
                </a:cubicBezTo>
                <a:cubicBezTo>
                  <a:pt x="9900779" y="5388603"/>
                  <a:pt x="9618543" y="5670835"/>
                  <a:pt x="9270385" y="5670835"/>
                </a:cubicBezTo>
                <a:cubicBezTo>
                  <a:pt x="8922225" y="5670835"/>
                  <a:pt x="8639993" y="5388603"/>
                  <a:pt x="8639993" y="5040442"/>
                </a:cubicBezTo>
                <a:cubicBezTo>
                  <a:pt x="8639993" y="4783008"/>
                  <a:pt x="8794320" y="4561649"/>
                  <a:pt x="9015494" y="4463751"/>
                </a:cubicBezTo>
                <a:close/>
                <a:moveTo>
                  <a:pt x="13590383" y="4319994"/>
                </a:moveTo>
                <a:cubicBezTo>
                  <a:pt x="13910374" y="4430803"/>
                  <a:pt x="14220776" y="4692287"/>
                  <a:pt x="14220776" y="5040444"/>
                </a:cubicBezTo>
                <a:cubicBezTo>
                  <a:pt x="14220776" y="5388600"/>
                  <a:pt x="13938540" y="5670836"/>
                  <a:pt x="13590383" y="5670836"/>
                </a:cubicBezTo>
                <a:cubicBezTo>
                  <a:pt x="13242226" y="5670836"/>
                  <a:pt x="12959990" y="5388600"/>
                  <a:pt x="12959990" y="5040444"/>
                </a:cubicBezTo>
                <a:cubicBezTo>
                  <a:pt x="12959990" y="4692287"/>
                  <a:pt x="13270392" y="4430803"/>
                  <a:pt x="13590383" y="4319994"/>
                </a:cubicBezTo>
                <a:close/>
                <a:moveTo>
                  <a:pt x="630392" y="4319994"/>
                </a:moveTo>
                <a:cubicBezTo>
                  <a:pt x="950383" y="4430803"/>
                  <a:pt x="1260785" y="4692287"/>
                  <a:pt x="1260785" y="5040444"/>
                </a:cubicBezTo>
                <a:cubicBezTo>
                  <a:pt x="1260785" y="5388600"/>
                  <a:pt x="978549" y="5670836"/>
                  <a:pt x="630392" y="5670836"/>
                </a:cubicBezTo>
                <a:cubicBezTo>
                  <a:pt x="282236" y="5670836"/>
                  <a:pt x="0" y="5388600"/>
                  <a:pt x="0" y="5040444"/>
                </a:cubicBezTo>
                <a:cubicBezTo>
                  <a:pt x="0" y="4692287"/>
                  <a:pt x="310402" y="4430803"/>
                  <a:pt x="630392" y="4319994"/>
                </a:cubicBezTo>
                <a:close/>
                <a:moveTo>
                  <a:pt x="6702309" y="3674500"/>
                </a:moveTo>
                <a:cubicBezTo>
                  <a:pt x="6689733" y="3677511"/>
                  <a:pt x="6681983" y="3690148"/>
                  <a:pt x="6684993" y="3702723"/>
                </a:cubicBezTo>
                <a:cubicBezTo>
                  <a:pt x="6707502" y="3796659"/>
                  <a:pt x="6761683" y="3881776"/>
                  <a:pt x="6837566" y="3942398"/>
                </a:cubicBezTo>
                <a:cubicBezTo>
                  <a:pt x="6915758" y="4004872"/>
                  <a:pt x="7010096" y="4037894"/>
                  <a:pt x="7110388" y="4037894"/>
                </a:cubicBezTo>
                <a:cubicBezTo>
                  <a:pt x="7210668" y="4037894"/>
                  <a:pt x="7305011" y="4004872"/>
                  <a:pt x="7383209" y="3942398"/>
                </a:cubicBezTo>
                <a:cubicBezTo>
                  <a:pt x="7459087" y="3881776"/>
                  <a:pt x="7513272" y="3796655"/>
                  <a:pt x="7535783" y="3702723"/>
                </a:cubicBezTo>
                <a:cubicBezTo>
                  <a:pt x="7538794" y="3690148"/>
                  <a:pt x="7531046" y="3677511"/>
                  <a:pt x="7518467" y="3674500"/>
                </a:cubicBezTo>
                <a:cubicBezTo>
                  <a:pt x="7505909" y="3671484"/>
                  <a:pt x="7493254" y="3679233"/>
                  <a:pt x="7490239" y="3691812"/>
                </a:cubicBezTo>
                <a:cubicBezTo>
                  <a:pt x="7470150" y="3775661"/>
                  <a:pt x="7421757" y="3851661"/>
                  <a:pt x="7353976" y="3905814"/>
                </a:cubicBezTo>
                <a:cubicBezTo>
                  <a:pt x="7284165" y="3961587"/>
                  <a:pt x="7199934" y="3991065"/>
                  <a:pt x="7110388" y="3991065"/>
                </a:cubicBezTo>
                <a:cubicBezTo>
                  <a:pt x="7020835" y="3991065"/>
                  <a:pt x="6936602" y="3961587"/>
                  <a:pt x="6866793" y="3905814"/>
                </a:cubicBezTo>
                <a:cubicBezTo>
                  <a:pt x="6799020" y="3851661"/>
                  <a:pt x="6750624" y="3775661"/>
                  <a:pt x="6730533" y="3691812"/>
                </a:cubicBezTo>
                <a:cubicBezTo>
                  <a:pt x="6727519" y="3679233"/>
                  <a:pt x="6714864" y="3671484"/>
                  <a:pt x="6702309" y="3674500"/>
                </a:cubicBezTo>
                <a:close/>
                <a:moveTo>
                  <a:pt x="10011026" y="3629925"/>
                </a:moveTo>
                <a:lnTo>
                  <a:pt x="10138510" y="3771093"/>
                </a:lnTo>
                <a:cubicBezTo>
                  <a:pt x="10141352" y="3774246"/>
                  <a:pt x="10144857" y="3776443"/>
                  <a:pt x="10148625" y="3777668"/>
                </a:cubicBezTo>
                <a:cubicBezTo>
                  <a:pt x="10156335" y="3780172"/>
                  <a:pt x="10165133" y="3778601"/>
                  <a:pt x="10171577" y="3772779"/>
                </a:cubicBezTo>
                <a:cubicBezTo>
                  <a:pt x="10181175" y="3764111"/>
                  <a:pt x="10181931" y="3749305"/>
                  <a:pt x="10173264" y="3739707"/>
                </a:cubicBezTo>
                <a:lnTo>
                  <a:pt x="10092077" y="3649804"/>
                </a:lnTo>
                <a:lnTo>
                  <a:pt x="10589988" y="3811587"/>
                </a:lnTo>
                <a:cubicBezTo>
                  <a:pt x="10501531" y="4052864"/>
                  <a:pt x="10269819" y="4225036"/>
                  <a:pt x="9997884" y="4225036"/>
                </a:cubicBezTo>
                <a:cubicBezTo>
                  <a:pt x="9938089" y="4225036"/>
                  <a:pt x="9880236" y="4216711"/>
                  <a:pt x="9825423" y="4201154"/>
                </a:cubicBezTo>
                <a:close/>
                <a:moveTo>
                  <a:pt x="10170889" y="3471616"/>
                </a:moveTo>
                <a:cubicBezTo>
                  <a:pt x="10180317" y="3472726"/>
                  <a:pt x="10189651" y="3475550"/>
                  <a:pt x="10198245" y="3480015"/>
                </a:cubicBezTo>
                <a:cubicBezTo>
                  <a:pt x="10215432" y="3488935"/>
                  <a:pt x="10227350" y="3503032"/>
                  <a:pt x="10231795" y="3519712"/>
                </a:cubicBezTo>
                <a:cubicBezTo>
                  <a:pt x="10236237" y="3536392"/>
                  <a:pt x="10232919" y="3554548"/>
                  <a:pt x="10222447" y="3570838"/>
                </a:cubicBezTo>
                <a:cubicBezTo>
                  <a:pt x="10211974" y="3587130"/>
                  <a:pt x="10195683" y="3599209"/>
                  <a:pt x="10177742" y="3603993"/>
                </a:cubicBezTo>
                <a:cubicBezTo>
                  <a:pt x="10125469" y="3617921"/>
                  <a:pt x="10067339" y="3588282"/>
                  <a:pt x="10039779" y="3571271"/>
                </a:cubicBezTo>
                <a:cubicBezTo>
                  <a:pt x="10056152" y="3542444"/>
                  <a:pt x="10093432" y="3486701"/>
                  <a:pt x="10142974" y="3473501"/>
                </a:cubicBezTo>
                <a:cubicBezTo>
                  <a:pt x="10151941" y="3471111"/>
                  <a:pt x="10161462" y="3470507"/>
                  <a:pt x="10170889" y="3471616"/>
                </a:cubicBezTo>
                <a:close/>
                <a:moveTo>
                  <a:pt x="9391329" y="3422114"/>
                </a:moveTo>
                <a:lnTo>
                  <a:pt x="9889231" y="3583894"/>
                </a:lnTo>
                <a:lnTo>
                  <a:pt x="9770703" y="3608907"/>
                </a:lnTo>
                <a:cubicBezTo>
                  <a:pt x="9758055" y="3611573"/>
                  <a:pt x="9749960" y="3623998"/>
                  <a:pt x="9752629" y="3636654"/>
                </a:cubicBezTo>
                <a:cubicBezTo>
                  <a:pt x="9754423" y="3645153"/>
                  <a:pt x="9760616" y="3651594"/>
                  <a:pt x="9768326" y="3654098"/>
                </a:cubicBezTo>
                <a:cubicBezTo>
                  <a:pt x="9772090" y="3655323"/>
                  <a:pt x="9776223" y="3655608"/>
                  <a:pt x="9780376" y="3654729"/>
                </a:cubicBezTo>
                <a:lnTo>
                  <a:pt x="9966487" y="3615453"/>
                </a:lnTo>
                <a:lnTo>
                  <a:pt x="9780881" y="4186689"/>
                </a:lnTo>
                <a:cubicBezTo>
                  <a:pt x="9539614" y="4098235"/>
                  <a:pt x="9367448" y="3866512"/>
                  <a:pt x="9367448" y="3594580"/>
                </a:cubicBezTo>
                <a:cubicBezTo>
                  <a:pt x="9367448" y="3534782"/>
                  <a:pt x="9375774" y="3476927"/>
                  <a:pt x="9391329" y="3422114"/>
                </a:cubicBezTo>
                <a:close/>
                <a:moveTo>
                  <a:pt x="9903138" y="3384127"/>
                </a:moveTo>
                <a:cubicBezTo>
                  <a:pt x="9907457" y="3384779"/>
                  <a:pt x="9911705" y="3385787"/>
                  <a:pt x="9915826" y="3387128"/>
                </a:cubicBezTo>
                <a:cubicBezTo>
                  <a:pt x="9929969" y="3391721"/>
                  <a:pt x="9942618" y="3400191"/>
                  <a:pt x="9951682" y="3411348"/>
                </a:cubicBezTo>
                <a:cubicBezTo>
                  <a:pt x="9984026" y="3451171"/>
                  <a:pt x="9981396" y="3518241"/>
                  <a:pt x="9977696" y="3551150"/>
                </a:cubicBezTo>
                <a:cubicBezTo>
                  <a:pt x="9945450" y="3548779"/>
                  <a:pt x="9881130" y="3538691"/>
                  <a:pt x="9846852" y="3496480"/>
                </a:cubicBezTo>
                <a:lnTo>
                  <a:pt x="9846852" y="3496477"/>
                </a:lnTo>
                <a:cubicBezTo>
                  <a:pt x="9835147" y="3482066"/>
                  <a:pt x="9829069" y="3462714"/>
                  <a:pt x="9830176" y="3443378"/>
                </a:cubicBezTo>
                <a:cubicBezTo>
                  <a:pt x="9831274" y="3424047"/>
                  <a:pt x="9839265" y="3407407"/>
                  <a:pt x="9852666" y="3396523"/>
                </a:cubicBezTo>
                <a:cubicBezTo>
                  <a:pt x="9866064" y="3385640"/>
                  <a:pt x="9883987" y="3381241"/>
                  <a:pt x="9903138" y="3384127"/>
                </a:cubicBezTo>
                <a:close/>
                <a:moveTo>
                  <a:pt x="12869663" y="3176565"/>
                </a:moveTo>
                <a:cubicBezTo>
                  <a:pt x="12856845" y="3176951"/>
                  <a:pt x="12846969" y="3188132"/>
                  <a:pt x="12846969" y="3200953"/>
                </a:cubicBezTo>
                <a:lnTo>
                  <a:pt x="12846969" y="3601619"/>
                </a:lnTo>
                <a:cubicBezTo>
                  <a:pt x="12846969" y="3610546"/>
                  <a:pt x="12852043" y="3618698"/>
                  <a:pt x="12860055" y="3622635"/>
                </a:cubicBezTo>
                <a:lnTo>
                  <a:pt x="13139158" y="3759808"/>
                </a:lnTo>
                <a:cubicBezTo>
                  <a:pt x="13142479" y="3761440"/>
                  <a:pt x="13146002" y="3762215"/>
                  <a:pt x="13149467" y="3762215"/>
                </a:cubicBezTo>
                <a:cubicBezTo>
                  <a:pt x="13158656" y="3762215"/>
                  <a:pt x="13167464" y="3756786"/>
                  <a:pt x="13171210" y="3747532"/>
                </a:cubicBezTo>
                <a:cubicBezTo>
                  <a:pt x="13175872" y="3736026"/>
                  <a:pt x="13170184" y="3722875"/>
                  <a:pt x="13159042" y="3717399"/>
                </a:cubicBezTo>
                <a:lnTo>
                  <a:pt x="12893797" y="3587038"/>
                </a:lnTo>
                <a:lnTo>
                  <a:pt x="12893797" y="3199969"/>
                </a:lnTo>
                <a:cubicBezTo>
                  <a:pt x="12893797" y="3186800"/>
                  <a:pt x="12882923" y="3176170"/>
                  <a:pt x="12869663" y="3176565"/>
                </a:cubicBezTo>
                <a:close/>
                <a:moveTo>
                  <a:pt x="5669673" y="3176565"/>
                </a:moveTo>
                <a:cubicBezTo>
                  <a:pt x="5656856" y="3176951"/>
                  <a:pt x="5646979" y="3188132"/>
                  <a:pt x="5646979" y="3200953"/>
                </a:cubicBezTo>
                <a:lnTo>
                  <a:pt x="5646979" y="3601619"/>
                </a:lnTo>
                <a:cubicBezTo>
                  <a:pt x="5646979" y="3610546"/>
                  <a:pt x="5652054" y="3618698"/>
                  <a:pt x="5660067" y="3622635"/>
                </a:cubicBezTo>
                <a:lnTo>
                  <a:pt x="5939167" y="3759808"/>
                </a:lnTo>
                <a:cubicBezTo>
                  <a:pt x="5942488" y="3761440"/>
                  <a:pt x="5946012" y="3762215"/>
                  <a:pt x="5949476" y="3762215"/>
                </a:cubicBezTo>
                <a:cubicBezTo>
                  <a:pt x="5958665" y="3762215"/>
                  <a:pt x="5967473" y="3756786"/>
                  <a:pt x="5971218" y="3747532"/>
                </a:cubicBezTo>
                <a:cubicBezTo>
                  <a:pt x="5975881" y="3736026"/>
                  <a:pt x="5970196" y="3722875"/>
                  <a:pt x="5959051" y="3717399"/>
                </a:cubicBezTo>
                <a:lnTo>
                  <a:pt x="5693809" y="3587038"/>
                </a:lnTo>
                <a:lnTo>
                  <a:pt x="5693809" y="3199969"/>
                </a:lnTo>
                <a:cubicBezTo>
                  <a:pt x="5693809" y="3186800"/>
                  <a:pt x="5682934" y="3176170"/>
                  <a:pt x="5669673" y="3176565"/>
                </a:cubicBezTo>
                <a:close/>
                <a:moveTo>
                  <a:pt x="10214898" y="3002469"/>
                </a:moveTo>
                <a:cubicBezTo>
                  <a:pt x="10456172" y="3090925"/>
                  <a:pt x="10628334" y="3322647"/>
                  <a:pt x="10628334" y="3594577"/>
                </a:cubicBezTo>
                <a:cubicBezTo>
                  <a:pt x="10628334" y="3654377"/>
                  <a:pt x="10620005" y="3712227"/>
                  <a:pt x="10604453" y="3767041"/>
                </a:cubicBezTo>
                <a:lnTo>
                  <a:pt x="10213529" y="3640020"/>
                </a:lnTo>
                <a:cubicBezTo>
                  <a:pt x="10232893" y="3630045"/>
                  <a:pt x="10249839" y="3614834"/>
                  <a:pt x="10261839" y="3596162"/>
                </a:cubicBezTo>
                <a:cubicBezTo>
                  <a:pt x="10279524" y="3568653"/>
                  <a:pt x="10284925" y="3537222"/>
                  <a:pt x="10277046" y="3507655"/>
                </a:cubicBezTo>
                <a:cubicBezTo>
                  <a:pt x="10269167" y="3478081"/>
                  <a:pt x="10248845" y="3453504"/>
                  <a:pt x="10219812" y="3438441"/>
                </a:cubicBezTo>
                <a:cubicBezTo>
                  <a:pt x="10192397" y="3424222"/>
                  <a:pt x="10159992" y="3420501"/>
                  <a:pt x="10130912" y="3428250"/>
                </a:cubicBezTo>
                <a:cubicBezTo>
                  <a:pt x="10105690" y="3434969"/>
                  <a:pt x="10083452" y="3448871"/>
                  <a:pt x="10064470" y="3465443"/>
                </a:cubicBezTo>
                <a:close/>
                <a:moveTo>
                  <a:pt x="2735651" y="2995976"/>
                </a:moveTo>
                <a:lnTo>
                  <a:pt x="3394864" y="3655183"/>
                </a:lnTo>
                <a:cubicBezTo>
                  <a:pt x="3376607" y="3656822"/>
                  <a:pt x="3358279" y="3657655"/>
                  <a:pt x="3340160" y="3657655"/>
                </a:cubicBezTo>
                <a:cubicBezTo>
                  <a:pt x="3005472" y="3657655"/>
                  <a:pt x="2733180" y="3385368"/>
                  <a:pt x="2733180" y="3050680"/>
                </a:cubicBezTo>
                <a:cubicBezTo>
                  <a:pt x="2733180" y="3032567"/>
                  <a:pt x="2734012" y="3014239"/>
                  <a:pt x="2735651" y="2995976"/>
                </a:cubicBezTo>
                <a:close/>
                <a:moveTo>
                  <a:pt x="2690450" y="2978008"/>
                </a:moveTo>
                <a:cubicBezTo>
                  <a:pt x="2687770" y="3002201"/>
                  <a:pt x="2686351" y="3026606"/>
                  <a:pt x="2686351" y="3050680"/>
                </a:cubicBezTo>
                <a:cubicBezTo>
                  <a:pt x="2686351" y="3411188"/>
                  <a:pt x="2979648" y="3704485"/>
                  <a:pt x="3340160" y="3704485"/>
                </a:cubicBezTo>
                <a:cubicBezTo>
                  <a:pt x="3364242" y="3704485"/>
                  <a:pt x="3388647" y="3703062"/>
                  <a:pt x="3412829" y="3700382"/>
                </a:cubicBezTo>
                <a:cubicBezTo>
                  <a:pt x="3364929" y="4001036"/>
                  <a:pt x="3104530" y="4230834"/>
                  <a:pt x="2790394" y="4230834"/>
                </a:cubicBezTo>
                <a:cubicBezTo>
                  <a:pt x="2442234" y="4230834"/>
                  <a:pt x="2159998" y="3948601"/>
                  <a:pt x="2159998" y="3600441"/>
                </a:cubicBezTo>
                <a:cubicBezTo>
                  <a:pt x="2159998" y="3286307"/>
                  <a:pt x="2389799" y="3025911"/>
                  <a:pt x="2690450" y="2978008"/>
                </a:cubicBezTo>
                <a:close/>
                <a:moveTo>
                  <a:pt x="8562595" y="2973412"/>
                </a:moveTo>
                <a:cubicBezTo>
                  <a:pt x="8905230" y="2973412"/>
                  <a:pt x="9183019" y="3251202"/>
                  <a:pt x="9183019" y="3593873"/>
                </a:cubicBezTo>
                <a:cubicBezTo>
                  <a:pt x="9183019" y="3936544"/>
                  <a:pt x="8905230" y="4214334"/>
                  <a:pt x="8562558" y="4214334"/>
                </a:cubicBezTo>
                <a:cubicBezTo>
                  <a:pt x="8219887" y="4214334"/>
                  <a:pt x="7942098" y="3936544"/>
                  <a:pt x="7942098" y="3593873"/>
                </a:cubicBezTo>
                <a:cubicBezTo>
                  <a:pt x="7942098" y="3251202"/>
                  <a:pt x="8219923" y="2973412"/>
                  <a:pt x="8562595" y="2973412"/>
                </a:cubicBezTo>
                <a:close/>
                <a:moveTo>
                  <a:pt x="7110388" y="2970047"/>
                </a:moveTo>
                <a:cubicBezTo>
                  <a:pt x="7458540" y="2970047"/>
                  <a:pt x="7740772" y="3252295"/>
                  <a:pt x="7740772" y="3600441"/>
                </a:cubicBezTo>
                <a:cubicBezTo>
                  <a:pt x="7740772" y="3948594"/>
                  <a:pt x="7458540" y="4230837"/>
                  <a:pt x="7110388" y="4230837"/>
                </a:cubicBezTo>
                <a:cubicBezTo>
                  <a:pt x="6762239" y="4230837"/>
                  <a:pt x="6480003" y="3948594"/>
                  <a:pt x="6480003" y="3600441"/>
                </a:cubicBezTo>
                <a:cubicBezTo>
                  <a:pt x="6480003" y="3252295"/>
                  <a:pt x="6762239" y="2970047"/>
                  <a:pt x="7110388" y="2970047"/>
                </a:cubicBezTo>
                <a:close/>
                <a:moveTo>
                  <a:pt x="11436696" y="2969802"/>
                </a:moveTo>
                <a:cubicBezTo>
                  <a:pt x="11779331" y="2969802"/>
                  <a:pt x="12057120" y="3247592"/>
                  <a:pt x="12057120" y="3590260"/>
                </a:cubicBezTo>
                <a:cubicBezTo>
                  <a:pt x="12057120" y="3932931"/>
                  <a:pt x="11779331" y="4210721"/>
                  <a:pt x="11436660" y="4210721"/>
                </a:cubicBezTo>
                <a:cubicBezTo>
                  <a:pt x="11093988" y="4210721"/>
                  <a:pt x="10816199" y="3932931"/>
                  <a:pt x="10816199" y="3590260"/>
                </a:cubicBezTo>
                <a:cubicBezTo>
                  <a:pt x="10816199" y="3247592"/>
                  <a:pt x="11094024" y="2969802"/>
                  <a:pt x="11436696" y="2969802"/>
                </a:cubicBezTo>
                <a:close/>
                <a:moveTo>
                  <a:pt x="1356305" y="2969799"/>
                </a:moveTo>
                <a:cubicBezTo>
                  <a:pt x="1698939" y="2969799"/>
                  <a:pt x="1976729" y="3247588"/>
                  <a:pt x="1976729" y="3590260"/>
                </a:cubicBezTo>
                <a:cubicBezTo>
                  <a:pt x="1976729" y="3932931"/>
                  <a:pt x="1698939" y="4210721"/>
                  <a:pt x="1356268" y="4210721"/>
                </a:cubicBezTo>
                <a:cubicBezTo>
                  <a:pt x="1013596" y="4210721"/>
                  <a:pt x="735807" y="3932931"/>
                  <a:pt x="735807" y="3590260"/>
                </a:cubicBezTo>
                <a:cubicBezTo>
                  <a:pt x="735807" y="3247588"/>
                  <a:pt x="1013633" y="2969799"/>
                  <a:pt x="1356305" y="2969799"/>
                </a:cubicBezTo>
                <a:close/>
                <a:moveTo>
                  <a:pt x="9997887" y="2964120"/>
                </a:moveTo>
                <a:cubicBezTo>
                  <a:pt x="10057686" y="2964120"/>
                  <a:pt x="10115539" y="2972449"/>
                  <a:pt x="10170355" y="2988002"/>
                </a:cubicBezTo>
                <a:lnTo>
                  <a:pt x="10019927" y="3450969"/>
                </a:lnTo>
                <a:cubicBezTo>
                  <a:pt x="10014311" y="3426406"/>
                  <a:pt x="10004490" y="3402085"/>
                  <a:pt x="9988038" y="3381824"/>
                </a:cubicBezTo>
                <a:cubicBezTo>
                  <a:pt x="9969070" y="3358465"/>
                  <a:pt x="9940664" y="3342427"/>
                  <a:pt x="9910125" y="3337819"/>
                </a:cubicBezTo>
                <a:cubicBezTo>
                  <a:pt x="9877785" y="3332941"/>
                  <a:pt x="9846897" y="3340877"/>
                  <a:pt x="9823142" y="3360169"/>
                </a:cubicBezTo>
                <a:cubicBezTo>
                  <a:pt x="9799383" y="3379461"/>
                  <a:pt x="9785279" y="3408062"/>
                  <a:pt x="9783420" y="3440712"/>
                </a:cubicBezTo>
                <a:cubicBezTo>
                  <a:pt x="9782152" y="3462872"/>
                  <a:pt x="9786922" y="3485139"/>
                  <a:pt x="9796724" y="3504593"/>
                </a:cubicBezTo>
                <a:lnTo>
                  <a:pt x="9405790" y="3377570"/>
                </a:lnTo>
                <a:cubicBezTo>
                  <a:pt x="9494243" y="3136293"/>
                  <a:pt x="9725959" y="2964120"/>
                  <a:pt x="9997887" y="2964120"/>
                </a:cubicBezTo>
                <a:close/>
                <a:moveTo>
                  <a:pt x="4210308" y="2942807"/>
                </a:moveTo>
                <a:cubicBezTo>
                  <a:pt x="4552943" y="2942807"/>
                  <a:pt x="4830732" y="3220596"/>
                  <a:pt x="4830732" y="3563267"/>
                </a:cubicBezTo>
                <a:cubicBezTo>
                  <a:pt x="4830732" y="3905938"/>
                  <a:pt x="4552943" y="4183728"/>
                  <a:pt x="4210271" y="4183728"/>
                </a:cubicBezTo>
                <a:cubicBezTo>
                  <a:pt x="3867599" y="4183728"/>
                  <a:pt x="3589810" y="3905938"/>
                  <a:pt x="3589810" y="3563267"/>
                </a:cubicBezTo>
                <a:cubicBezTo>
                  <a:pt x="3589810" y="3220596"/>
                  <a:pt x="3867636" y="2942807"/>
                  <a:pt x="4210308" y="2942807"/>
                </a:cubicBezTo>
                <a:close/>
                <a:moveTo>
                  <a:pt x="12663592" y="2931644"/>
                </a:moveTo>
                <a:lnTo>
                  <a:pt x="13077174" y="2931644"/>
                </a:lnTo>
                <a:cubicBezTo>
                  <a:pt x="13116960" y="2931644"/>
                  <a:pt x="13149219" y="2963898"/>
                  <a:pt x="13149219" y="3003689"/>
                </a:cubicBezTo>
                <a:lnTo>
                  <a:pt x="13149219" y="3036138"/>
                </a:lnTo>
                <a:cubicBezTo>
                  <a:pt x="13357504" y="3139045"/>
                  <a:pt x="13500776" y="3353586"/>
                  <a:pt x="13500776" y="3601619"/>
                </a:cubicBezTo>
                <a:cubicBezTo>
                  <a:pt x="13500776" y="3849655"/>
                  <a:pt x="13357504" y="4064198"/>
                  <a:pt x="13149219" y="4167103"/>
                </a:cubicBezTo>
                <a:lnTo>
                  <a:pt x="13149219" y="4199556"/>
                </a:lnTo>
                <a:cubicBezTo>
                  <a:pt x="13149219" y="4239346"/>
                  <a:pt x="13116960" y="4271601"/>
                  <a:pt x="13077174" y="4271601"/>
                </a:cubicBezTo>
                <a:lnTo>
                  <a:pt x="12663592" y="4271601"/>
                </a:lnTo>
                <a:cubicBezTo>
                  <a:pt x="12623805" y="4271601"/>
                  <a:pt x="12591547" y="4239346"/>
                  <a:pt x="12591547" y="4199556"/>
                </a:cubicBezTo>
                <a:lnTo>
                  <a:pt x="12591547" y="4167103"/>
                </a:lnTo>
                <a:cubicBezTo>
                  <a:pt x="12383266" y="4064201"/>
                  <a:pt x="12239990" y="3849659"/>
                  <a:pt x="12239990" y="3601619"/>
                </a:cubicBezTo>
                <a:cubicBezTo>
                  <a:pt x="12239990" y="3353582"/>
                  <a:pt x="12383266" y="3139040"/>
                  <a:pt x="12591547" y="3036138"/>
                </a:cubicBezTo>
                <a:lnTo>
                  <a:pt x="12591547" y="3003689"/>
                </a:lnTo>
                <a:cubicBezTo>
                  <a:pt x="12591547" y="2963898"/>
                  <a:pt x="12623805" y="2931644"/>
                  <a:pt x="12663592" y="2931644"/>
                </a:cubicBezTo>
                <a:close/>
                <a:moveTo>
                  <a:pt x="5463604" y="2931644"/>
                </a:moveTo>
                <a:lnTo>
                  <a:pt x="5877183" y="2931644"/>
                </a:lnTo>
                <a:cubicBezTo>
                  <a:pt x="5916969" y="2931644"/>
                  <a:pt x="5949230" y="2963898"/>
                  <a:pt x="5949230" y="3003689"/>
                </a:cubicBezTo>
                <a:lnTo>
                  <a:pt x="5949230" y="3036138"/>
                </a:lnTo>
                <a:cubicBezTo>
                  <a:pt x="6157513" y="3139045"/>
                  <a:pt x="6300786" y="3353586"/>
                  <a:pt x="6300786" y="3601619"/>
                </a:cubicBezTo>
                <a:cubicBezTo>
                  <a:pt x="6300786" y="3849655"/>
                  <a:pt x="6157513" y="4064198"/>
                  <a:pt x="5949230" y="4167103"/>
                </a:cubicBezTo>
                <a:lnTo>
                  <a:pt x="5949230" y="4199556"/>
                </a:lnTo>
                <a:cubicBezTo>
                  <a:pt x="5949230" y="4239346"/>
                  <a:pt x="5916969" y="4271601"/>
                  <a:pt x="5877183" y="4271601"/>
                </a:cubicBezTo>
                <a:lnTo>
                  <a:pt x="5463604" y="4271601"/>
                </a:lnTo>
                <a:cubicBezTo>
                  <a:pt x="5423818" y="4271601"/>
                  <a:pt x="5391558" y="4239346"/>
                  <a:pt x="5391558" y="4199556"/>
                </a:cubicBezTo>
                <a:lnTo>
                  <a:pt x="5391558" y="4167103"/>
                </a:lnTo>
                <a:cubicBezTo>
                  <a:pt x="5183276" y="4064201"/>
                  <a:pt x="5039998" y="3849659"/>
                  <a:pt x="5039998" y="3601619"/>
                </a:cubicBezTo>
                <a:cubicBezTo>
                  <a:pt x="5039998" y="3353582"/>
                  <a:pt x="5183276" y="3139040"/>
                  <a:pt x="5391558" y="3036138"/>
                </a:cubicBezTo>
                <a:lnTo>
                  <a:pt x="5391558" y="3003689"/>
                </a:lnTo>
                <a:cubicBezTo>
                  <a:pt x="5391558" y="2963898"/>
                  <a:pt x="5423818" y="2931644"/>
                  <a:pt x="5463604" y="2931644"/>
                </a:cubicBezTo>
                <a:close/>
                <a:moveTo>
                  <a:pt x="10261603" y="2487117"/>
                </a:moveTo>
                <a:cubicBezTo>
                  <a:pt x="10362686" y="2625598"/>
                  <a:pt x="10526188" y="2715766"/>
                  <a:pt x="10710378" y="2715766"/>
                </a:cubicBezTo>
                <a:cubicBezTo>
                  <a:pt x="10894571" y="2715766"/>
                  <a:pt x="11058074" y="2625598"/>
                  <a:pt x="11159156" y="2487117"/>
                </a:cubicBezTo>
                <a:lnTo>
                  <a:pt x="11212984" y="2540941"/>
                </a:lnTo>
                <a:cubicBezTo>
                  <a:pt x="11097871" y="2692757"/>
                  <a:pt x="10915590" y="2790832"/>
                  <a:pt x="10710378" y="2790832"/>
                </a:cubicBezTo>
                <a:cubicBezTo>
                  <a:pt x="10505169" y="2790832"/>
                  <a:pt x="10322888" y="2692757"/>
                  <a:pt x="10207775" y="2540941"/>
                </a:cubicBezTo>
                <a:close/>
                <a:moveTo>
                  <a:pt x="8011092" y="2260897"/>
                </a:moveTo>
                <a:cubicBezTo>
                  <a:pt x="7999056" y="2265634"/>
                  <a:pt x="7993149" y="2279232"/>
                  <a:pt x="7997886" y="2291262"/>
                </a:cubicBezTo>
                <a:cubicBezTo>
                  <a:pt x="8011996" y="2327087"/>
                  <a:pt x="7994334" y="2367717"/>
                  <a:pt x="7958510" y="2381827"/>
                </a:cubicBezTo>
                <a:cubicBezTo>
                  <a:pt x="7946478" y="2386568"/>
                  <a:pt x="7940567" y="2400163"/>
                  <a:pt x="7945304" y="2412194"/>
                </a:cubicBezTo>
                <a:cubicBezTo>
                  <a:pt x="7948935" y="2421412"/>
                  <a:pt x="7957757" y="2427035"/>
                  <a:pt x="7967097" y="2427035"/>
                </a:cubicBezTo>
                <a:cubicBezTo>
                  <a:pt x="7969950" y="2427035"/>
                  <a:pt x="7972857" y="2426510"/>
                  <a:pt x="7975671" y="2425400"/>
                </a:cubicBezTo>
                <a:cubicBezTo>
                  <a:pt x="8035518" y="2401827"/>
                  <a:pt x="8065032" y="2333953"/>
                  <a:pt x="8041458" y="2274102"/>
                </a:cubicBezTo>
                <a:cubicBezTo>
                  <a:pt x="8036718" y="2262072"/>
                  <a:pt x="8023127" y="2256160"/>
                  <a:pt x="8011092" y="2260897"/>
                </a:cubicBezTo>
                <a:close/>
                <a:moveTo>
                  <a:pt x="7937024" y="2148986"/>
                </a:moveTo>
                <a:cubicBezTo>
                  <a:pt x="8002425" y="2150614"/>
                  <a:pt x="8063630" y="2190629"/>
                  <a:pt x="8089113" y="2255332"/>
                </a:cubicBezTo>
                <a:cubicBezTo>
                  <a:pt x="8123093" y="2341593"/>
                  <a:pt x="8080709" y="2439067"/>
                  <a:pt x="7994442" y="2473047"/>
                </a:cubicBezTo>
                <a:cubicBezTo>
                  <a:pt x="7908186" y="2507033"/>
                  <a:pt x="7810702" y="2464646"/>
                  <a:pt x="7776722" y="2378387"/>
                </a:cubicBezTo>
                <a:cubicBezTo>
                  <a:pt x="7742746" y="2292116"/>
                  <a:pt x="7785127" y="2194638"/>
                  <a:pt x="7871393" y="2160661"/>
                </a:cubicBezTo>
                <a:cubicBezTo>
                  <a:pt x="7892958" y="2152166"/>
                  <a:pt x="7915224" y="2148443"/>
                  <a:pt x="7937024" y="2148986"/>
                </a:cubicBezTo>
                <a:close/>
                <a:moveTo>
                  <a:pt x="1923753" y="2109526"/>
                </a:moveTo>
                <a:cubicBezTo>
                  <a:pt x="1923753" y="2109526"/>
                  <a:pt x="1908569" y="2189492"/>
                  <a:pt x="1993598" y="2249217"/>
                </a:cubicBezTo>
                <a:cubicBezTo>
                  <a:pt x="1908569" y="2308938"/>
                  <a:pt x="1923753" y="2388904"/>
                  <a:pt x="1923753" y="2388904"/>
                </a:cubicBezTo>
                <a:cubicBezTo>
                  <a:pt x="1990554" y="2388904"/>
                  <a:pt x="2046366" y="2342006"/>
                  <a:pt x="2060148" y="2279342"/>
                </a:cubicBezTo>
                <a:cubicBezTo>
                  <a:pt x="2107507" y="2319935"/>
                  <a:pt x="2186594" y="2366552"/>
                  <a:pt x="2280133" y="2366552"/>
                </a:cubicBezTo>
                <a:cubicBezTo>
                  <a:pt x="2398557" y="2366552"/>
                  <a:pt x="2458239" y="2314020"/>
                  <a:pt x="2458239" y="2249214"/>
                </a:cubicBezTo>
                <a:cubicBezTo>
                  <a:pt x="2458239" y="2184409"/>
                  <a:pt x="2398557" y="2131878"/>
                  <a:pt x="2280133" y="2131878"/>
                </a:cubicBezTo>
                <a:cubicBezTo>
                  <a:pt x="2186594" y="2131878"/>
                  <a:pt x="2107507" y="2178494"/>
                  <a:pt x="2060148" y="2219084"/>
                </a:cubicBezTo>
                <a:cubicBezTo>
                  <a:pt x="2046366" y="2156423"/>
                  <a:pt x="1990554" y="2109526"/>
                  <a:pt x="1923753" y="2109526"/>
                </a:cubicBezTo>
                <a:close/>
                <a:moveTo>
                  <a:pt x="12126967" y="1875520"/>
                </a:moveTo>
                <a:lnTo>
                  <a:pt x="12126967" y="2088117"/>
                </a:lnTo>
                <a:cubicBezTo>
                  <a:pt x="12126967" y="2101049"/>
                  <a:pt x="12137450" y="2111532"/>
                  <a:pt x="12150383" y="2111532"/>
                </a:cubicBezTo>
                <a:cubicBezTo>
                  <a:pt x="12163315" y="2111532"/>
                  <a:pt x="12173797" y="2101049"/>
                  <a:pt x="12173797" y="2088117"/>
                </a:cubicBezTo>
                <a:lnTo>
                  <a:pt x="12173797" y="1875520"/>
                </a:lnTo>
                <a:cubicBezTo>
                  <a:pt x="12321208" y="1887482"/>
                  <a:pt x="12437525" y="2011188"/>
                  <a:pt x="12437525" y="2161627"/>
                </a:cubicBezTo>
                <a:cubicBezTo>
                  <a:pt x="12437525" y="2319955"/>
                  <a:pt x="12308712" y="2448769"/>
                  <a:pt x="12150383" y="2448769"/>
                </a:cubicBezTo>
                <a:cubicBezTo>
                  <a:pt x="11992049" y="2448769"/>
                  <a:pt x="11863236" y="2319955"/>
                  <a:pt x="11863236" y="2161627"/>
                </a:cubicBezTo>
                <a:cubicBezTo>
                  <a:pt x="11863236" y="2011188"/>
                  <a:pt x="11979556" y="1887482"/>
                  <a:pt x="12126967" y="1875520"/>
                </a:cubicBezTo>
                <a:close/>
                <a:moveTo>
                  <a:pt x="7879675" y="1823455"/>
                </a:moveTo>
                <a:lnTo>
                  <a:pt x="7878543" y="1824589"/>
                </a:lnTo>
                <a:cubicBezTo>
                  <a:pt x="7824859" y="1819630"/>
                  <a:pt x="7769705" y="1831499"/>
                  <a:pt x="7722916" y="1858300"/>
                </a:cubicBezTo>
                <a:cubicBezTo>
                  <a:pt x="7710855" y="1865209"/>
                  <a:pt x="7699328" y="1873086"/>
                  <a:pt x="7688831" y="1882201"/>
                </a:cubicBezTo>
                <a:cubicBezTo>
                  <a:pt x="7652074" y="1914120"/>
                  <a:pt x="7629178" y="1961472"/>
                  <a:pt x="7626992" y="2010106"/>
                </a:cubicBezTo>
                <a:cubicBezTo>
                  <a:pt x="7626077" y="2030457"/>
                  <a:pt x="7628616" y="2050836"/>
                  <a:pt x="7627799" y="2071196"/>
                </a:cubicBezTo>
                <a:cubicBezTo>
                  <a:pt x="7626992" y="2091549"/>
                  <a:pt x="7622370" y="2112679"/>
                  <a:pt x="7609197" y="2128219"/>
                </a:cubicBezTo>
                <a:cubicBezTo>
                  <a:pt x="7580800" y="2161698"/>
                  <a:pt x="7534688" y="2123835"/>
                  <a:pt x="7500693" y="2183211"/>
                </a:cubicBezTo>
                <a:cubicBezTo>
                  <a:pt x="7491223" y="2199756"/>
                  <a:pt x="7493467" y="2212889"/>
                  <a:pt x="7493820" y="2230425"/>
                </a:cubicBezTo>
                <a:lnTo>
                  <a:pt x="7494008" y="2230425"/>
                </a:lnTo>
                <a:cubicBezTo>
                  <a:pt x="7504782" y="2434091"/>
                  <a:pt x="7673327" y="2595908"/>
                  <a:pt x="7879675" y="2595908"/>
                </a:cubicBezTo>
                <a:cubicBezTo>
                  <a:pt x="8092981" y="2595908"/>
                  <a:pt x="8265908" y="2422990"/>
                  <a:pt x="8265908" y="2209687"/>
                </a:cubicBezTo>
                <a:cubicBezTo>
                  <a:pt x="8265908" y="1996374"/>
                  <a:pt x="8092981" y="1823455"/>
                  <a:pt x="7879675" y="1823455"/>
                </a:cubicBezTo>
                <a:close/>
                <a:moveTo>
                  <a:pt x="5046950" y="1800096"/>
                </a:moveTo>
                <a:lnTo>
                  <a:pt x="4686605" y="1896655"/>
                </a:lnTo>
                <a:lnTo>
                  <a:pt x="4590047" y="2257004"/>
                </a:lnTo>
                <a:lnTo>
                  <a:pt x="4853836" y="2520803"/>
                </a:lnTo>
                <a:lnTo>
                  <a:pt x="5214191" y="2424237"/>
                </a:lnTo>
                <a:lnTo>
                  <a:pt x="5310744" y="2063891"/>
                </a:lnTo>
                <a:close/>
                <a:moveTo>
                  <a:pt x="12150381" y="1730900"/>
                </a:moveTo>
                <a:cubicBezTo>
                  <a:pt x="12137453" y="1730900"/>
                  <a:pt x="12126967" y="1741383"/>
                  <a:pt x="12126967" y="1754315"/>
                </a:cubicBezTo>
                <a:lnTo>
                  <a:pt x="12126967" y="1828489"/>
                </a:lnTo>
                <a:cubicBezTo>
                  <a:pt x="11953699" y="1840549"/>
                  <a:pt x="11816410" y="1985348"/>
                  <a:pt x="11816410" y="2161627"/>
                </a:cubicBezTo>
                <a:cubicBezTo>
                  <a:pt x="11816410" y="2345779"/>
                  <a:pt x="11966228" y="2495597"/>
                  <a:pt x="12150381" y="2495597"/>
                </a:cubicBezTo>
                <a:cubicBezTo>
                  <a:pt x="12334536" y="2495597"/>
                  <a:pt x="12484354" y="2345779"/>
                  <a:pt x="12484354" y="2161627"/>
                </a:cubicBezTo>
                <a:cubicBezTo>
                  <a:pt x="12484354" y="1985348"/>
                  <a:pt x="12347068" y="1840549"/>
                  <a:pt x="12173797" y="1828489"/>
                </a:cubicBezTo>
                <a:lnTo>
                  <a:pt x="12173797" y="1754315"/>
                </a:lnTo>
                <a:cubicBezTo>
                  <a:pt x="12173797" y="1741383"/>
                  <a:pt x="12163315" y="1730900"/>
                  <a:pt x="12150381" y="1730900"/>
                </a:cubicBezTo>
                <a:close/>
                <a:moveTo>
                  <a:pt x="10710383" y="1651953"/>
                </a:moveTo>
                <a:cubicBezTo>
                  <a:pt x="10990767" y="1651953"/>
                  <a:pt x="11218875" y="1880062"/>
                  <a:pt x="11218875" y="2160446"/>
                </a:cubicBezTo>
                <a:cubicBezTo>
                  <a:pt x="11218875" y="2252394"/>
                  <a:pt x="11194344" y="2338712"/>
                  <a:pt x="11151484" y="2413217"/>
                </a:cubicBezTo>
                <a:lnTo>
                  <a:pt x="10918888" y="2180625"/>
                </a:lnTo>
                <a:cubicBezTo>
                  <a:pt x="10921546" y="2173904"/>
                  <a:pt x="10923055" y="2166605"/>
                  <a:pt x="10923055" y="2158940"/>
                </a:cubicBezTo>
                <a:cubicBezTo>
                  <a:pt x="10923055" y="2126372"/>
                  <a:pt x="10896658" y="2099976"/>
                  <a:pt x="10864090" y="2099976"/>
                </a:cubicBezTo>
                <a:cubicBezTo>
                  <a:pt x="10831526" y="2099976"/>
                  <a:pt x="10805129" y="2126372"/>
                  <a:pt x="10805129" y="2158940"/>
                </a:cubicBezTo>
                <a:cubicBezTo>
                  <a:pt x="10805129" y="2191508"/>
                  <a:pt x="10831526" y="2217905"/>
                  <a:pt x="10864090" y="2217905"/>
                </a:cubicBezTo>
                <a:cubicBezTo>
                  <a:pt x="10871756" y="2217905"/>
                  <a:pt x="10879058" y="2216396"/>
                  <a:pt x="10885772" y="2213738"/>
                </a:cubicBezTo>
                <a:lnTo>
                  <a:pt x="11125638" y="2453600"/>
                </a:lnTo>
                <a:cubicBezTo>
                  <a:pt x="11033457" y="2583788"/>
                  <a:pt x="10881684" y="2668938"/>
                  <a:pt x="10710383" y="2668938"/>
                </a:cubicBezTo>
                <a:cubicBezTo>
                  <a:pt x="10539081" y="2668938"/>
                  <a:pt x="10387304" y="2583788"/>
                  <a:pt x="10295126" y="2453600"/>
                </a:cubicBezTo>
                <a:lnTo>
                  <a:pt x="10534992" y="2213738"/>
                </a:lnTo>
                <a:cubicBezTo>
                  <a:pt x="10541710" y="2216396"/>
                  <a:pt x="10549008" y="2217905"/>
                  <a:pt x="10556670" y="2217905"/>
                </a:cubicBezTo>
                <a:cubicBezTo>
                  <a:pt x="10589238" y="2217905"/>
                  <a:pt x="10615639" y="2191508"/>
                  <a:pt x="10615639" y="2158940"/>
                </a:cubicBezTo>
                <a:cubicBezTo>
                  <a:pt x="10615639" y="2126372"/>
                  <a:pt x="10589238" y="2099976"/>
                  <a:pt x="10556670" y="2099976"/>
                </a:cubicBezTo>
                <a:cubicBezTo>
                  <a:pt x="10524106" y="2099976"/>
                  <a:pt x="10497709" y="2126372"/>
                  <a:pt x="10497709" y="2158940"/>
                </a:cubicBezTo>
                <a:cubicBezTo>
                  <a:pt x="10497709" y="2166605"/>
                  <a:pt x="10499215" y="2173904"/>
                  <a:pt x="10501877" y="2180625"/>
                </a:cubicBezTo>
                <a:lnTo>
                  <a:pt x="10269280" y="2413217"/>
                </a:lnTo>
                <a:cubicBezTo>
                  <a:pt x="10226420" y="2338712"/>
                  <a:pt x="10201889" y="2252394"/>
                  <a:pt x="10201889" y="2160446"/>
                </a:cubicBezTo>
                <a:cubicBezTo>
                  <a:pt x="10201889" y="1880062"/>
                  <a:pt x="10429997" y="1651953"/>
                  <a:pt x="10710383" y="1651953"/>
                </a:cubicBezTo>
                <a:close/>
                <a:moveTo>
                  <a:pt x="9254891" y="1549954"/>
                </a:moveTo>
                <a:cubicBezTo>
                  <a:pt x="9597526" y="1549954"/>
                  <a:pt x="9875315" y="1827743"/>
                  <a:pt x="9875315" y="2170415"/>
                </a:cubicBezTo>
                <a:cubicBezTo>
                  <a:pt x="9875315" y="2513087"/>
                  <a:pt x="9597526" y="2790876"/>
                  <a:pt x="9254855" y="2790876"/>
                </a:cubicBezTo>
                <a:cubicBezTo>
                  <a:pt x="8912183" y="2790876"/>
                  <a:pt x="8634394" y="2513087"/>
                  <a:pt x="8634394" y="2170415"/>
                </a:cubicBezTo>
                <a:cubicBezTo>
                  <a:pt x="8634394" y="1827743"/>
                  <a:pt x="8912219" y="1549954"/>
                  <a:pt x="9254891" y="1549954"/>
                </a:cubicBezTo>
                <a:close/>
                <a:moveTo>
                  <a:pt x="3535733" y="1533428"/>
                </a:moveTo>
                <a:cubicBezTo>
                  <a:pt x="3878368" y="1533428"/>
                  <a:pt x="4156158" y="1811216"/>
                  <a:pt x="4156158" y="2153888"/>
                </a:cubicBezTo>
                <a:cubicBezTo>
                  <a:pt x="4156158" y="2496559"/>
                  <a:pt x="3878368" y="2774349"/>
                  <a:pt x="3535697" y="2774349"/>
                </a:cubicBezTo>
                <a:cubicBezTo>
                  <a:pt x="3193025" y="2774349"/>
                  <a:pt x="2915236" y="2496559"/>
                  <a:pt x="2915236" y="2153888"/>
                </a:cubicBezTo>
                <a:cubicBezTo>
                  <a:pt x="2915236" y="1811216"/>
                  <a:pt x="3193062" y="1533428"/>
                  <a:pt x="3535733" y="1533428"/>
                </a:cubicBezTo>
                <a:close/>
                <a:moveTo>
                  <a:pt x="12150381" y="1531234"/>
                </a:moveTo>
                <a:cubicBezTo>
                  <a:pt x="12498543" y="1531234"/>
                  <a:pt x="12780775" y="1813478"/>
                  <a:pt x="12780775" y="2161627"/>
                </a:cubicBezTo>
                <a:cubicBezTo>
                  <a:pt x="12780775" y="2509782"/>
                  <a:pt x="12498543" y="2792019"/>
                  <a:pt x="12150381" y="2792019"/>
                </a:cubicBezTo>
                <a:cubicBezTo>
                  <a:pt x="11802232" y="2792019"/>
                  <a:pt x="11519989" y="2509782"/>
                  <a:pt x="11519989" y="2161627"/>
                </a:cubicBezTo>
                <a:cubicBezTo>
                  <a:pt x="11519989" y="1813478"/>
                  <a:pt x="11802232" y="1531234"/>
                  <a:pt x="12150381" y="1531234"/>
                </a:cubicBezTo>
                <a:close/>
                <a:moveTo>
                  <a:pt x="4950396" y="1530057"/>
                </a:moveTo>
                <a:cubicBezTo>
                  <a:pt x="5298552" y="1530057"/>
                  <a:pt x="5580791" y="1812294"/>
                  <a:pt x="5580791" y="2160449"/>
                </a:cubicBezTo>
                <a:cubicBezTo>
                  <a:pt x="5580791" y="2508605"/>
                  <a:pt x="5298552" y="2790841"/>
                  <a:pt x="4950396" y="2790841"/>
                </a:cubicBezTo>
                <a:cubicBezTo>
                  <a:pt x="4602241" y="2790841"/>
                  <a:pt x="4320005" y="2508605"/>
                  <a:pt x="4320005" y="2160449"/>
                </a:cubicBezTo>
                <a:cubicBezTo>
                  <a:pt x="4320005" y="1812294"/>
                  <a:pt x="4602241" y="1530057"/>
                  <a:pt x="4950396" y="1530057"/>
                </a:cubicBezTo>
                <a:close/>
                <a:moveTo>
                  <a:pt x="10710379" y="1530053"/>
                </a:moveTo>
                <a:cubicBezTo>
                  <a:pt x="11058537" y="1530053"/>
                  <a:pt x="11340773" y="1812289"/>
                  <a:pt x="11340773" y="2160445"/>
                </a:cubicBezTo>
                <a:cubicBezTo>
                  <a:pt x="11340773" y="2286331"/>
                  <a:pt x="11303857" y="2403589"/>
                  <a:pt x="11240281" y="2502012"/>
                </a:cubicBezTo>
                <a:lnTo>
                  <a:pt x="11185660" y="2447392"/>
                </a:lnTo>
                <a:cubicBezTo>
                  <a:pt x="11236441" y="2363597"/>
                  <a:pt x="11265706" y="2265375"/>
                  <a:pt x="11265706" y="2160445"/>
                </a:cubicBezTo>
                <a:cubicBezTo>
                  <a:pt x="11265706" y="1854238"/>
                  <a:pt x="11016589" y="1605124"/>
                  <a:pt x="10710379" y="1605124"/>
                </a:cubicBezTo>
                <a:cubicBezTo>
                  <a:pt x="10404174" y="1605124"/>
                  <a:pt x="10155058" y="1854238"/>
                  <a:pt x="10155058" y="2160445"/>
                </a:cubicBezTo>
                <a:cubicBezTo>
                  <a:pt x="10155058" y="2265375"/>
                  <a:pt x="10184322" y="2363597"/>
                  <a:pt x="10235103" y="2447392"/>
                </a:cubicBezTo>
                <a:lnTo>
                  <a:pt x="10180482" y="2502012"/>
                </a:lnTo>
                <a:cubicBezTo>
                  <a:pt x="10116906" y="2403589"/>
                  <a:pt x="10079987" y="2286331"/>
                  <a:pt x="10079987" y="2160445"/>
                </a:cubicBezTo>
                <a:cubicBezTo>
                  <a:pt x="10079987" y="1812289"/>
                  <a:pt x="10362226" y="1530053"/>
                  <a:pt x="10710379" y="1530053"/>
                </a:cubicBezTo>
                <a:close/>
                <a:moveTo>
                  <a:pt x="6390398" y="1530053"/>
                </a:moveTo>
                <a:cubicBezTo>
                  <a:pt x="6738549" y="1530053"/>
                  <a:pt x="7020789" y="1812289"/>
                  <a:pt x="7020789" y="2160445"/>
                </a:cubicBezTo>
                <a:cubicBezTo>
                  <a:pt x="7020789" y="2286008"/>
                  <a:pt x="6984064" y="2402987"/>
                  <a:pt x="6920796" y="2501253"/>
                </a:cubicBezTo>
                <a:lnTo>
                  <a:pt x="6976233" y="2701973"/>
                </a:lnTo>
                <a:cubicBezTo>
                  <a:pt x="6983680" y="2728941"/>
                  <a:pt x="6958892" y="2753734"/>
                  <a:pt x="6931923" y="2746285"/>
                </a:cubicBezTo>
                <a:lnTo>
                  <a:pt x="6731202" y="2690847"/>
                </a:lnTo>
                <a:cubicBezTo>
                  <a:pt x="6632939" y="2754117"/>
                  <a:pt x="6515959" y="2790838"/>
                  <a:pt x="6390398" y="2790838"/>
                </a:cubicBezTo>
                <a:cubicBezTo>
                  <a:pt x="6042238" y="2790838"/>
                  <a:pt x="5760004" y="2508601"/>
                  <a:pt x="5760004" y="2160445"/>
                </a:cubicBezTo>
                <a:cubicBezTo>
                  <a:pt x="5760004" y="1812289"/>
                  <a:pt x="6042238" y="1530053"/>
                  <a:pt x="6390398" y="1530053"/>
                </a:cubicBezTo>
                <a:close/>
                <a:moveTo>
                  <a:pt x="7830381" y="1530052"/>
                </a:moveTo>
                <a:cubicBezTo>
                  <a:pt x="8178543" y="1530052"/>
                  <a:pt x="8460775" y="1812288"/>
                  <a:pt x="8460775" y="2160444"/>
                </a:cubicBezTo>
                <a:cubicBezTo>
                  <a:pt x="8460775" y="2508600"/>
                  <a:pt x="8178543" y="2790836"/>
                  <a:pt x="7830381" y="2790836"/>
                </a:cubicBezTo>
                <a:cubicBezTo>
                  <a:pt x="7482232" y="2790836"/>
                  <a:pt x="7199991" y="2508600"/>
                  <a:pt x="7199991" y="2160444"/>
                </a:cubicBezTo>
                <a:cubicBezTo>
                  <a:pt x="7199991" y="1812288"/>
                  <a:pt x="7482232" y="1530052"/>
                  <a:pt x="7830381" y="1530052"/>
                </a:cubicBezTo>
                <a:close/>
                <a:moveTo>
                  <a:pt x="1872278" y="1495981"/>
                </a:moveTo>
                <a:lnTo>
                  <a:pt x="2268510" y="1495981"/>
                </a:lnTo>
                <a:cubicBezTo>
                  <a:pt x="2298350" y="1495981"/>
                  <a:pt x="2322543" y="1520174"/>
                  <a:pt x="2322543" y="1550015"/>
                </a:cubicBezTo>
                <a:lnTo>
                  <a:pt x="2322543" y="1582558"/>
                </a:lnTo>
                <a:cubicBezTo>
                  <a:pt x="2545179" y="1679835"/>
                  <a:pt x="2700786" y="1901950"/>
                  <a:pt x="2700786" y="2160447"/>
                </a:cubicBezTo>
                <a:cubicBezTo>
                  <a:pt x="2700786" y="2508603"/>
                  <a:pt x="2418550" y="2790839"/>
                  <a:pt x="2070396" y="2790839"/>
                </a:cubicBezTo>
                <a:cubicBezTo>
                  <a:pt x="1724848" y="2790842"/>
                  <a:pt x="1445022" y="2515214"/>
                  <a:pt x="1440065" y="2169701"/>
                </a:cubicBezTo>
                <a:cubicBezTo>
                  <a:pt x="1436305" y="1907264"/>
                  <a:pt x="1592955" y="1680996"/>
                  <a:pt x="1818243" y="1582558"/>
                </a:cubicBezTo>
                <a:lnTo>
                  <a:pt x="1818243" y="1550015"/>
                </a:lnTo>
                <a:cubicBezTo>
                  <a:pt x="1818243" y="1520174"/>
                  <a:pt x="1842436" y="1495981"/>
                  <a:pt x="1872278" y="1495981"/>
                </a:cubicBezTo>
                <a:close/>
                <a:moveTo>
                  <a:pt x="13590383" y="1439999"/>
                </a:moveTo>
                <a:cubicBezTo>
                  <a:pt x="13910374" y="1550809"/>
                  <a:pt x="14220776" y="1812292"/>
                  <a:pt x="14220776" y="2160448"/>
                </a:cubicBezTo>
                <a:cubicBezTo>
                  <a:pt x="14220776" y="2508603"/>
                  <a:pt x="13938540" y="2790839"/>
                  <a:pt x="13590383" y="2790839"/>
                </a:cubicBezTo>
                <a:cubicBezTo>
                  <a:pt x="13242226" y="2790839"/>
                  <a:pt x="12959990" y="2508603"/>
                  <a:pt x="12959990" y="2160448"/>
                </a:cubicBezTo>
                <a:cubicBezTo>
                  <a:pt x="12959990" y="1812292"/>
                  <a:pt x="13270392" y="1550809"/>
                  <a:pt x="13590383" y="1439999"/>
                </a:cubicBezTo>
                <a:close/>
                <a:moveTo>
                  <a:pt x="630393" y="1439999"/>
                </a:moveTo>
                <a:cubicBezTo>
                  <a:pt x="950384" y="1550808"/>
                  <a:pt x="1260786" y="1812291"/>
                  <a:pt x="1260786" y="2160448"/>
                </a:cubicBezTo>
                <a:cubicBezTo>
                  <a:pt x="1260786" y="2508603"/>
                  <a:pt x="978550" y="2790839"/>
                  <a:pt x="630393" y="2790839"/>
                </a:cubicBezTo>
                <a:cubicBezTo>
                  <a:pt x="282237" y="2790839"/>
                  <a:pt x="1" y="2508603"/>
                  <a:pt x="1" y="2160448"/>
                </a:cubicBezTo>
                <a:cubicBezTo>
                  <a:pt x="1" y="1812291"/>
                  <a:pt x="310403" y="1550808"/>
                  <a:pt x="630393" y="1439999"/>
                </a:cubicBezTo>
                <a:close/>
                <a:moveTo>
                  <a:pt x="4218715" y="1221841"/>
                </a:moveTo>
                <a:cubicBezTo>
                  <a:pt x="4205783" y="1221841"/>
                  <a:pt x="4195300" y="1232324"/>
                  <a:pt x="4195300" y="1245256"/>
                </a:cubicBezTo>
                <a:lnTo>
                  <a:pt x="4195300" y="1282510"/>
                </a:lnTo>
                <a:cubicBezTo>
                  <a:pt x="4195300" y="1295442"/>
                  <a:pt x="4205783" y="1305925"/>
                  <a:pt x="4218715" y="1305925"/>
                </a:cubicBezTo>
                <a:cubicBezTo>
                  <a:pt x="4231647" y="1305925"/>
                  <a:pt x="4242129" y="1295442"/>
                  <a:pt x="4242129" y="1282510"/>
                </a:cubicBezTo>
                <a:lnTo>
                  <a:pt x="4242129" y="1245256"/>
                </a:lnTo>
                <a:cubicBezTo>
                  <a:pt x="4242129" y="1232324"/>
                  <a:pt x="4231647" y="1221841"/>
                  <a:pt x="4218715" y="1221841"/>
                </a:cubicBezTo>
                <a:close/>
                <a:moveTo>
                  <a:pt x="3964434" y="1156200"/>
                </a:moveTo>
                <a:cubicBezTo>
                  <a:pt x="3958646" y="1157752"/>
                  <a:pt x="3953449" y="1161512"/>
                  <a:pt x="3950218" y="1167112"/>
                </a:cubicBezTo>
                <a:lnTo>
                  <a:pt x="3931631" y="1199320"/>
                </a:lnTo>
                <a:cubicBezTo>
                  <a:pt x="3925167" y="1210519"/>
                  <a:pt x="3929008" y="1224838"/>
                  <a:pt x="3940207" y="1231301"/>
                </a:cubicBezTo>
                <a:cubicBezTo>
                  <a:pt x="3943896" y="1233430"/>
                  <a:pt x="3947920" y="1234442"/>
                  <a:pt x="3951890" y="1234442"/>
                </a:cubicBezTo>
                <a:cubicBezTo>
                  <a:pt x="3959984" y="1234442"/>
                  <a:pt x="3967858" y="1230238"/>
                  <a:pt x="3972192" y="1222728"/>
                </a:cubicBezTo>
                <a:lnTo>
                  <a:pt x="3990778" y="1190519"/>
                </a:lnTo>
                <a:cubicBezTo>
                  <a:pt x="3997242" y="1179316"/>
                  <a:pt x="3993402" y="1164998"/>
                  <a:pt x="3982202" y="1158535"/>
                </a:cubicBezTo>
                <a:cubicBezTo>
                  <a:pt x="3976602" y="1155304"/>
                  <a:pt x="3970222" y="1154648"/>
                  <a:pt x="3964434" y="1156200"/>
                </a:cubicBezTo>
                <a:close/>
                <a:moveTo>
                  <a:pt x="4472989" y="1156195"/>
                </a:moveTo>
                <a:cubicBezTo>
                  <a:pt x="4467200" y="1154644"/>
                  <a:pt x="4460820" y="1155302"/>
                  <a:pt x="4455224" y="1158538"/>
                </a:cubicBezTo>
                <a:cubicBezTo>
                  <a:pt x="4444024" y="1165004"/>
                  <a:pt x="4440184" y="1179323"/>
                  <a:pt x="4446650" y="1190524"/>
                </a:cubicBezTo>
                <a:lnTo>
                  <a:pt x="4465245" y="1222731"/>
                </a:lnTo>
                <a:cubicBezTo>
                  <a:pt x="4469582" y="1230242"/>
                  <a:pt x="4477453" y="1234442"/>
                  <a:pt x="4485547" y="1234442"/>
                </a:cubicBezTo>
                <a:cubicBezTo>
                  <a:pt x="4489521" y="1234442"/>
                  <a:pt x="4493544" y="1233430"/>
                  <a:pt x="4497233" y="1231301"/>
                </a:cubicBezTo>
                <a:cubicBezTo>
                  <a:pt x="4508432" y="1224835"/>
                  <a:pt x="4512269" y="1210512"/>
                  <a:pt x="4505803" y="1199316"/>
                </a:cubicBezTo>
                <a:lnTo>
                  <a:pt x="4487208" y="1167109"/>
                </a:lnTo>
                <a:cubicBezTo>
                  <a:pt x="4483975" y="1161507"/>
                  <a:pt x="4478777" y="1157746"/>
                  <a:pt x="4472989" y="1156195"/>
                </a:cubicBezTo>
                <a:close/>
                <a:moveTo>
                  <a:pt x="3794864" y="974500"/>
                </a:moveTo>
                <a:cubicBezTo>
                  <a:pt x="3789077" y="972948"/>
                  <a:pt x="3782697" y="973605"/>
                  <a:pt x="3777098" y="976834"/>
                </a:cubicBezTo>
                <a:lnTo>
                  <a:pt x="3744890" y="995421"/>
                </a:lnTo>
                <a:cubicBezTo>
                  <a:pt x="3733690" y="1001884"/>
                  <a:pt x="3729847" y="1016203"/>
                  <a:pt x="3736312" y="1027402"/>
                </a:cubicBezTo>
                <a:cubicBezTo>
                  <a:pt x="3740650" y="1034916"/>
                  <a:pt x="3748521" y="1039117"/>
                  <a:pt x="3756612" y="1039117"/>
                </a:cubicBezTo>
                <a:cubicBezTo>
                  <a:pt x="3760585" y="1039117"/>
                  <a:pt x="3764609" y="1038108"/>
                  <a:pt x="3768298" y="1035979"/>
                </a:cubicBezTo>
                <a:lnTo>
                  <a:pt x="3800505" y="1017395"/>
                </a:lnTo>
                <a:cubicBezTo>
                  <a:pt x="3811701" y="1010929"/>
                  <a:pt x="3815545" y="996610"/>
                  <a:pt x="3809079" y="985411"/>
                </a:cubicBezTo>
                <a:cubicBezTo>
                  <a:pt x="3805847" y="979810"/>
                  <a:pt x="3800651" y="976051"/>
                  <a:pt x="3794864" y="974500"/>
                </a:cubicBezTo>
                <a:close/>
                <a:moveTo>
                  <a:pt x="4642574" y="974498"/>
                </a:moveTo>
                <a:cubicBezTo>
                  <a:pt x="4636785" y="976050"/>
                  <a:pt x="4631588" y="979810"/>
                  <a:pt x="4628355" y="985411"/>
                </a:cubicBezTo>
                <a:cubicBezTo>
                  <a:pt x="4621892" y="996610"/>
                  <a:pt x="4625732" y="1010929"/>
                  <a:pt x="4636933" y="1017395"/>
                </a:cubicBezTo>
                <a:lnTo>
                  <a:pt x="4669140" y="1035979"/>
                </a:lnTo>
                <a:cubicBezTo>
                  <a:pt x="4672828" y="1038108"/>
                  <a:pt x="4676852" y="1039117"/>
                  <a:pt x="4680821" y="1039117"/>
                </a:cubicBezTo>
                <a:cubicBezTo>
                  <a:pt x="4688917" y="1039117"/>
                  <a:pt x="4696791" y="1034916"/>
                  <a:pt x="4701125" y="1027402"/>
                </a:cubicBezTo>
                <a:cubicBezTo>
                  <a:pt x="4707591" y="1016203"/>
                  <a:pt x="4703751" y="1001884"/>
                  <a:pt x="4692548" y="995421"/>
                </a:cubicBezTo>
                <a:lnTo>
                  <a:pt x="4660339" y="976834"/>
                </a:lnTo>
                <a:cubicBezTo>
                  <a:pt x="4654742" y="973603"/>
                  <a:pt x="4648362" y="972946"/>
                  <a:pt x="4642574" y="974498"/>
                </a:cubicBezTo>
                <a:close/>
                <a:moveTo>
                  <a:pt x="9998340" y="872969"/>
                </a:moveTo>
                <a:cubicBezTo>
                  <a:pt x="10013934" y="872969"/>
                  <a:pt x="10029168" y="874622"/>
                  <a:pt x="10043819" y="877897"/>
                </a:cubicBezTo>
                <a:lnTo>
                  <a:pt x="10043819" y="1348120"/>
                </a:lnTo>
                <a:cubicBezTo>
                  <a:pt x="10028797" y="1349194"/>
                  <a:pt x="10013635" y="1349767"/>
                  <a:pt x="9998340" y="1349767"/>
                </a:cubicBezTo>
                <a:cubicBezTo>
                  <a:pt x="9983044" y="1349767"/>
                  <a:pt x="9967882" y="1349194"/>
                  <a:pt x="9952861" y="1348120"/>
                </a:cubicBezTo>
                <a:lnTo>
                  <a:pt x="9952861" y="877897"/>
                </a:lnTo>
                <a:cubicBezTo>
                  <a:pt x="9967511" y="874622"/>
                  <a:pt x="9982745" y="872969"/>
                  <a:pt x="9998340" y="872969"/>
                </a:cubicBezTo>
                <a:close/>
                <a:moveTo>
                  <a:pt x="9545627" y="753093"/>
                </a:moveTo>
                <a:lnTo>
                  <a:pt x="9906032" y="887413"/>
                </a:lnTo>
                <a:lnTo>
                  <a:pt x="9906032" y="1343022"/>
                </a:lnTo>
                <a:cubicBezTo>
                  <a:pt x="9765462" y="1322397"/>
                  <a:pt x="9639988" y="1255376"/>
                  <a:pt x="9545627" y="1158007"/>
                </a:cubicBezTo>
                <a:close/>
                <a:moveTo>
                  <a:pt x="10464735" y="753090"/>
                </a:moveTo>
                <a:lnTo>
                  <a:pt x="10464735" y="1143487"/>
                </a:lnTo>
                <a:cubicBezTo>
                  <a:pt x="10368991" y="1248716"/>
                  <a:pt x="10238115" y="1321381"/>
                  <a:pt x="10090646" y="1343023"/>
                </a:cubicBezTo>
                <a:lnTo>
                  <a:pt x="10090646" y="892508"/>
                </a:lnTo>
                <a:close/>
                <a:moveTo>
                  <a:pt x="4715079" y="725484"/>
                </a:moveTo>
                <a:cubicBezTo>
                  <a:pt x="4702147" y="725484"/>
                  <a:pt x="4691665" y="735966"/>
                  <a:pt x="4691665" y="748898"/>
                </a:cubicBezTo>
                <a:cubicBezTo>
                  <a:pt x="4691665" y="761830"/>
                  <a:pt x="4702147" y="772313"/>
                  <a:pt x="4715079" y="772313"/>
                </a:cubicBezTo>
                <a:lnTo>
                  <a:pt x="4752334" y="772313"/>
                </a:lnTo>
                <a:cubicBezTo>
                  <a:pt x="4765266" y="772313"/>
                  <a:pt x="4775749" y="761830"/>
                  <a:pt x="4775749" y="748898"/>
                </a:cubicBezTo>
                <a:cubicBezTo>
                  <a:pt x="4775749" y="735966"/>
                  <a:pt x="4765266" y="725484"/>
                  <a:pt x="4752334" y="725484"/>
                </a:cubicBezTo>
                <a:close/>
                <a:moveTo>
                  <a:pt x="3685104" y="725484"/>
                </a:moveTo>
                <a:cubicBezTo>
                  <a:pt x="3672171" y="725484"/>
                  <a:pt x="3661688" y="735966"/>
                  <a:pt x="3661688" y="748898"/>
                </a:cubicBezTo>
                <a:cubicBezTo>
                  <a:pt x="3661688" y="761830"/>
                  <a:pt x="3672171" y="772313"/>
                  <a:pt x="3685104" y="772313"/>
                </a:cubicBezTo>
                <a:lnTo>
                  <a:pt x="3722357" y="772313"/>
                </a:lnTo>
                <a:cubicBezTo>
                  <a:pt x="3735289" y="772313"/>
                  <a:pt x="3745773" y="761830"/>
                  <a:pt x="3745773" y="748898"/>
                </a:cubicBezTo>
                <a:cubicBezTo>
                  <a:pt x="3745773" y="735966"/>
                  <a:pt x="3735289" y="725484"/>
                  <a:pt x="3722357" y="725484"/>
                </a:cubicBezTo>
                <a:close/>
                <a:moveTo>
                  <a:pt x="7977194" y="690162"/>
                </a:moveTo>
                <a:cubicBezTo>
                  <a:pt x="8311882" y="690162"/>
                  <a:pt x="8584171" y="962452"/>
                  <a:pt x="8584171" y="1297142"/>
                </a:cubicBezTo>
                <a:cubicBezTo>
                  <a:pt x="8584171" y="1314266"/>
                  <a:pt x="8583422" y="1331222"/>
                  <a:pt x="8582021" y="1347994"/>
                </a:cubicBezTo>
                <a:cubicBezTo>
                  <a:pt x="8573440" y="1348341"/>
                  <a:pt x="8564827" y="1348563"/>
                  <a:pt x="8556160" y="1348563"/>
                </a:cubicBezTo>
                <a:cubicBezTo>
                  <a:pt x="8208007" y="1348563"/>
                  <a:pt x="7925768" y="1066327"/>
                  <a:pt x="7925768" y="718170"/>
                </a:cubicBezTo>
                <a:cubicBezTo>
                  <a:pt x="7925768" y="709507"/>
                  <a:pt x="7925995" y="700894"/>
                  <a:pt x="7926341" y="692313"/>
                </a:cubicBezTo>
                <a:cubicBezTo>
                  <a:pt x="7943113" y="690911"/>
                  <a:pt x="7960065" y="690162"/>
                  <a:pt x="7977194" y="690162"/>
                </a:cubicBezTo>
                <a:close/>
                <a:moveTo>
                  <a:pt x="10193066" y="562248"/>
                </a:moveTo>
                <a:cubicBezTo>
                  <a:pt x="10129720" y="562248"/>
                  <a:pt x="10078190" y="613780"/>
                  <a:pt x="10078190" y="677126"/>
                </a:cubicBezTo>
                <a:cubicBezTo>
                  <a:pt x="10078190" y="690054"/>
                  <a:pt x="10088673" y="700541"/>
                  <a:pt x="10101605" y="700541"/>
                </a:cubicBezTo>
                <a:cubicBezTo>
                  <a:pt x="10114533" y="700541"/>
                  <a:pt x="10125020" y="690054"/>
                  <a:pt x="10125020" y="677126"/>
                </a:cubicBezTo>
                <a:cubicBezTo>
                  <a:pt x="10125020" y="639601"/>
                  <a:pt x="10155545" y="609076"/>
                  <a:pt x="10193066" y="609076"/>
                </a:cubicBezTo>
                <a:cubicBezTo>
                  <a:pt x="10230587" y="609076"/>
                  <a:pt x="10261116" y="639601"/>
                  <a:pt x="10261116" y="677126"/>
                </a:cubicBezTo>
                <a:cubicBezTo>
                  <a:pt x="10261116" y="690054"/>
                  <a:pt x="10271598" y="700541"/>
                  <a:pt x="10284530" y="700541"/>
                </a:cubicBezTo>
                <a:cubicBezTo>
                  <a:pt x="10297462" y="700541"/>
                  <a:pt x="10307945" y="690054"/>
                  <a:pt x="10307945" y="677126"/>
                </a:cubicBezTo>
                <a:cubicBezTo>
                  <a:pt x="10307945" y="613780"/>
                  <a:pt x="10256411" y="562248"/>
                  <a:pt x="10193066" y="562248"/>
                </a:cubicBezTo>
                <a:close/>
                <a:moveTo>
                  <a:pt x="9803608" y="562248"/>
                </a:moveTo>
                <a:cubicBezTo>
                  <a:pt x="9740263" y="562248"/>
                  <a:pt x="9688729" y="613780"/>
                  <a:pt x="9688729" y="677126"/>
                </a:cubicBezTo>
                <a:cubicBezTo>
                  <a:pt x="9688729" y="690054"/>
                  <a:pt x="9699215" y="700541"/>
                  <a:pt x="9712144" y="700541"/>
                </a:cubicBezTo>
                <a:cubicBezTo>
                  <a:pt x="9725076" y="700541"/>
                  <a:pt x="9735558" y="690054"/>
                  <a:pt x="9735558" y="677126"/>
                </a:cubicBezTo>
                <a:cubicBezTo>
                  <a:pt x="9735558" y="639601"/>
                  <a:pt x="9766087" y="609076"/>
                  <a:pt x="9803608" y="609076"/>
                </a:cubicBezTo>
                <a:cubicBezTo>
                  <a:pt x="9841129" y="609076"/>
                  <a:pt x="9871658" y="639601"/>
                  <a:pt x="9871658" y="677126"/>
                </a:cubicBezTo>
                <a:cubicBezTo>
                  <a:pt x="9871658" y="690054"/>
                  <a:pt x="9882141" y="700541"/>
                  <a:pt x="9895073" y="700541"/>
                </a:cubicBezTo>
                <a:cubicBezTo>
                  <a:pt x="9908001" y="700541"/>
                  <a:pt x="9918488" y="690054"/>
                  <a:pt x="9918488" y="677126"/>
                </a:cubicBezTo>
                <a:cubicBezTo>
                  <a:pt x="9918488" y="613780"/>
                  <a:pt x="9866954" y="562248"/>
                  <a:pt x="9803608" y="562248"/>
                </a:cubicBezTo>
                <a:close/>
                <a:moveTo>
                  <a:pt x="5269597" y="510992"/>
                </a:moveTo>
                <a:cubicBezTo>
                  <a:pt x="5278020" y="513326"/>
                  <a:pt x="5282960" y="522054"/>
                  <a:pt x="5280625" y="530487"/>
                </a:cubicBezTo>
                <a:lnTo>
                  <a:pt x="5242591" y="667622"/>
                </a:lnTo>
                <a:cubicBezTo>
                  <a:pt x="5240253" y="676055"/>
                  <a:pt x="5231524" y="680990"/>
                  <a:pt x="5223098" y="678648"/>
                </a:cubicBezTo>
                <a:cubicBezTo>
                  <a:pt x="5214668" y="676318"/>
                  <a:pt x="5209729" y="667589"/>
                  <a:pt x="5212059" y="659156"/>
                </a:cubicBezTo>
                <a:lnTo>
                  <a:pt x="5250094" y="522022"/>
                </a:lnTo>
                <a:cubicBezTo>
                  <a:pt x="5252431" y="513589"/>
                  <a:pt x="5261162" y="508650"/>
                  <a:pt x="5269597" y="510992"/>
                </a:cubicBezTo>
                <a:close/>
                <a:moveTo>
                  <a:pt x="5689957" y="467503"/>
                </a:moveTo>
                <a:cubicBezTo>
                  <a:pt x="5656956" y="464948"/>
                  <a:pt x="5622908" y="468821"/>
                  <a:pt x="5589544" y="479983"/>
                </a:cubicBezTo>
                <a:cubicBezTo>
                  <a:pt x="5456090" y="524636"/>
                  <a:pt x="5384104" y="669025"/>
                  <a:pt x="5428760" y="802481"/>
                </a:cubicBezTo>
                <a:cubicBezTo>
                  <a:pt x="5473407" y="935940"/>
                  <a:pt x="5617794" y="1007927"/>
                  <a:pt x="5751251" y="963270"/>
                </a:cubicBezTo>
                <a:cubicBezTo>
                  <a:pt x="5884708" y="918617"/>
                  <a:pt x="5956691" y="774228"/>
                  <a:pt x="5912035" y="640769"/>
                </a:cubicBezTo>
                <a:cubicBezTo>
                  <a:pt x="5878546" y="540682"/>
                  <a:pt x="5788961" y="475168"/>
                  <a:pt x="5689957" y="467503"/>
                </a:cubicBezTo>
                <a:close/>
                <a:moveTo>
                  <a:pt x="3750537" y="459474"/>
                </a:moveTo>
                <a:cubicBezTo>
                  <a:pt x="3744748" y="461023"/>
                  <a:pt x="3739550" y="464780"/>
                  <a:pt x="3736317" y="470380"/>
                </a:cubicBezTo>
                <a:cubicBezTo>
                  <a:pt x="3729850" y="481580"/>
                  <a:pt x="3733686" y="495898"/>
                  <a:pt x="3744886" y="502368"/>
                </a:cubicBezTo>
                <a:lnTo>
                  <a:pt x="3777094" y="520963"/>
                </a:lnTo>
                <a:cubicBezTo>
                  <a:pt x="3780779" y="523088"/>
                  <a:pt x="3784807" y="524100"/>
                  <a:pt x="3788780" y="524100"/>
                </a:cubicBezTo>
                <a:cubicBezTo>
                  <a:pt x="3796871" y="524100"/>
                  <a:pt x="3804742" y="519904"/>
                  <a:pt x="3809079" y="512390"/>
                </a:cubicBezTo>
                <a:cubicBezTo>
                  <a:pt x="3815545" y="501190"/>
                  <a:pt x="3811705" y="486871"/>
                  <a:pt x="3800509" y="480405"/>
                </a:cubicBezTo>
                <a:lnTo>
                  <a:pt x="3768301" y="461810"/>
                </a:lnTo>
                <a:cubicBezTo>
                  <a:pt x="3762707" y="458581"/>
                  <a:pt x="3756327" y="457924"/>
                  <a:pt x="3750537" y="459474"/>
                </a:cubicBezTo>
                <a:close/>
                <a:moveTo>
                  <a:pt x="4686902" y="459471"/>
                </a:moveTo>
                <a:cubicBezTo>
                  <a:pt x="4681113" y="457920"/>
                  <a:pt x="4674734" y="458577"/>
                  <a:pt x="4669137" y="461810"/>
                </a:cubicBezTo>
                <a:lnTo>
                  <a:pt x="4636929" y="480405"/>
                </a:lnTo>
                <a:cubicBezTo>
                  <a:pt x="4625729" y="486871"/>
                  <a:pt x="4621892" y="501190"/>
                  <a:pt x="4628358" y="512390"/>
                </a:cubicBezTo>
                <a:cubicBezTo>
                  <a:pt x="4632695" y="519904"/>
                  <a:pt x="4640567" y="524100"/>
                  <a:pt x="4648658" y="524100"/>
                </a:cubicBezTo>
                <a:cubicBezTo>
                  <a:pt x="4652631" y="524100"/>
                  <a:pt x="4656658" y="523088"/>
                  <a:pt x="4660344" y="520963"/>
                </a:cubicBezTo>
                <a:lnTo>
                  <a:pt x="4692550" y="502368"/>
                </a:lnTo>
                <a:cubicBezTo>
                  <a:pt x="4703751" y="495898"/>
                  <a:pt x="4707591" y="481580"/>
                  <a:pt x="4701125" y="470380"/>
                </a:cubicBezTo>
                <a:cubicBezTo>
                  <a:pt x="4697890" y="464780"/>
                  <a:pt x="4692691" y="461021"/>
                  <a:pt x="4686902" y="459471"/>
                </a:cubicBezTo>
                <a:close/>
                <a:moveTo>
                  <a:pt x="5261764" y="454016"/>
                </a:moveTo>
                <a:cubicBezTo>
                  <a:pt x="5239159" y="456964"/>
                  <a:pt x="5219413" y="473057"/>
                  <a:pt x="5212938" y="496402"/>
                </a:cubicBezTo>
                <a:lnTo>
                  <a:pt x="5167023" y="661972"/>
                </a:lnTo>
                <a:cubicBezTo>
                  <a:pt x="5158388" y="693102"/>
                  <a:pt x="5176627" y="725335"/>
                  <a:pt x="5207759" y="733973"/>
                </a:cubicBezTo>
                <a:cubicBezTo>
                  <a:pt x="5238882" y="742604"/>
                  <a:pt x="5271118" y="724370"/>
                  <a:pt x="5279750" y="693239"/>
                </a:cubicBezTo>
                <a:lnTo>
                  <a:pt x="5325666" y="527662"/>
                </a:lnTo>
                <a:cubicBezTo>
                  <a:pt x="5334302" y="496531"/>
                  <a:pt x="5316062" y="464298"/>
                  <a:pt x="5284936" y="455668"/>
                </a:cubicBezTo>
                <a:cubicBezTo>
                  <a:pt x="5277151" y="453511"/>
                  <a:pt x="5269299" y="453033"/>
                  <a:pt x="5261764" y="454016"/>
                </a:cubicBezTo>
                <a:close/>
                <a:moveTo>
                  <a:pt x="2617333" y="380781"/>
                </a:moveTo>
                <a:lnTo>
                  <a:pt x="2617333" y="1057437"/>
                </a:lnTo>
                <a:lnTo>
                  <a:pt x="3092836" y="719107"/>
                </a:lnTo>
                <a:close/>
                <a:moveTo>
                  <a:pt x="5856993" y="311897"/>
                </a:moveTo>
                <a:cubicBezTo>
                  <a:pt x="5861012" y="311369"/>
                  <a:pt x="5865233" y="312375"/>
                  <a:pt x="5868701" y="315037"/>
                </a:cubicBezTo>
                <a:lnTo>
                  <a:pt x="5981605" y="401668"/>
                </a:lnTo>
                <a:cubicBezTo>
                  <a:pt x="5988539" y="406992"/>
                  <a:pt x="5989852" y="416938"/>
                  <a:pt x="5984531" y="423883"/>
                </a:cubicBezTo>
                <a:cubicBezTo>
                  <a:pt x="5979202" y="430825"/>
                  <a:pt x="5969261" y="432129"/>
                  <a:pt x="5962322" y="426805"/>
                </a:cubicBezTo>
                <a:lnTo>
                  <a:pt x="5849418" y="340170"/>
                </a:lnTo>
                <a:cubicBezTo>
                  <a:pt x="5842477" y="334849"/>
                  <a:pt x="5841167" y="324900"/>
                  <a:pt x="5846499" y="317958"/>
                </a:cubicBezTo>
                <a:cubicBezTo>
                  <a:pt x="5849158" y="314485"/>
                  <a:pt x="5852974" y="312424"/>
                  <a:pt x="5856993" y="311897"/>
                </a:cubicBezTo>
                <a:close/>
                <a:moveTo>
                  <a:pt x="3957976" y="264155"/>
                </a:moveTo>
                <a:cubicBezTo>
                  <a:pt x="3952188" y="262604"/>
                  <a:pt x="3945808" y="263260"/>
                  <a:pt x="3940207" y="266490"/>
                </a:cubicBezTo>
                <a:cubicBezTo>
                  <a:pt x="3929008" y="272952"/>
                  <a:pt x="3925167" y="287271"/>
                  <a:pt x="3931631" y="298470"/>
                </a:cubicBezTo>
                <a:lnTo>
                  <a:pt x="3950218" y="330678"/>
                </a:lnTo>
                <a:cubicBezTo>
                  <a:pt x="3954555" y="338192"/>
                  <a:pt x="3962426" y="342393"/>
                  <a:pt x="3970520" y="342393"/>
                </a:cubicBezTo>
                <a:cubicBezTo>
                  <a:pt x="3974490" y="342393"/>
                  <a:pt x="3978517" y="341384"/>
                  <a:pt x="3982202" y="339255"/>
                </a:cubicBezTo>
                <a:cubicBezTo>
                  <a:pt x="3993402" y="332793"/>
                  <a:pt x="3997242" y="318474"/>
                  <a:pt x="3990778" y="307271"/>
                </a:cubicBezTo>
                <a:lnTo>
                  <a:pt x="3972192" y="275063"/>
                </a:lnTo>
                <a:cubicBezTo>
                  <a:pt x="3968959" y="269463"/>
                  <a:pt x="3963763" y="265705"/>
                  <a:pt x="3957976" y="264155"/>
                </a:cubicBezTo>
                <a:close/>
                <a:moveTo>
                  <a:pt x="4479464" y="264151"/>
                </a:moveTo>
                <a:cubicBezTo>
                  <a:pt x="4473676" y="265703"/>
                  <a:pt x="4468478" y="269461"/>
                  <a:pt x="4465245" y="275059"/>
                </a:cubicBezTo>
                <a:lnTo>
                  <a:pt x="4446650" y="307267"/>
                </a:lnTo>
                <a:cubicBezTo>
                  <a:pt x="4440184" y="318466"/>
                  <a:pt x="4444024" y="332785"/>
                  <a:pt x="4455224" y="339251"/>
                </a:cubicBezTo>
                <a:cubicBezTo>
                  <a:pt x="4458909" y="341384"/>
                  <a:pt x="4462936" y="342393"/>
                  <a:pt x="4466909" y="342393"/>
                </a:cubicBezTo>
                <a:cubicBezTo>
                  <a:pt x="4475000" y="342393"/>
                  <a:pt x="4482871" y="338196"/>
                  <a:pt x="4487208" y="330682"/>
                </a:cubicBezTo>
                <a:lnTo>
                  <a:pt x="4505803" y="298474"/>
                </a:lnTo>
                <a:cubicBezTo>
                  <a:pt x="4512269" y="287278"/>
                  <a:pt x="4508432" y="272956"/>
                  <a:pt x="4497233" y="266490"/>
                </a:cubicBezTo>
                <a:cubicBezTo>
                  <a:pt x="4491634" y="263257"/>
                  <a:pt x="4485253" y="262600"/>
                  <a:pt x="4479464" y="264151"/>
                </a:cubicBezTo>
                <a:close/>
                <a:moveTo>
                  <a:pt x="5839719" y="260627"/>
                </a:moveTo>
                <a:cubicBezTo>
                  <a:pt x="5824878" y="262581"/>
                  <a:pt x="5810785" y="270195"/>
                  <a:pt x="5800947" y="283008"/>
                </a:cubicBezTo>
                <a:cubicBezTo>
                  <a:pt x="5781278" y="308638"/>
                  <a:pt x="5786117" y="345360"/>
                  <a:pt x="5811747" y="365024"/>
                </a:cubicBezTo>
                <a:lnTo>
                  <a:pt x="5948062" y="469623"/>
                </a:lnTo>
                <a:cubicBezTo>
                  <a:pt x="5973692" y="489291"/>
                  <a:pt x="6010409" y="484449"/>
                  <a:pt x="6030080" y="458823"/>
                </a:cubicBezTo>
                <a:cubicBezTo>
                  <a:pt x="6049747" y="433197"/>
                  <a:pt x="6044900" y="396472"/>
                  <a:pt x="6019276" y="376814"/>
                </a:cubicBezTo>
                <a:lnTo>
                  <a:pt x="5882960" y="272209"/>
                </a:lnTo>
                <a:cubicBezTo>
                  <a:pt x="5870149" y="262380"/>
                  <a:pt x="5854562" y="258673"/>
                  <a:pt x="5839719" y="260627"/>
                </a:cubicBezTo>
                <a:close/>
                <a:moveTo>
                  <a:pt x="4218715" y="191866"/>
                </a:moveTo>
                <a:cubicBezTo>
                  <a:pt x="4205783" y="191866"/>
                  <a:pt x="4195300" y="202348"/>
                  <a:pt x="4195300" y="215280"/>
                </a:cubicBezTo>
                <a:lnTo>
                  <a:pt x="4195300" y="252535"/>
                </a:lnTo>
                <a:cubicBezTo>
                  <a:pt x="4195300" y="265467"/>
                  <a:pt x="4205783" y="275949"/>
                  <a:pt x="4218715" y="275949"/>
                </a:cubicBezTo>
                <a:cubicBezTo>
                  <a:pt x="4231647" y="275949"/>
                  <a:pt x="4242129" y="265467"/>
                  <a:pt x="4242129" y="252535"/>
                </a:cubicBezTo>
                <a:lnTo>
                  <a:pt x="4242129" y="215280"/>
                </a:lnTo>
                <a:cubicBezTo>
                  <a:pt x="4242129" y="202348"/>
                  <a:pt x="4231647" y="191866"/>
                  <a:pt x="4218715" y="191866"/>
                </a:cubicBezTo>
                <a:close/>
                <a:moveTo>
                  <a:pt x="7119815" y="141908"/>
                </a:moveTo>
                <a:cubicBezTo>
                  <a:pt x="7462450" y="141908"/>
                  <a:pt x="7740239" y="419697"/>
                  <a:pt x="7740239" y="762369"/>
                </a:cubicBezTo>
                <a:cubicBezTo>
                  <a:pt x="7740239" y="1105040"/>
                  <a:pt x="7462450" y="1382830"/>
                  <a:pt x="7119778" y="1382830"/>
                </a:cubicBezTo>
                <a:cubicBezTo>
                  <a:pt x="6777108" y="1382830"/>
                  <a:pt x="6499319" y="1105040"/>
                  <a:pt x="6499319" y="762369"/>
                </a:cubicBezTo>
                <a:cubicBezTo>
                  <a:pt x="6499319" y="419697"/>
                  <a:pt x="6777146" y="141908"/>
                  <a:pt x="7119815" y="141908"/>
                </a:cubicBezTo>
                <a:close/>
                <a:moveTo>
                  <a:pt x="4218718" y="114792"/>
                </a:moveTo>
                <a:cubicBezTo>
                  <a:pt x="4566872" y="114792"/>
                  <a:pt x="4849112" y="397031"/>
                  <a:pt x="4849112" y="745184"/>
                </a:cubicBezTo>
                <a:cubicBezTo>
                  <a:pt x="4849112" y="1093345"/>
                  <a:pt x="4566872" y="1375578"/>
                  <a:pt x="4218718" y="1375578"/>
                </a:cubicBezTo>
                <a:cubicBezTo>
                  <a:pt x="3870565" y="1375578"/>
                  <a:pt x="3588325" y="1093345"/>
                  <a:pt x="3588325" y="745184"/>
                </a:cubicBezTo>
                <a:cubicBezTo>
                  <a:pt x="3588325" y="397031"/>
                  <a:pt x="3870565" y="114792"/>
                  <a:pt x="4218718" y="114792"/>
                </a:cubicBezTo>
                <a:close/>
                <a:moveTo>
                  <a:pt x="5718772" y="93097"/>
                </a:moveTo>
                <a:cubicBezTo>
                  <a:pt x="5963636" y="112054"/>
                  <a:pt x="6185216" y="274100"/>
                  <a:pt x="6268048" y="521657"/>
                </a:cubicBezTo>
                <a:cubicBezTo>
                  <a:pt x="6378497" y="851730"/>
                  <a:pt x="6200444" y="1208839"/>
                  <a:pt x="5870370" y="1319285"/>
                </a:cubicBezTo>
                <a:cubicBezTo>
                  <a:pt x="5540297" y="1429726"/>
                  <a:pt x="5183185" y="1251671"/>
                  <a:pt x="5072743" y="921596"/>
                </a:cubicBezTo>
                <a:cubicBezTo>
                  <a:pt x="4962303" y="591522"/>
                  <a:pt x="5140348" y="234411"/>
                  <a:pt x="5470428" y="123969"/>
                </a:cubicBezTo>
                <a:cubicBezTo>
                  <a:pt x="5552944" y="96358"/>
                  <a:pt x="5637151" y="86778"/>
                  <a:pt x="5718772" y="93097"/>
                </a:cubicBezTo>
                <a:close/>
                <a:moveTo>
                  <a:pt x="8483041" y="92025"/>
                </a:moveTo>
                <a:cubicBezTo>
                  <a:pt x="8481924" y="107612"/>
                  <a:pt x="8481323" y="123339"/>
                  <a:pt x="8481323" y="139204"/>
                </a:cubicBezTo>
                <a:cubicBezTo>
                  <a:pt x="8481323" y="499716"/>
                  <a:pt x="8774617" y="793011"/>
                  <a:pt x="9135131" y="793011"/>
                </a:cubicBezTo>
                <a:cubicBezTo>
                  <a:pt x="9150995" y="793011"/>
                  <a:pt x="9166726" y="792409"/>
                  <a:pt x="9182309" y="791292"/>
                </a:cubicBezTo>
                <a:cubicBezTo>
                  <a:pt x="9148837" y="1081003"/>
                  <a:pt x="8918993" y="1310849"/>
                  <a:pt x="8629285" y="1344321"/>
                </a:cubicBezTo>
                <a:cubicBezTo>
                  <a:pt x="8630402" y="1328733"/>
                  <a:pt x="8631000" y="1313011"/>
                  <a:pt x="8631000" y="1297143"/>
                </a:cubicBezTo>
                <a:cubicBezTo>
                  <a:pt x="8631000" y="936632"/>
                  <a:pt x="8337705" y="643334"/>
                  <a:pt x="7977193" y="643334"/>
                </a:cubicBezTo>
                <a:cubicBezTo>
                  <a:pt x="7961328" y="643334"/>
                  <a:pt x="7945601" y="643935"/>
                  <a:pt x="7930014" y="645052"/>
                </a:cubicBezTo>
                <a:cubicBezTo>
                  <a:pt x="7963486" y="355342"/>
                  <a:pt x="8193331" y="125497"/>
                  <a:pt x="8483041" y="92025"/>
                </a:cubicBezTo>
                <a:close/>
                <a:moveTo>
                  <a:pt x="2790400" y="90055"/>
                </a:moveTo>
                <a:cubicBezTo>
                  <a:pt x="3138555" y="90055"/>
                  <a:pt x="3420791" y="372291"/>
                  <a:pt x="3420791" y="720447"/>
                </a:cubicBezTo>
                <a:cubicBezTo>
                  <a:pt x="3420791" y="1068604"/>
                  <a:pt x="3138555" y="1350842"/>
                  <a:pt x="2790400" y="1350842"/>
                </a:cubicBezTo>
                <a:cubicBezTo>
                  <a:pt x="2442239" y="1350842"/>
                  <a:pt x="2160003" y="1068604"/>
                  <a:pt x="2160003" y="720447"/>
                </a:cubicBezTo>
                <a:cubicBezTo>
                  <a:pt x="2160003" y="372291"/>
                  <a:pt x="2442239" y="90055"/>
                  <a:pt x="2790400" y="90055"/>
                </a:cubicBezTo>
                <a:close/>
                <a:moveTo>
                  <a:pt x="9998339" y="88985"/>
                </a:moveTo>
                <a:cubicBezTo>
                  <a:pt x="10346496" y="88985"/>
                  <a:pt x="10628732" y="371217"/>
                  <a:pt x="10628732" y="719376"/>
                </a:cubicBezTo>
                <a:cubicBezTo>
                  <a:pt x="10628732" y="855901"/>
                  <a:pt x="10585318" y="982283"/>
                  <a:pt x="10511562" y="1085487"/>
                </a:cubicBezTo>
                <a:lnTo>
                  <a:pt x="10511562" y="719381"/>
                </a:lnTo>
                <a:cubicBezTo>
                  <a:pt x="10511562" y="711707"/>
                  <a:pt x="10507805" y="704524"/>
                  <a:pt x="10501504" y="700148"/>
                </a:cubicBezTo>
                <a:cubicBezTo>
                  <a:pt x="10495204" y="695772"/>
                  <a:pt x="10487164" y="694755"/>
                  <a:pt x="10479974" y="697440"/>
                </a:cubicBezTo>
                <a:lnTo>
                  <a:pt x="10084941" y="844662"/>
                </a:lnTo>
                <a:cubicBezTo>
                  <a:pt x="10082178" y="841464"/>
                  <a:pt x="10078536" y="839000"/>
                  <a:pt x="10074304" y="837660"/>
                </a:cubicBezTo>
                <a:cubicBezTo>
                  <a:pt x="10050187" y="830012"/>
                  <a:pt x="10024629" y="826141"/>
                  <a:pt x="9998339" y="826141"/>
                </a:cubicBezTo>
                <a:cubicBezTo>
                  <a:pt x="9972047" y="826141"/>
                  <a:pt x="9946488" y="830012"/>
                  <a:pt x="9922371" y="837660"/>
                </a:cubicBezTo>
                <a:cubicBezTo>
                  <a:pt x="9919925" y="838431"/>
                  <a:pt x="9917677" y="839583"/>
                  <a:pt x="9915681" y="841035"/>
                </a:cubicBezTo>
                <a:lnTo>
                  <a:pt x="9530386" y="697440"/>
                </a:lnTo>
                <a:cubicBezTo>
                  <a:pt x="9523210" y="694762"/>
                  <a:pt x="9515159" y="695767"/>
                  <a:pt x="9508855" y="700148"/>
                </a:cubicBezTo>
                <a:cubicBezTo>
                  <a:pt x="9502555" y="704524"/>
                  <a:pt x="9498797" y="711707"/>
                  <a:pt x="9498797" y="719381"/>
                </a:cubicBezTo>
                <a:lnTo>
                  <a:pt x="9498797" y="1103876"/>
                </a:lnTo>
                <a:cubicBezTo>
                  <a:pt x="9416764" y="997462"/>
                  <a:pt x="9367946" y="864129"/>
                  <a:pt x="9367946" y="719376"/>
                </a:cubicBezTo>
                <a:cubicBezTo>
                  <a:pt x="9367946" y="371217"/>
                  <a:pt x="9650178" y="88985"/>
                  <a:pt x="9998339" y="88985"/>
                </a:cubicBezTo>
                <a:close/>
                <a:moveTo>
                  <a:pt x="8556159" y="87782"/>
                </a:moveTo>
                <a:cubicBezTo>
                  <a:pt x="8904316" y="87782"/>
                  <a:pt x="9186552" y="370018"/>
                  <a:pt x="9186552" y="718174"/>
                </a:cubicBezTo>
                <a:cubicBezTo>
                  <a:pt x="9186552" y="726838"/>
                  <a:pt x="9186329" y="735451"/>
                  <a:pt x="9185983" y="744031"/>
                </a:cubicBezTo>
                <a:cubicBezTo>
                  <a:pt x="9169211" y="745433"/>
                  <a:pt x="9152259" y="746181"/>
                  <a:pt x="9135130" y="746181"/>
                </a:cubicBezTo>
                <a:cubicBezTo>
                  <a:pt x="8800442" y="746181"/>
                  <a:pt x="8528152" y="473892"/>
                  <a:pt x="8528152" y="139204"/>
                </a:cubicBezTo>
                <a:cubicBezTo>
                  <a:pt x="8528152" y="122079"/>
                  <a:pt x="8528901" y="105123"/>
                  <a:pt x="8530303" y="88351"/>
                </a:cubicBezTo>
                <a:cubicBezTo>
                  <a:pt x="8538883" y="88005"/>
                  <a:pt x="8547496" y="87782"/>
                  <a:pt x="8556159" y="87782"/>
                </a:cubicBezTo>
                <a:close/>
                <a:moveTo>
                  <a:pt x="11429936" y="85713"/>
                </a:moveTo>
                <a:cubicBezTo>
                  <a:pt x="11772571" y="85713"/>
                  <a:pt x="12050360" y="363502"/>
                  <a:pt x="12050360" y="706173"/>
                </a:cubicBezTo>
                <a:cubicBezTo>
                  <a:pt x="12050360" y="1048845"/>
                  <a:pt x="11772571" y="1326634"/>
                  <a:pt x="11429900" y="1326634"/>
                </a:cubicBezTo>
                <a:cubicBezTo>
                  <a:pt x="11087228" y="1326634"/>
                  <a:pt x="10809439" y="1048845"/>
                  <a:pt x="10809439" y="706173"/>
                </a:cubicBezTo>
                <a:cubicBezTo>
                  <a:pt x="10809439" y="363502"/>
                  <a:pt x="11087264" y="85713"/>
                  <a:pt x="11429936" y="85713"/>
                </a:cubicBezTo>
                <a:close/>
                <a:moveTo>
                  <a:pt x="12766890" y="72044"/>
                </a:moveTo>
                <a:lnTo>
                  <a:pt x="12973875" y="72044"/>
                </a:lnTo>
                <a:cubicBezTo>
                  <a:pt x="12985536" y="72044"/>
                  <a:pt x="12994992" y="81504"/>
                  <a:pt x="12994992" y="93168"/>
                </a:cubicBezTo>
                <a:lnTo>
                  <a:pt x="12994992" y="105134"/>
                </a:lnTo>
                <a:cubicBezTo>
                  <a:pt x="12994992" y="114867"/>
                  <a:pt x="13001645" y="123390"/>
                  <a:pt x="13011123" y="125627"/>
                </a:cubicBezTo>
                <a:cubicBezTo>
                  <a:pt x="13022859" y="128397"/>
                  <a:pt x="13034454" y="131510"/>
                  <a:pt x="13045917" y="134943"/>
                </a:cubicBezTo>
                <a:cubicBezTo>
                  <a:pt x="13055247" y="137742"/>
                  <a:pt x="13065261" y="133693"/>
                  <a:pt x="13070127" y="125256"/>
                </a:cubicBezTo>
                <a:lnTo>
                  <a:pt x="13076107" y="114900"/>
                </a:lnTo>
                <a:cubicBezTo>
                  <a:pt x="13081935" y="104803"/>
                  <a:pt x="13094857" y="101337"/>
                  <a:pt x="13104954" y="107166"/>
                </a:cubicBezTo>
                <a:lnTo>
                  <a:pt x="13284205" y="210666"/>
                </a:lnTo>
                <a:cubicBezTo>
                  <a:pt x="13294313" y="216494"/>
                  <a:pt x="13297771" y="229408"/>
                  <a:pt x="13291939" y="239512"/>
                </a:cubicBezTo>
                <a:lnTo>
                  <a:pt x="13285880" y="250013"/>
                </a:lnTo>
                <a:cubicBezTo>
                  <a:pt x="13281013" y="258446"/>
                  <a:pt x="13282512" y="269141"/>
                  <a:pt x="13289590" y="275819"/>
                </a:cubicBezTo>
                <a:cubicBezTo>
                  <a:pt x="13298304" y="284040"/>
                  <a:pt x="13306787" y="292523"/>
                  <a:pt x="13315004" y="301240"/>
                </a:cubicBezTo>
                <a:cubicBezTo>
                  <a:pt x="13321694" y="308322"/>
                  <a:pt x="13332389" y="309821"/>
                  <a:pt x="13340814" y="304954"/>
                </a:cubicBezTo>
                <a:lnTo>
                  <a:pt x="13351315" y="298888"/>
                </a:lnTo>
                <a:cubicBezTo>
                  <a:pt x="13361419" y="293056"/>
                  <a:pt x="13374340" y="296514"/>
                  <a:pt x="13380172" y="306618"/>
                </a:cubicBezTo>
                <a:lnTo>
                  <a:pt x="13483661" y="485873"/>
                </a:lnTo>
                <a:cubicBezTo>
                  <a:pt x="13489490" y="495978"/>
                  <a:pt x="13486031" y="508892"/>
                  <a:pt x="13475927" y="514720"/>
                </a:cubicBezTo>
                <a:lnTo>
                  <a:pt x="13465574" y="520696"/>
                </a:lnTo>
                <a:cubicBezTo>
                  <a:pt x="13457142" y="525574"/>
                  <a:pt x="13453093" y="535588"/>
                  <a:pt x="13455884" y="544910"/>
                </a:cubicBezTo>
                <a:cubicBezTo>
                  <a:pt x="13459317" y="556373"/>
                  <a:pt x="13462430" y="567976"/>
                  <a:pt x="13465203" y="579701"/>
                </a:cubicBezTo>
                <a:cubicBezTo>
                  <a:pt x="13467437" y="589182"/>
                  <a:pt x="13475960" y="595835"/>
                  <a:pt x="13485700" y="595835"/>
                </a:cubicBezTo>
                <a:lnTo>
                  <a:pt x="13497660" y="595835"/>
                </a:lnTo>
                <a:cubicBezTo>
                  <a:pt x="13509327" y="595835"/>
                  <a:pt x="13518783" y="605288"/>
                  <a:pt x="13518783" y="616959"/>
                </a:cubicBezTo>
                <a:lnTo>
                  <a:pt x="13518783" y="823936"/>
                </a:lnTo>
                <a:cubicBezTo>
                  <a:pt x="13518783" y="835597"/>
                  <a:pt x="13509327" y="845060"/>
                  <a:pt x="13497660" y="845060"/>
                </a:cubicBezTo>
                <a:lnTo>
                  <a:pt x="13485700" y="845060"/>
                </a:lnTo>
                <a:cubicBezTo>
                  <a:pt x="13475960" y="845060"/>
                  <a:pt x="13467448" y="851706"/>
                  <a:pt x="13465203" y="861184"/>
                </a:cubicBezTo>
                <a:cubicBezTo>
                  <a:pt x="13462430" y="872920"/>
                  <a:pt x="13459324" y="884523"/>
                  <a:pt x="13455884" y="895985"/>
                </a:cubicBezTo>
                <a:cubicBezTo>
                  <a:pt x="13453093" y="905308"/>
                  <a:pt x="13457142" y="915322"/>
                  <a:pt x="13465574" y="920188"/>
                </a:cubicBezTo>
                <a:lnTo>
                  <a:pt x="13475927" y="926168"/>
                </a:lnTo>
                <a:cubicBezTo>
                  <a:pt x="13486031" y="932004"/>
                  <a:pt x="13489490" y="944918"/>
                  <a:pt x="13483661" y="955022"/>
                </a:cubicBezTo>
                <a:lnTo>
                  <a:pt x="13380172" y="1134277"/>
                </a:lnTo>
                <a:cubicBezTo>
                  <a:pt x="13374340" y="1144374"/>
                  <a:pt x="13361419" y="1147839"/>
                  <a:pt x="13351315" y="1142000"/>
                </a:cubicBezTo>
                <a:lnTo>
                  <a:pt x="13340821" y="1135938"/>
                </a:lnTo>
                <a:cubicBezTo>
                  <a:pt x="13332389" y="1131071"/>
                  <a:pt x="13321694" y="1132569"/>
                  <a:pt x="13315015" y="1139655"/>
                </a:cubicBezTo>
                <a:cubicBezTo>
                  <a:pt x="13306787" y="1148373"/>
                  <a:pt x="13298304" y="1156849"/>
                  <a:pt x="13289590" y="1165076"/>
                </a:cubicBezTo>
                <a:cubicBezTo>
                  <a:pt x="13282512" y="1171755"/>
                  <a:pt x="13281013" y="1182450"/>
                  <a:pt x="13285880" y="1190883"/>
                </a:cubicBezTo>
                <a:lnTo>
                  <a:pt x="13291939" y="1201383"/>
                </a:lnTo>
                <a:cubicBezTo>
                  <a:pt x="13297771" y="1211480"/>
                  <a:pt x="13294313" y="1224399"/>
                  <a:pt x="13284205" y="1230231"/>
                </a:cubicBezTo>
                <a:lnTo>
                  <a:pt x="13104954" y="1333723"/>
                </a:lnTo>
                <a:cubicBezTo>
                  <a:pt x="13094857" y="1339559"/>
                  <a:pt x="13081935" y="1336094"/>
                  <a:pt x="13076107" y="1325996"/>
                </a:cubicBezTo>
                <a:lnTo>
                  <a:pt x="13070127" y="1315636"/>
                </a:lnTo>
                <a:cubicBezTo>
                  <a:pt x="13065261" y="1307204"/>
                  <a:pt x="13055247" y="1303155"/>
                  <a:pt x="13045917" y="1305954"/>
                </a:cubicBezTo>
                <a:cubicBezTo>
                  <a:pt x="13034454" y="1309387"/>
                  <a:pt x="13022859" y="1312499"/>
                  <a:pt x="13011123" y="1315269"/>
                </a:cubicBezTo>
                <a:cubicBezTo>
                  <a:pt x="13001645" y="1317506"/>
                  <a:pt x="12994992" y="1326029"/>
                  <a:pt x="12994992" y="1335762"/>
                </a:cubicBezTo>
                <a:lnTo>
                  <a:pt x="12994992" y="1347729"/>
                </a:lnTo>
                <a:cubicBezTo>
                  <a:pt x="12994992" y="1359393"/>
                  <a:pt x="12985536" y="1368852"/>
                  <a:pt x="12973875" y="1368852"/>
                </a:cubicBezTo>
                <a:lnTo>
                  <a:pt x="12766890" y="1368852"/>
                </a:lnTo>
                <a:cubicBezTo>
                  <a:pt x="12755226" y="1368852"/>
                  <a:pt x="12745773" y="1359393"/>
                  <a:pt x="12745773" y="1347729"/>
                </a:cubicBezTo>
                <a:lnTo>
                  <a:pt x="12745773" y="1335762"/>
                </a:lnTo>
                <a:cubicBezTo>
                  <a:pt x="12745773" y="1326029"/>
                  <a:pt x="12739120" y="1317506"/>
                  <a:pt x="12729642" y="1315269"/>
                </a:cubicBezTo>
                <a:cubicBezTo>
                  <a:pt x="12717906" y="1312499"/>
                  <a:pt x="12706303" y="1309387"/>
                  <a:pt x="12694848" y="1305954"/>
                </a:cubicBezTo>
                <a:cubicBezTo>
                  <a:pt x="12685519" y="1303155"/>
                  <a:pt x="12675504" y="1307204"/>
                  <a:pt x="12670638" y="1315636"/>
                </a:cubicBezTo>
                <a:lnTo>
                  <a:pt x="12664658" y="1325996"/>
                </a:lnTo>
                <a:cubicBezTo>
                  <a:pt x="12658826" y="1336094"/>
                  <a:pt x="12645908" y="1339559"/>
                  <a:pt x="12635811" y="1333723"/>
                </a:cubicBezTo>
                <a:lnTo>
                  <a:pt x="12456560" y="1230231"/>
                </a:lnTo>
                <a:cubicBezTo>
                  <a:pt x="12446452" y="1224399"/>
                  <a:pt x="12442994" y="1211480"/>
                  <a:pt x="12448826" y="1201383"/>
                </a:cubicBezTo>
                <a:lnTo>
                  <a:pt x="12454885" y="1190883"/>
                </a:lnTo>
                <a:cubicBezTo>
                  <a:pt x="12459752" y="1182450"/>
                  <a:pt x="12458253" y="1171755"/>
                  <a:pt x="12451171" y="1165076"/>
                </a:cubicBezTo>
                <a:cubicBezTo>
                  <a:pt x="12442450" y="1156849"/>
                  <a:pt x="12433978" y="1148373"/>
                  <a:pt x="12425750" y="1139655"/>
                </a:cubicBezTo>
                <a:cubicBezTo>
                  <a:pt x="12419071" y="1132569"/>
                  <a:pt x="12408376" y="1131071"/>
                  <a:pt x="12399940" y="1135938"/>
                </a:cubicBezTo>
                <a:lnTo>
                  <a:pt x="12389443" y="1142000"/>
                </a:lnTo>
                <a:cubicBezTo>
                  <a:pt x="12379346" y="1147839"/>
                  <a:pt x="12366425" y="1144374"/>
                  <a:pt x="12360593" y="1134277"/>
                </a:cubicBezTo>
                <a:lnTo>
                  <a:pt x="12257104" y="955022"/>
                </a:lnTo>
                <a:cubicBezTo>
                  <a:pt x="12251275" y="944918"/>
                  <a:pt x="12254734" y="932004"/>
                  <a:pt x="12264838" y="926168"/>
                </a:cubicBezTo>
                <a:lnTo>
                  <a:pt x="12275187" y="920188"/>
                </a:lnTo>
                <a:cubicBezTo>
                  <a:pt x="12283620" y="915322"/>
                  <a:pt x="12287672" y="905308"/>
                  <a:pt x="12284873" y="895985"/>
                </a:cubicBezTo>
                <a:cubicBezTo>
                  <a:pt x="12281441" y="884523"/>
                  <a:pt x="12278328" y="872920"/>
                  <a:pt x="12275558" y="861184"/>
                </a:cubicBezTo>
                <a:cubicBezTo>
                  <a:pt x="12273317" y="851706"/>
                  <a:pt x="12264805" y="845060"/>
                  <a:pt x="12255065" y="845060"/>
                </a:cubicBezTo>
                <a:lnTo>
                  <a:pt x="12243098" y="845060"/>
                </a:lnTo>
                <a:cubicBezTo>
                  <a:pt x="12231434" y="845060"/>
                  <a:pt x="12221982" y="835597"/>
                  <a:pt x="12221982" y="823936"/>
                </a:cubicBezTo>
                <a:lnTo>
                  <a:pt x="12221982" y="616959"/>
                </a:lnTo>
                <a:cubicBezTo>
                  <a:pt x="12221982" y="605288"/>
                  <a:pt x="12231434" y="595835"/>
                  <a:pt x="12243098" y="595835"/>
                </a:cubicBezTo>
                <a:lnTo>
                  <a:pt x="12255065" y="595835"/>
                </a:lnTo>
                <a:cubicBezTo>
                  <a:pt x="12264805" y="595835"/>
                  <a:pt x="12273317" y="589182"/>
                  <a:pt x="12275558" y="579701"/>
                </a:cubicBezTo>
                <a:cubicBezTo>
                  <a:pt x="12278328" y="567976"/>
                  <a:pt x="12281441" y="556373"/>
                  <a:pt x="12284873" y="544910"/>
                </a:cubicBezTo>
                <a:cubicBezTo>
                  <a:pt x="12287672" y="535588"/>
                  <a:pt x="12283620" y="525574"/>
                  <a:pt x="12275187" y="520696"/>
                </a:cubicBezTo>
                <a:lnTo>
                  <a:pt x="12264838" y="514720"/>
                </a:lnTo>
                <a:cubicBezTo>
                  <a:pt x="12254734" y="508892"/>
                  <a:pt x="12251275" y="495978"/>
                  <a:pt x="12257104" y="485873"/>
                </a:cubicBezTo>
                <a:lnTo>
                  <a:pt x="12360593" y="306618"/>
                </a:lnTo>
                <a:cubicBezTo>
                  <a:pt x="12366425" y="296514"/>
                  <a:pt x="12379346" y="293056"/>
                  <a:pt x="12389443" y="298888"/>
                </a:cubicBezTo>
                <a:lnTo>
                  <a:pt x="12399940" y="304954"/>
                </a:lnTo>
                <a:cubicBezTo>
                  <a:pt x="12408376" y="309821"/>
                  <a:pt x="12419071" y="308322"/>
                  <a:pt x="12425750" y="301240"/>
                </a:cubicBezTo>
                <a:cubicBezTo>
                  <a:pt x="12433978" y="292523"/>
                  <a:pt x="12442450" y="284040"/>
                  <a:pt x="12451171" y="275819"/>
                </a:cubicBezTo>
                <a:cubicBezTo>
                  <a:pt x="12458253" y="269141"/>
                  <a:pt x="12459752" y="258446"/>
                  <a:pt x="12454885" y="250013"/>
                </a:cubicBezTo>
                <a:lnTo>
                  <a:pt x="12448826" y="239512"/>
                </a:lnTo>
                <a:cubicBezTo>
                  <a:pt x="12442994" y="229408"/>
                  <a:pt x="12446452" y="216494"/>
                  <a:pt x="12456560" y="210666"/>
                </a:cubicBezTo>
                <a:lnTo>
                  <a:pt x="12635811" y="107166"/>
                </a:lnTo>
                <a:cubicBezTo>
                  <a:pt x="12645908" y="101337"/>
                  <a:pt x="12658826" y="104803"/>
                  <a:pt x="12664658" y="114900"/>
                </a:cubicBezTo>
                <a:lnTo>
                  <a:pt x="12670638" y="125256"/>
                </a:lnTo>
                <a:cubicBezTo>
                  <a:pt x="12675504" y="133693"/>
                  <a:pt x="12685519" y="137742"/>
                  <a:pt x="12694848" y="134943"/>
                </a:cubicBezTo>
                <a:cubicBezTo>
                  <a:pt x="12706311" y="131510"/>
                  <a:pt x="12717906" y="128397"/>
                  <a:pt x="12729642" y="125627"/>
                </a:cubicBezTo>
                <a:cubicBezTo>
                  <a:pt x="12739120" y="123390"/>
                  <a:pt x="12745773" y="114867"/>
                  <a:pt x="12745773" y="105134"/>
                </a:cubicBezTo>
                <a:lnTo>
                  <a:pt x="12745773" y="93168"/>
                </a:lnTo>
                <a:cubicBezTo>
                  <a:pt x="12745773" y="81504"/>
                  <a:pt x="12755226" y="72044"/>
                  <a:pt x="12766890" y="72044"/>
                </a:cubicBezTo>
                <a:close/>
                <a:moveTo>
                  <a:pt x="1350396" y="0"/>
                </a:moveTo>
                <a:cubicBezTo>
                  <a:pt x="1670387" y="110809"/>
                  <a:pt x="1980789" y="372291"/>
                  <a:pt x="1980789" y="720449"/>
                </a:cubicBezTo>
                <a:cubicBezTo>
                  <a:pt x="1980789" y="1068605"/>
                  <a:pt x="1698553" y="1350842"/>
                  <a:pt x="1350396" y="1350842"/>
                </a:cubicBezTo>
                <a:cubicBezTo>
                  <a:pt x="1002240" y="1350842"/>
                  <a:pt x="720004" y="1068605"/>
                  <a:pt x="720004" y="720449"/>
                </a:cubicBezTo>
                <a:cubicBezTo>
                  <a:pt x="720004" y="372291"/>
                  <a:pt x="1030406" y="110809"/>
                  <a:pt x="1350396" y="0"/>
                </a:cubicBezTo>
                <a:close/>
              </a:path>
            </a:pathLst>
          </a:custGeom>
          <a:solidFill>
            <a:schemeClr val="accent6"/>
          </a:solidFill>
        </p:spPr>
        <p:txBody>
          <a:bodyPr wrap="square">
            <a:noAutofit/>
          </a:bodyPr>
          <a:lstStyle>
            <a:lvl1pPr>
              <a:buNone/>
              <a:defRPr sz="100">
                <a:solidFill>
                  <a:schemeClr val="bg1"/>
                </a:solidFill>
                <a:latin typeface="Graphik Regular" panose="020B0503030202060203" pitchFamily="34" charset="0"/>
              </a:defRPr>
            </a:lvl1pPr>
          </a:lstStyle>
          <a:p>
            <a:pPr lvl="0"/>
            <a:r>
              <a:rPr lang="en-GB" dirty="0"/>
              <a:t> </a:t>
            </a:r>
          </a:p>
        </p:txBody>
      </p:sp>
      <p:sp>
        <p:nvSpPr>
          <p:cNvPr id="125" name="Rechthoek: afgeronde hoeken 124">
            <a:extLst>
              <a:ext uri="{FF2B5EF4-FFF2-40B4-BE49-F238E27FC236}">
                <a16:creationId xmlns:a16="http://schemas.microsoft.com/office/drawing/2014/main" id="{78993E63-EF5F-4FFF-8A34-6E74CA62670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a:solidFill>
                  <a:schemeClr val="bg1">
                    <a:lumMod val="65000"/>
                  </a:schemeClr>
                </a:solidFill>
                <a:latin typeface="+mj-lt"/>
              </a:rPr>
              <a:t>Waiting slide</a:t>
            </a:r>
            <a:endParaRPr lang="en-GB" sz="1600" noProof="0" dirty="0">
              <a:solidFill>
                <a:schemeClr val="bg1">
                  <a:lumMod val="65000"/>
                </a:schemeClr>
              </a:solidFill>
              <a:latin typeface="+mj-lt"/>
            </a:endParaRPr>
          </a:p>
        </p:txBody>
      </p:sp>
    </p:spTree>
    <p:extLst>
      <p:ext uri="{BB962C8B-B14F-4D97-AF65-F5344CB8AC3E}">
        <p14:creationId xmlns:p14="http://schemas.microsoft.com/office/powerpoint/2010/main" val="388171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ighlight slide | Light">
    <p:bg>
      <p:bgPr>
        <a:solidFill>
          <a:schemeClr val="accent6"/>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A63C57-46D7-4269-9A83-F83E9CF7294A}"/>
              </a:ext>
            </a:extLst>
          </p:cNvPr>
          <p:cNvSpPr>
            <a:spLocks noGrp="1"/>
          </p:cNvSpPr>
          <p:nvPr>
            <p:ph type="title" hasCustomPrompt="1"/>
          </p:nvPr>
        </p:nvSpPr>
        <p:spPr/>
        <p:txBody>
          <a:bodyPr/>
          <a:lstStyle>
            <a:lvl1pPr>
              <a:defRPr/>
            </a:lvl1pPr>
          </a:lstStyle>
          <a:p>
            <a:r>
              <a:rPr lang="nl-NL" dirty="0"/>
              <a:t>Highlight </a:t>
            </a:r>
            <a:r>
              <a:rPr lang="nl-NL" dirty="0" err="1"/>
              <a:t>title</a:t>
            </a:r>
            <a:endParaRPr lang="en-GB" dirty="0"/>
          </a:p>
        </p:txBody>
      </p:sp>
      <p:sp>
        <p:nvSpPr>
          <p:cNvPr id="4" name="Tijdelijke aanduiding voor datum 3">
            <a:extLst>
              <a:ext uri="{FF2B5EF4-FFF2-40B4-BE49-F238E27FC236}">
                <a16:creationId xmlns:a16="http://schemas.microsoft.com/office/drawing/2014/main" id="{5AF1D6D9-FEB2-46A1-810F-97BC7F0DA448}"/>
              </a:ext>
            </a:extLst>
          </p:cNvPr>
          <p:cNvSpPr>
            <a:spLocks noGrp="1"/>
          </p:cNvSpPr>
          <p:nvPr>
            <p:ph type="dt" sz="half" idx="10"/>
          </p:nvPr>
        </p:nvSpPr>
        <p:spPr/>
        <p:txBody>
          <a:bodyPr/>
          <a:lstStyle>
            <a:lvl1pPr>
              <a:defRPr>
                <a:solidFill>
                  <a:schemeClr val="bg1">
                    <a:lumMod val="85000"/>
                  </a:schemeClr>
                </a:solidFill>
                <a:latin typeface="Graphik Regular" panose="020B0503030202060203" pitchFamily="34" charset="0"/>
              </a:defRPr>
            </a:lvl1pPr>
          </a:lstStyle>
          <a:p>
            <a:fld id="{07AB5B13-9413-45E9-A9A3-DC43AA31C0D2}" type="datetime1">
              <a:rPr lang="en-US" smtClean="0"/>
              <a:pPr/>
              <a:t>12/12/22</a:t>
            </a:fld>
            <a:endParaRPr lang="en-GB" dirty="0"/>
          </a:p>
        </p:txBody>
      </p:sp>
      <p:sp>
        <p:nvSpPr>
          <p:cNvPr id="5" name="Tijdelijke aanduiding voor voettekst 4">
            <a:extLst>
              <a:ext uri="{FF2B5EF4-FFF2-40B4-BE49-F238E27FC236}">
                <a16:creationId xmlns:a16="http://schemas.microsoft.com/office/drawing/2014/main" id="{395EE0A7-1F81-48D0-A714-E3EFC56254AD}"/>
              </a:ext>
            </a:extLst>
          </p:cNvPr>
          <p:cNvSpPr>
            <a:spLocks noGrp="1"/>
          </p:cNvSpPr>
          <p:nvPr>
            <p:ph type="ftr" sz="quarter" idx="11"/>
          </p:nvPr>
        </p:nvSpPr>
        <p:spPr/>
        <p:txBody>
          <a:bodyPr/>
          <a:lstStyle>
            <a:lvl1pPr>
              <a:defRPr>
                <a:solidFill>
                  <a:schemeClr val="bg1">
                    <a:lumMod val="85000"/>
                  </a:schemeClr>
                </a:solidFill>
                <a:latin typeface="Graphik Regular" panose="020B0503030202060203" pitchFamily="34" charset="0"/>
              </a:defRPr>
            </a:lvl1pPr>
          </a:lstStyle>
          <a:p>
            <a:endParaRPr lang="en-GB" dirty="0">
              <a:solidFill>
                <a:schemeClr val="bg1">
                  <a:lumMod val="85000"/>
                </a:schemeClr>
              </a:solidFill>
            </a:endParaRPr>
          </a:p>
        </p:txBody>
      </p:sp>
      <p:sp>
        <p:nvSpPr>
          <p:cNvPr id="6" name="Tijdelijke aanduiding voor dianummer 5">
            <a:extLst>
              <a:ext uri="{FF2B5EF4-FFF2-40B4-BE49-F238E27FC236}">
                <a16:creationId xmlns:a16="http://schemas.microsoft.com/office/drawing/2014/main" id="{04572D72-4867-4435-8D41-FC286A036889}"/>
              </a:ext>
            </a:extLst>
          </p:cNvPr>
          <p:cNvSpPr>
            <a:spLocks noGrp="1"/>
          </p:cNvSpPr>
          <p:nvPr>
            <p:ph type="sldNum" sz="quarter" idx="12"/>
          </p:nvPr>
        </p:nvSpPr>
        <p:spPr/>
        <p:txBody>
          <a:bodyPr/>
          <a:lstStyle/>
          <a:p>
            <a:fld id="{36AC32F2-7D0C-4745-86AD-0E52F46368AD}" type="slidenum">
              <a:rPr lang="en-GB" smtClean="0"/>
              <a:t>‹nr.›</a:t>
            </a:fld>
            <a:endParaRPr lang="en-GB"/>
          </a:p>
        </p:txBody>
      </p:sp>
      <p:sp>
        <p:nvSpPr>
          <p:cNvPr id="7" name="Rechthoek: afgeronde hoeken 6">
            <a:extLst>
              <a:ext uri="{FF2B5EF4-FFF2-40B4-BE49-F238E27FC236}">
                <a16:creationId xmlns:a16="http://schemas.microsoft.com/office/drawing/2014/main" id="{66FE6F07-6AB3-4D6C-B5CC-9A501DE23845}"/>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Highlight slide | Light</a:t>
            </a:r>
          </a:p>
        </p:txBody>
      </p:sp>
      <p:sp>
        <p:nvSpPr>
          <p:cNvPr id="9" name="Text Placeholder 8">
            <a:extLst>
              <a:ext uri="{FF2B5EF4-FFF2-40B4-BE49-F238E27FC236}">
                <a16:creationId xmlns:a16="http://schemas.microsoft.com/office/drawing/2014/main" id="{44CC41D5-FEF9-4D5D-9993-B8BDBEF8183F}"/>
              </a:ext>
            </a:extLst>
          </p:cNvPr>
          <p:cNvSpPr>
            <a:spLocks noGrp="1"/>
          </p:cNvSpPr>
          <p:nvPr>
            <p:ph type="body" sz="quarter" idx="13" hasCustomPrompt="1"/>
          </p:nvPr>
        </p:nvSpPr>
        <p:spPr>
          <a:xfrm>
            <a:off x="791999" y="1768641"/>
            <a:ext cx="10633239" cy="4297359"/>
          </a:xfrm>
        </p:spPr>
        <p:txBody>
          <a:bodyPr>
            <a:normAutofit/>
          </a:bodyPr>
          <a:lstStyle>
            <a:lvl1pPr>
              <a:defRPr sz="2800"/>
            </a:lvl1pPr>
            <a:lvl2pPr>
              <a:buClr>
                <a:schemeClr val="bg2"/>
              </a:buClr>
              <a:defRPr sz="2800"/>
            </a:lvl2pPr>
            <a:lvl3pPr>
              <a:defRPr sz="2800"/>
            </a:lvl3pPr>
            <a:lvl4pPr>
              <a:defRPr sz="2800"/>
            </a:lvl4pPr>
            <a:lvl5pPr>
              <a:buClr>
                <a:schemeClr val="bg2"/>
              </a:buClr>
              <a:defRPr sz="2800"/>
            </a:lvl5pPr>
            <a:lvl6pPr>
              <a:defRPr sz="2400"/>
            </a:lvl6pPr>
            <a:lvl7pPr>
              <a:defRPr sz="2400"/>
            </a:lvl7pPr>
            <a:lvl8pPr>
              <a:buClr>
                <a:schemeClr val="bg2"/>
              </a:buClr>
              <a:defRPr sz="2400"/>
            </a:lvl8pPr>
            <a:lvl9pPr>
              <a:defRPr sz="2400"/>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229210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ighlight slide | Dark">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A63C57-46D7-4269-9A83-F83E9CF7294A}"/>
              </a:ext>
            </a:extLst>
          </p:cNvPr>
          <p:cNvSpPr>
            <a:spLocks noGrp="1"/>
          </p:cNvSpPr>
          <p:nvPr>
            <p:ph type="title" hasCustomPrompt="1"/>
          </p:nvPr>
        </p:nvSpPr>
        <p:spPr/>
        <p:txBody>
          <a:bodyPr/>
          <a:lstStyle>
            <a:lvl1pPr>
              <a:defRPr>
                <a:solidFill>
                  <a:schemeClr val="bg1"/>
                </a:solidFill>
              </a:defRPr>
            </a:lvl1pPr>
          </a:lstStyle>
          <a:p>
            <a:r>
              <a:rPr lang="nl-NL" dirty="0"/>
              <a:t>Highlight </a:t>
            </a:r>
            <a:r>
              <a:rPr lang="nl-NL" dirty="0" err="1"/>
              <a:t>title</a:t>
            </a:r>
            <a:endParaRPr lang="en-GB" dirty="0"/>
          </a:p>
        </p:txBody>
      </p:sp>
      <p:sp>
        <p:nvSpPr>
          <p:cNvPr id="4" name="Tijdelijke aanduiding voor datum 3">
            <a:extLst>
              <a:ext uri="{FF2B5EF4-FFF2-40B4-BE49-F238E27FC236}">
                <a16:creationId xmlns:a16="http://schemas.microsoft.com/office/drawing/2014/main" id="{5AF1D6D9-FEB2-46A1-810F-97BC7F0DA448}"/>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1724A0D0-C94A-4CA6-A744-34C8C8588405}"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395EE0A7-1F81-48D0-A714-E3EFC56254AD}"/>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04572D72-4867-4435-8D41-FC286A036889}"/>
              </a:ext>
            </a:extLst>
          </p:cNvPr>
          <p:cNvSpPr>
            <a:spLocks noGrp="1"/>
          </p:cNvSpPr>
          <p:nvPr>
            <p:ph type="sldNum" sz="quarter" idx="12"/>
          </p:nvPr>
        </p:nvSpPr>
        <p:spPr/>
        <p:txBody>
          <a:bodyPr/>
          <a:lstStyle>
            <a:lvl1pPr>
              <a:defRPr>
                <a:solidFill>
                  <a:schemeClr val="bg1"/>
                </a:solidFill>
              </a:defRPr>
            </a:lvl1pPr>
          </a:lstStyle>
          <a:p>
            <a:fld id="{36AC32F2-7D0C-4745-86AD-0E52F46368AD}" type="slidenum">
              <a:rPr lang="en-GB" smtClean="0"/>
              <a:pPr/>
              <a:t>‹nr.›</a:t>
            </a:fld>
            <a:endParaRPr lang="en-GB" dirty="0"/>
          </a:p>
        </p:txBody>
      </p:sp>
      <p:sp>
        <p:nvSpPr>
          <p:cNvPr id="7" name="Rechthoek: afgeronde hoeken 6">
            <a:extLst>
              <a:ext uri="{FF2B5EF4-FFF2-40B4-BE49-F238E27FC236}">
                <a16:creationId xmlns:a16="http://schemas.microsoft.com/office/drawing/2014/main" id="{66FE6F07-6AB3-4D6C-B5CC-9A501DE23845}"/>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Highlight slide | Dark</a:t>
            </a:r>
          </a:p>
        </p:txBody>
      </p:sp>
      <p:sp>
        <p:nvSpPr>
          <p:cNvPr id="8" name="Text Placeholder 8">
            <a:extLst>
              <a:ext uri="{FF2B5EF4-FFF2-40B4-BE49-F238E27FC236}">
                <a16:creationId xmlns:a16="http://schemas.microsoft.com/office/drawing/2014/main" id="{E29D497F-B707-4A52-9E10-D0DE5354080B}"/>
              </a:ext>
            </a:extLst>
          </p:cNvPr>
          <p:cNvSpPr>
            <a:spLocks noGrp="1"/>
          </p:cNvSpPr>
          <p:nvPr>
            <p:ph type="body" sz="quarter" idx="13" hasCustomPrompt="1"/>
          </p:nvPr>
        </p:nvSpPr>
        <p:spPr>
          <a:xfrm>
            <a:off x="791999" y="1768641"/>
            <a:ext cx="10633239" cy="4297359"/>
          </a:xfrm>
        </p:spPr>
        <p:txBody>
          <a:bodyPr>
            <a:normAutofit/>
          </a:bodyPr>
          <a:lstStyle>
            <a:lvl1pPr>
              <a:buClr>
                <a:schemeClr val="bg1"/>
              </a:buClr>
              <a:defRPr sz="2800">
                <a:solidFill>
                  <a:schemeClr val="bg1"/>
                </a:solidFill>
              </a:defRPr>
            </a:lvl1pPr>
            <a:lvl2pPr>
              <a:defRPr sz="2800">
                <a:solidFill>
                  <a:schemeClr val="bg1"/>
                </a:solidFill>
              </a:defRPr>
            </a:lvl2pPr>
            <a:lvl3pPr>
              <a:defRPr sz="2800">
                <a:solidFill>
                  <a:schemeClr val="bg1"/>
                </a:solidFill>
              </a:defRPr>
            </a:lvl3pPr>
            <a:lvl4pPr>
              <a:buClr>
                <a:schemeClr val="bg1"/>
              </a:buClr>
              <a:defRPr sz="2800">
                <a:solidFill>
                  <a:schemeClr val="bg1"/>
                </a:solidFill>
              </a:defRPr>
            </a:lvl4pPr>
            <a:lvl5pPr>
              <a:defRPr sz="2800">
                <a:solidFill>
                  <a:schemeClr val="bg1"/>
                </a:solidFill>
              </a:defRPr>
            </a:lvl5pPr>
            <a:lvl6pPr>
              <a:buClr>
                <a:schemeClr val="accent5"/>
              </a:buClr>
              <a:defRPr sz="2400">
                <a:solidFill>
                  <a:schemeClr val="bg1"/>
                </a:solidFill>
              </a:defRPr>
            </a:lvl6pPr>
            <a:lvl7pPr>
              <a:buClr>
                <a:schemeClr val="bg1"/>
              </a:buClr>
              <a:defRPr sz="2400">
                <a:solidFill>
                  <a:schemeClr val="bg1"/>
                </a:solidFill>
              </a:defRPr>
            </a:lvl7pPr>
            <a:lvl8pPr>
              <a:defRPr sz="2400">
                <a:solidFill>
                  <a:schemeClr val="bg1"/>
                </a:solidFill>
              </a:defRPr>
            </a:lvl8pPr>
            <a:lvl9pPr>
              <a:defRPr sz="2400">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2515523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 Light">
    <p:bg>
      <p:bgPr>
        <a:solidFill>
          <a:srgbClr val="1EADFF"/>
        </a:solidFill>
        <a:effectLst/>
      </p:bgPr>
    </p:bg>
    <p:spTree>
      <p:nvGrpSpPr>
        <p:cNvPr id="1" name=""/>
        <p:cNvGrpSpPr/>
        <p:nvPr/>
      </p:nvGrpSpPr>
      <p:grpSpPr>
        <a:xfrm>
          <a:off x="0" y="0"/>
          <a:ext cx="0" cy="0"/>
          <a:chOff x="0" y="0"/>
          <a:chExt cx="0" cy="0"/>
        </a:xfrm>
      </p:grpSpPr>
      <p:sp>
        <p:nvSpPr>
          <p:cNvPr id="71" name="Tijdelijke aanduiding voor tekst 25">
            <a:extLst>
              <a:ext uri="{FF2B5EF4-FFF2-40B4-BE49-F238E27FC236}">
                <a16:creationId xmlns:a16="http://schemas.microsoft.com/office/drawing/2014/main" id="{747E713B-64BE-4768-B1C9-ACDC11B94577}"/>
              </a:ext>
            </a:extLst>
          </p:cNvPr>
          <p:cNvSpPr>
            <a:spLocks noGrp="1"/>
          </p:cNvSpPr>
          <p:nvPr>
            <p:ph type="body" sz="quarter" idx="16" hasCustomPrompt="1"/>
          </p:nvPr>
        </p:nvSpPr>
        <p:spPr>
          <a:xfrm>
            <a:off x="1525780" y="202721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72" name="Tijdelijke aanduiding voor tekst 25">
            <a:extLst>
              <a:ext uri="{FF2B5EF4-FFF2-40B4-BE49-F238E27FC236}">
                <a16:creationId xmlns:a16="http://schemas.microsoft.com/office/drawing/2014/main" id="{D061AB79-F727-4A03-B2B1-7AE78F56F3D2}"/>
              </a:ext>
            </a:extLst>
          </p:cNvPr>
          <p:cNvSpPr>
            <a:spLocks noGrp="1"/>
          </p:cNvSpPr>
          <p:nvPr>
            <p:ph type="body" sz="quarter" idx="17" hasCustomPrompt="1"/>
          </p:nvPr>
        </p:nvSpPr>
        <p:spPr>
          <a:xfrm>
            <a:off x="793625" y="2027211"/>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74" name="Tijdelijke aanduiding voor tekst 25">
            <a:extLst>
              <a:ext uri="{FF2B5EF4-FFF2-40B4-BE49-F238E27FC236}">
                <a16:creationId xmlns:a16="http://schemas.microsoft.com/office/drawing/2014/main" id="{F131E658-4836-4243-ACF0-A060E7C90177}"/>
              </a:ext>
            </a:extLst>
          </p:cNvPr>
          <p:cNvSpPr>
            <a:spLocks noGrp="1"/>
          </p:cNvSpPr>
          <p:nvPr>
            <p:ph type="body" sz="quarter" idx="21" hasCustomPrompt="1"/>
          </p:nvPr>
        </p:nvSpPr>
        <p:spPr>
          <a:xfrm>
            <a:off x="5123810" y="202721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75" name="Tijdelijke aanduiding voor tekst 25">
            <a:extLst>
              <a:ext uri="{FF2B5EF4-FFF2-40B4-BE49-F238E27FC236}">
                <a16:creationId xmlns:a16="http://schemas.microsoft.com/office/drawing/2014/main" id="{CFBA28B3-C586-4802-B107-F4B4B1BD96A0}"/>
              </a:ext>
            </a:extLst>
          </p:cNvPr>
          <p:cNvSpPr>
            <a:spLocks noGrp="1"/>
          </p:cNvSpPr>
          <p:nvPr>
            <p:ph type="body" sz="quarter" idx="22" hasCustomPrompt="1"/>
          </p:nvPr>
        </p:nvSpPr>
        <p:spPr>
          <a:xfrm>
            <a:off x="4391655" y="2027211"/>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77" name="Tijdelijke aanduiding voor tekst 25">
            <a:extLst>
              <a:ext uri="{FF2B5EF4-FFF2-40B4-BE49-F238E27FC236}">
                <a16:creationId xmlns:a16="http://schemas.microsoft.com/office/drawing/2014/main" id="{B78FB908-8AA8-4BF1-880D-CCF613505D92}"/>
              </a:ext>
            </a:extLst>
          </p:cNvPr>
          <p:cNvSpPr>
            <a:spLocks noGrp="1"/>
          </p:cNvSpPr>
          <p:nvPr>
            <p:ph type="body" sz="quarter" idx="24" hasCustomPrompt="1"/>
          </p:nvPr>
        </p:nvSpPr>
        <p:spPr>
          <a:xfrm>
            <a:off x="1525280" y="2918968"/>
            <a:ext cx="2381846" cy="471765"/>
          </a:xfrm>
        </p:spPr>
        <p:txBody>
          <a:bodyPr lIns="0" tIns="0" rIns="0" bIns="0" anchor="ctr" anchorCtr="0">
            <a:noAutofit/>
          </a:bodyPr>
          <a:lstStyle>
            <a:lvl1pPr marL="0" marR="0" indent="0" algn="l" defTabSz="1151994" rtl="0" eaLnBrk="1" fontAlgn="auto" latinLnBrk="0" hangingPunct="1">
              <a:lnSpc>
                <a:spcPct val="100000"/>
              </a:lnSpc>
              <a:spcBef>
                <a:spcPts val="0"/>
              </a:spcBef>
              <a:spcAft>
                <a:spcPts val="0"/>
              </a:spcAft>
              <a:buClr>
                <a:srgbClr val="1EADFF"/>
              </a:buClr>
              <a:buSzTx/>
              <a:buFont typeface="Arial" panose="020B0604020202020204" pitchFamily="34" charset="0"/>
              <a:buNone/>
              <a:tabLst/>
              <a:defRPr sz="2400" b="0">
                <a:solidFill>
                  <a:srgbClr val="0000A4"/>
                </a:solidFill>
                <a:latin typeface="Produkt Light" pitchFamily="50" charset="0"/>
              </a:defRPr>
            </a:lvl1pPr>
          </a:lstStyle>
          <a:p>
            <a:pPr lvl="0"/>
            <a:r>
              <a:rPr lang="en-GB" dirty="0"/>
              <a:t>Chapter title</a:t>
            </a:r>
          </a:p>
        </p:txBody>
      </p:sp>
      <p:sp>
        <p:nvSpPr>
          <p:cNvPr id="78" name="Tijdelijke aanduiding voor tekst 25">
            <a:extLst>
              <a:ext uri="{FF2B5EF4-FFF2-40B4-BE49-F238E27FC236}">
                <a16:creationId xmlns:a16="http://schemas.microsoft.com/office/drawing/2014/main" id="{0F2943A8-4933-468A-B485-3304917E05E8}"/>
              </a:ext>
            </a:extLst>
          </p:cNvPr>
          <p:cNvSpPr>
            <a:spLocks noGrp="1"/>
          </p:cNvSpPr>
          <p:nvPr>
            <p:ph type="body" sz="quarter" idx="25" hasCustomPrompt="1"/>
          </p:nvPr>
        </p:nvSpPr>
        <p:spPr>
          <a:xfrm>
            <a:off x="793125" y="2918968"/>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80" name="Tijdelijke aanduiding voor tekst 25">
            <a:extLst>
              <a:ext uri="{FF2B5EF4-FFF2-40B4-BE49-F238E27FC236}">
                <a16:creationId xmlns:a16="http://schemas.microsoft.com/office/drawing/2014/main" id="{FEFE6CF8-E320-4F3A-B46F-F9C2EE5B7C97}"/>
              </a:ext>
            </a:extLst>
          </p:cNvPr>
          <p:cNvSpPr>
            <a:spLocks noGrp="1"/>
          </p:cNvSpPr>
          <p:nvPr>
            <p:ph type="body" sz="quarter" idx="27" hasCustomPrompt="1"/>
          </p:nvPr>
        </p:nvSpPr>
        <p:spPr>
          <a:xfrm>
            <a:off x="5123310" y="2918968"/>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81" name="Tijdelijke aanduiding voor tekst 25">
            <a:extLst>
              <a:ext uri="{FF2B5EF4-FFF2-40B4-BE49-F238E27FC236}">
                <a16:creationId xmlns:a16="http://schemas.microsoft.com/office/drawing/2014/main" id="{5F8D3E86-5909-47AF-BFB4-DB81A8808610}"/>
              </a:ext>
            </a:extLst>
          </p:cNvPr>
          <p:cNvSpPr>
            <a:spLocks noGrp="1"/>
          </p:cNvSpPr>
          <p:nvPr>
            <p:ph type="body" sz="quarter" idx="28" hasCustomPrompt="1"/>
          </p:nvPr>
        </p:nvSpPr>
        <p:spPr>
          <a:xfrm>
            <a:off x="4391155" y="2918968"/>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83" name="Tijdelijke aanduiding voor tekst 25">
            <a:extLst>
              <a:ext uri="{FF2B5EF4-FFF2-40B4-BE49-F238E27FC236}">
                <a16:creationId xmlns:a16="http://schemas.microsoft.com/office/drawing/2014/main" id="{C191C9A5-B7E0-482D-9C1A-39CE4EC3B066}"/>
              </a:ext>
            </a:extLst>
          </p:cNvPr>
          <p:cNvSpPr>
            <a:spLocks noGrp="1"/>
          </p:cNvSpPr>
          <p:nvPr>
            <p:ph type="body" sz="quarter" idx="30" hasCustomPrompt="1"/>
          </p:nvPr>
        </p:nvSpPr>
        <p:spPr>
          <a:xfrm>
            <a:off x="1525529" y="3810724"/>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84" name="Tijdelijke aanduiding voor tekst 25">
            <a:extLst>
              <a:ext uri="{FF2B5EF4-FFF2-40B4-BE49-F238E27FC236}">
                <a16:creationId xmlns:a16="http://schemas.microsoft.com/office/drawing/2014/main" id="{09585FC9-354C-4823-8C3B-F3A01EA3CB06}"/>
              </a:ext>
            </a:extLst>
          </p:cNvPr>
          <p:cNvSpPr>
            <a:spLocks noGrp="1"/>
          </p:cNvSpPr>
          <p:nvPr>
            <p:ph type="body" sz="quarter" idx="31" hasCustomPrompt="1"/>
          </p:nvPr>
        </p:nvSpPr>
        <p:spPr>
          <a:xfrm>
            <a:off x="793375" y="3810724"/>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86" name="Tijdelijke aanduiding voor tekst 25">
            <a:extLst>
              <a:ext uri="{FF2B5EF4-FFF2-40B4-BE49-F238E27FC236}">
                <a16:creationId xmlns:a16="http://schemas.microsoft.com/office/drawing/2014/main" id="{F500C75F-A607-489B-B35B-E375E7103B90}"/>
              </a:ext>
            </a:extLst>
          </p:cNvPr>
          <p:cNvSpPr>
            <a:spLocks noGrp="1"/>
          </p:cNvSpPr>
          <p:nvPr>
            <p:ph type="body" sz="quarter" idx="33" hasCustomPrompt="1"/>
          </p:nvPr>
        </p:nvSpPr>
        <p:spPr>
          <a:xfrm>
            <a:off x="5123559" y="3810724"/>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87" name="Tijdelijke aanduiding voor tekst 25">
            <a:extLst>
              <a:ext uri="{FF2B5EF4-FFF2-40B4-BE49-F238E27FC236}">
                <a16:creationId xmlns:a16="http://schemas.microsoft.com/office/drawing/2014/main" id="{6C8DA188-5DFD-4705-BEC2-A471B3647DC1}"/>
              </a:ext>
            </a:extLst>
          </p:cNvPr>
          <p:cNvSpPr>
            <a:spLocks noGrp="1"/>
          </p:cNvSpPr>
          <p:nvPr>
            <p:ph type="body" sz="quarter" idx="34" hasCustomPrompt="1"/>
          </p:nvPr>
        </p:nvSpPr>
        <p:spPr>
          <a:xfrm>
            <a:off x="4391405" y="3810724"/>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89" name="Tijdelijke aanduiding voor tekst 25">
            <a:extLst>
              <a:ext uri="{FF2B5EF4-FFF2-40B4-BE49-F238E27FC236}">
                <a16:creationId xmlns:a16="http://schemas.microsoft.com/office/drawing/2014/main" id="{8377B340-36DE-4737-B06F-8AE5189246C4}"/>
              </a:ext>
            </a:extLst>
          </p:cNvPr>
          <p:cNvSpPr>
            <a:spLocks noGrp="1"/>
          </p:cNvSpPr>
          <p:nvPr>
            <p:ph type="body" sz="quarter" idx="36" hasCustomPrompt="1"/>
          </p:nvPr>
        </p:nvSpPr>
        <p:spPr>
          <a:xfrm>
            <a:off x="1525031" y="470248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90" name="Tijdelijke aanduiding voor tekst 25">
            <a:extLst>
              <a:ext uri="{FF2B5EF4-FFF2-40B4-BE49-F238E27FC236}">
                <a16:creationId xmlns:a16="http://schemas.microsoft.com/office/drawing/2014/main" id="{9AA6E123-00A5-45E3-89BA-D1144F462FE2}"/>
              </a:ext>
            </a:extLst>
          </p:cNvPr>
          <p:cNvSpPr>
            <a:spLocks noGrp="1"/>
          </p:cNvSpPr>
          <p:nvPr>
            <p:ph type="body" sz="quarter" idx="37" hasCustomPrompt="1"/>
          </p:nvPr>
        </p:nvSpPr>
        <p:spPr>
          <a:xfrm>
            <a:off x="792876" y="4702481"/>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92" name="Tijdelijke aanduiding voor tekst 25">
            <a:extLst>
              <a:ext uri="{FF2B5EF4-FFF2-40B4-BE49-F238E27FC236}">
                <a16:creationId xmlns:a16="http://schemas.microsoft.com/office/drawing/2014/main" id="{CAA6031B-94E9-49CB-9EA4-485185721F33}"/>
              </a:ext>
            </a:extLst>
          </p:cNvPr>
          <p:cNvSpPr>
            <a:spLocks noGrp="1"/>
          </p:cNvSpPr>
          <p:nvPr>
            <p:ph type="body" sz="quarter" idx="39" hasCustomPrompt="1"/>
          </p:nvPr>
        </p:nvSpPr>
        <p:spPr>
          <a:xfrm>
            <a:off x="5123061" y="470248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93" name="Tijdelijke aanduiding voor tekst 25">
            <a:extLst>
              <a:ext uri="{FF2B5EF4-FFF2-40B4-BE49-F238E27FC236}">
                <a16:creationId xmlns:a16="http://schemas.microsoft.com/office/drawing/2014/main" id="{219FAB51-3AE8-4327-8833-7FDB7A15756B}"/>
              </a:ext>
            </a:extLst>
          </p:cNvPr>
          <p:cNvSpPr>
            <a:spLocks noGrp="1"/>
          </p:cNvSpPr>
          <p:nvPr>
            <p:ph type="body" sz="quarter" idx="40" hasCustomPrompt="1"/>
          </p:nvPr>
        </p:nvSpPr>
        <p:spPr>
          <a:xfrm>
            <a:off x="4390906" y="4702481"/>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95" name="Tijdelijke aanduiding voor tekst 25">
            <a:extLst>
              <a:ext uri="{FF2B5EF4-FFF2-40B4-BE49-F238E27FC236}">
                <a16:creationId xmlns:a16="http://schemas.microsoft.com/office/drawing/2014/main" id="{1DB62D92-256F-4AF9-9591-281F706F9002}"/>
              </a:ext>
            </a:extLst>
          </p:cNvPr>
          <p:cNvSpPr>
            <a:spLocks noGrp="1"/>
          </p:cNvSpPr>
          <p:nvPr>
            <p:ph type="body" sz="quarter" idx="42" hasCustomPrompt="1"/>
          </p:nvPr>
        </p:nvSpPr>
        <p:spPr>
          <a:xfrm>
            <a:off x="1524155" y="5594236"/>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96" name="Tijdelijke aanduiding voor tekst 25">
            <a:extLst>
              <a:ext uri="{FF2B5EF4-FFF2-40B4-BE49-F238E27FC236}">
                <a16:creationId xmlns:a16="http://schemas.microsoft.com/office/drawing/2014/main" id="{85480D26-F046-4DFD-BB61-99FEFF37AB79}"/>
              </a:ext>
            </a:extLst>
          </p:cNvPr>
          <p:cNvSpPr>
            <a:spLocks noGrp="1"/>
          </p:cNvSpPr>
          <p:nvPr>
            <p:ph type="body" sz="quarter" idx="43" hasCustomPrompt="1"/>
          </p:nvPr>
        </p:nvSpPr>
        <p:spPr>
          <a:xfrm>
            <a:off x="792000" y="5594236"/>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98" name="Tijdelijke aanduiding voor tekst 25">
            <a:extLst>
              <a:ext uri="{FF2B5EF4-FFF2-40B4-BE49-F238E27FC236}">
                <a16:creationId xmlns:a16="http://schemas.microsoft.com/office/drawing/2014/main" id="{598775B5-D609-4EB9-AAEE-C567D8072318}"/>
              </a:ext>
            </a:extLst>
          </p:cNvPr>
          <p:cNvSpPr>
            <a:spLocks noGrp="1"/>
          </p:cNvSpPr>
          <p:nvPr>
            <p:ph type="body" sz="quarter" idx="45" hasCustomPrompt="1"/>
          </p:nvPr>
        </p:nvSpPr>
        <p:spPr>
          <a:xfrm>
            <a:off x="5122185" y="5594236"/>
            <a:ext cx="2381846" cy="471765"/>
          </a:xfrm>
        </p:spPr>
        <p:txBody>
          <a:bodyPr lIns="0" tIns="0" rIns="0" bIns="0" anchor="ctr" anchorCtr="0">
            <a:noAutofit/>
          </a:bodyPr>
          <a:lstStyle>
            <a:lvl1pPr marL="0" indent="0">
              <a:lnSpc>
                <a:spcPct val="100000"/>
              </a:lnSpc>
              <a:spcBef>
                <a:spcPts val="0"/>
              </a:spcBef>
              <a:spcAft>
                <a:spcPts val="0"/>
              </a:spcAft>
              <a:buNone/>
              <a:defRPr sz="2400" b="0">
                <a:solidFill>
                  <a:srgbClr val="0000A4"/>
                </a:solidFill>
                <a:latin typeface="Produkt Light" pitchFamily="50" charset="0"/>
              </a:defRPr>
            </a:lvl1pPr>
          </a:lstStyle>
          <a:p>
            <a:pPr lvl="0"/>
            <a:r>
              <a:rPr lang="en-GB" dirty="0"/>
              <a:t>Chapter title</a:t>
            </a:r>
          </a:p>
        </p:txBody>
      </p:sp>
      <p:sp>
        <p:nvSpPr>
          <p:cNvPr id="99" name="Tijdelijke aanduiding voor tekst 25">
            <a:extLst>
              <a:ext uri="{FF2B5EF4-FFF2-40B4-BE49-F238E27FC236}">
                <a16:creationId xmlns:a16="http://schemas.microsoft.com/office/drawing/2014/main" id="{00A66831-A3C9-417F-AD7B-193CDF521F12}"/>
              </a:ext>
            </a:extLst>
          </p:cNvPr>
          <p:cNvSpPr>
            <a:spLocks noGrp="1"/>
          </p:cNvSpPr>
          <p:nvPr>
            <p:ph type="body" sz="quarter" idx="46" hasCustomPrompt="1"/>
          </p:nvPr>
        </p:nvSpPr>
        <p:spPr>
          <a:xfrm>
            <a:off x="4390030" y="5594236"/>
            <a:ext cx="576000" cy="471765"/>
          </a:xfrm>
        </p:spPr>
        <p:txBody>
          <a:bodyPr wrap="none" lIns="0" tIns="0" rIns="0" bIns="0" anchor="ctr" anchorCtr="0">
            <a:noAutofit/>
          </a:bodyPr>
          <a:lstStyle>
            <a:lvl1pPr marL="0" indent="0" algn="l">
              <a:lnSpc>
                <a:spcPct val="100000"/>
              </a:lnSpc>
              <a:buNone/>
              <a:defRPr sz="3200" b="1">
                <a:solidFill>
                  <a:srgbClr val="0000A4"/>
                </a:solidFill>
                <a:latin typeface="+mj-lt"/>
              </a:defRPr>
            </a:lvl1pPr>
          </a:lstStyle>
          <a:p>
            <a:pPr lvl="0"/>
            <a:r>
              <a:rPr lang="en-GB" dirty="0"/>
              <a:t>NN</a:t>
            </a:r>
          </a:p>
        </p:txBody>
      </p:sp>
      <p:sp>
        <p:nvSpPr>
          <p:cNvPr id="25" name="Rechthoek: afgeronde hoeken 24">
            <a:extLst>
              <a:ext uri="{FF2B5EF4-FFF2-40B4-BE49-F238E27FC236}">
                <a16:creationId xmlns:a16="http://schemas.microsoft.com/office/drawing/2014/main" id="{D77CD9FE-A72E-4515-8CA8-8A6C35328E15}"/>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Agenda | Light</a:t>
            </a:r>
          </a:p>
        </p:txBody>
      </p:sp>
      <p:sp>
        <p:nvSpPr>
          <p:cNvPr id="3" name="Titel 2">
            <a:extLst>
              <a:ext uri="{FF2B5EF4-FFF2-40B4-BE49-F238E27FC236}">
                <a16:creationId xmlns:a16="http://schemas.microsoft.com/office/drawing/2014/main" id="{4E014CEA-10BD-4F8B-9681-0351D98896F3}"/>
              </a:ext>
            </a:extLst>
          </p:cNvPr>
          <p:cNvSpPr>
            <a:spLocks noGrp="1"/>
          </p:cNvSpPr>
          <p:nvPr>
            <p:ph type="title" hasCustomPrompt="1"/>
          </p:nvPr>
        </p:nvSpPr>
        <p:spPr>
          <a:xfrm>
            <a:off x="792000" y="791999"/>
            <a:ext cx="6712031" cy="720003"/>
          </a:xfrm>
        </p:spPr>
        <p:txBody>
          <a:bodyPr/>
          <a:lstStyle>
            <a:lvl1pPr>
              <a:defRPr/>
            </a:lvl1pPr>
          </a:lstStyle>
          <a:p>
            <a:r>
              <a:rPr lang="en-GB" dirty="0"/>
              <a:t>Title of the slide</a:t>
            </a:r>
          </a:p>
        </p:txBody>
      </p:sp>
      <p:sp>
        <p:nvSpPr>
          <p:cNvPr id="30" name="Tijdelijke aanduiding voor afbeelding 16">
            <a:extLst>
              <a:ext uri="{FF2B5EF4-FFF2-40B4-BE49-F238E27FC236}">
                <a16:creationId xmlns:a16="http://schemas.microsoft.com/office/drawing/2014/main" id="{CDDB35F4-BF62-4800-A6D3-0D8BDD570E26}"/>
              </a:ext>
            </a:extLst>
          </p:cNvPr>
          <p:cNvSpPr>
            <a:spLocks noGrp="1"/>
          </p:cNvSpPr>
          <p:nvPr>
            <p:ph type="pic" sz="quarter" idx="19" hasCustomPrompt="1"/>
          </p:nvPr>
        </p:nvSpPr>
        <p:spPr>
          <a:xfrm>
            <a:off x="8005012" y="292775"/>
            <a:ext cx="3866146" cy="6272450"/>
          </a:xfrm>
          <a:noFill/>
        </p:spPr>
        <p:txBody>
          <a:bodyPr lIns="252000" tIns="0" rIns="252000" bIns="900000" anchor="ctr" anchorCtr="0">
            <a:normAutofit/>
          </a:bodyPr>
          <a:lstStyle>
            <a:lvl1pPr marL="0" indent="0" algn="ctr">
              <a:buNone/>
              <a:defRPr sz="1200" i="1" u="none" baseline="0">
                <a:solidFill>
                  <a:schemeClr val="bg1"/>
                </a:solidFill>
                <a:effectLst/>
                <a:latin typeface="Graphik Regular" panose="020B0503030202060203" pitchFamily="34" charset="0"/>
              </a:defRPr>
            </a:lvl1pPr>
          </a:lstStyle>
          <a:p>
            <a:r>
              <a:rPr lang="en-GB" dirty="0"/>
              <a:t>Click on the icon below to add a PNG image</a:t>
            </a:r>
          </a:p>
        </p:txBody>
      </p:sp>
    </p:spTree>
    <p:extLst>
      <p:ext uri="{BB962C8B-B14F-4D97-AF65-F5344CB8AC3E}">
        <p14:creationId xmlns:p14="http://schemas.microsoft.com/office/powerpoint/2010/main" val="1771276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1+#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2">
                                            <p:txEl>
                                              <p:pRg st="0" end="0"/>
                                            </p:txEl>
                                          </p:spTgt>
                                        </p:tgtEl>
                                        <p:attrNameLst>
                                          <p:attrName>style.visibility</p:attrName>
                                        </p:attrNameLst>
                                      </p:cBhvr>
                                      <p:to>
                                        <p:strVal val="visible"/>
                                      </p:to>
                                    </p:set>
                                    <p:animEffect transition="in" filter="fade">
                                      <p:cBhvr>
                                        <p:cTn id="11" dur="500"/>
                                        <p:tgtEl>
                                          <p:spTgt spid="72">
                                            <p:txEl>
                                              <p:pRg st="0" end="0"/>
                                            </p:txEl>
                                          </p:spTgt>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78">
                                            <p:txEl>
                                              <p:pRg st="0" end="0"/>
                                            </p:txEl>
                                          </p:spTgt>
                                        </p:tgtEl>
                                        <p:attrNameLst>
                                          <p:attrName>style.visibility</p:attrName>
                                        </p:attrNameLst>
                                      </p:cBhvr>
                                      <p:to>
                                        <p:strVal val="visible"/>
                                      </p:to>
                                    </p:set>
                                    <p:animEffect transition="in" filter="fade">
                                      <p:cBhvr>
                                        <p:cTn id="14" dur="500"/>
                                        <p:tgtEl>
                                          <p:spTgt spid="78">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4">
                                            <p:txEl>
                                              <p:pRg st="0" end="0"/>
                                            </p:txEl>
                                          </p:spTgt>
                                        </p:tgtEl>
                                        <p:attrNameLst>
                                          <p:attrName>style.visibility</p:attrName>
                                        </p:attrNameLst>
                                      </p:cBhvr>
                                      <p:to>
                                        <p:strVal val="visible"/>
                                      </p:to>
                                    </p:set>
                                    <p:animEffect transition="in" filter="fade">
                                      <p:cBhvr>
                                        <p:cTn id="17" dur="500"/>
                                        <p:tgtEl>
                                          <p:spTgt spid="8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0">
                                            <p:txEl>
                                              <p:pRg st="0" end="0"/>
                                            </p:txEl>
                                          </p:spTgt>
                                        </p:tgtEl>
                                        <p:attrNameLst>
                                          <p:attrName>style.visibility</p:attrName>
                                        </p:attrNameLst>
                                      </p:cBhvr>
                                      <p:to>
                                        <p:strVal val="visible"/>
                                      </p:to>
                                    </p:set>
                                    <p:animEffect transition="in" filter="fade">
                                      <p:cBhvr>
                                        <p:cTn id="20" dur="500"/>
                                        <p:tgtEl>
                                          <p:spTgt spid="90">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6">
                                            <p:txEl>
                                              <p:pRg st="0" end="0"/>
                                            </p:txEl>
                                          </p:spTgt>
                                        </p:tgtEl>
                                        <p:attrNameLst>
                                          <p:attrName>style.visibility</p:attrName>
                                        </p:attrNameLst>
                                      </p:cBhvr>
                                      <p:to>
                                        <p:strVal val="visible"/>
                                      </p:to>
                                    </p:set>
                                    <p:animEffect transition="in" filter="fade">
                                      <p:cBhvr>
                                        <p:cTn id="23" dur="500"/>
                                        <p:tgtEl>
                                          <p:spTgt spid="96">
                                            <p:txEl>
                                              <p:pRg st="0" end="0"/>
                                            </p:tx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5">
                                            <p:txEl>
                                              <p:pRg st="0" end="0"/>
                                            </p:txEl>
                                          </p:spTgt>
                                        </p:tgtEl>
                                        <p:attrNameLst>
                                          <p:attrName>style.visibility</p:attrName>
                                        </p:attrNameLst>
                                      </p:cBhvr>
                                      <p:to>
                                        <p:strVal val="visible"/>
                                      </p:to>
                                    </p:set>
                                    <p:animEffect transition="in" filter="fade">
                                      <p:cBhvr>
                                        <p:cTn id="26" dur="500"/>
                                        <p:tgtEl>
                                          <p:spTgt spid="75">
                                            <p:txEl>
                                              <p:pRg st="0" end="0"/>
                                            </p:txEl>
                                          </p:spTgt>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81">
                                            <p:txEl>
                                              <p:pRg st="0" end="0"/>
                                            </p:txEl>
                                          </p:spTgt>
                                        </p:tgtEl>
                                        <p:attrNameLst>
                                          <p:attrName>style.visibility</p:attrName>
                                        </p:attrNameLst>
                                      </p:cBhvr>
                                      <p:to>
                                        <p:strVal val="visible"/>
                                      </p:to>
                                    </p:set>
                                    <p:animEffect transition="in" filter="fade">
                                      <p:cBhvr>
                                        <p:cTn id="29" dur="500"/>
                                        <p:tgtEl>
                                          <p:spTgt spid="81">
                                            <p:txEl>
                                              <p:pRg st="0" end="0"/>
                                            </p:txEl>
                                          </p:spTgt>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87">
                                            <p:txEl>
                                              <p:pRg st="0" end="0"/>
                                            </p:txEl>
                                          </p:spTgt>
                                        </p:tgtEl>
                                        <p:attrNameLst>
                                          <p:attrName>style.visibility</p:attrName>
                                        </p:attrNameLst>
                                      </p:cBhvr>
                                      <p:to>
                                        <p:strVal val="visible"/>
                                      </p:to>
                                    </p:set>
                                    <p:animEffect transition="in" filter="fade">
                                      <p:cBhvr>
                                        <p:cTn id="32" dur="500"/>
                                        <p:tgtEl>
                                          <p:spTgt spid="87">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93">
                                            <p:txEl>
                                              <p:pRg st="0" end="0"/>
                                            </p:txEl>
                                          </p:spTgt>
                                        </p:tgtEl>
                                        <p:attrNameLst>
                                          <p:attrName>style.visibility</p:attrName>
                                        </p:attrNameLst>
                                      </p:cBhvr>
                                      <p:to>
                                        <p:strVal val="visible"/>
                                      </p:to>
                                    </p:set>
                                    <p:animEffect transition="in" filter="fade">
                                      <p:cBhvr>
                                        <p:cTn id="35" dur="500"/>
                                        <p:tgtEl>
                                          <p:spTgt spid="93">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99">
                                            <p:txEl>
                                              <p:pRg st="0" end="0"/>
                                            </p:txEl>
                                          </p:spTgt>
                                        </p:tgtEl>
                                        <p:attrNameLst>
                                          <p:attrName>style.visibility</p:attrName>
                                        </p:attrNameLst>
                                      </p:cBhvr>
                                      <p:to>
                                        <p:strVal val="visible"/>
                                      </p:to>
                                    </p:set>
                                    <p:animEffect transition="in" filter="fade">
                                      <p:cBhvr>
                                        <p:cTn id="38" dur="500"/>
                                        <p:tgtEl>
                                          <p:spTgt spid="99">
                                            <p:txEl>
                                              <p:pRg st="0" end="0"/>
                                            </p:txEl>
                                          </p:spTgt>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77">
                                            <p:txEl>
                                              <p:pRg st="0" end="0"/>
                                            </p:txEl>
                                          </p:spTgt>
                                        </p:tgtEl>
                                        <p:attrNameLst>
                                          <p:attrName>style.visibility</p:attrName>
                                        </p:attrNameLst>
                                      </p:cBhvr>
                                      <p:to>
                                        <p:strVal val="visible"/>
                                      </p:to>
                                    </p:set>
                                    <p:animEffect transition="in" filter="fade">
                                      <p:cBhvr>
                                        <p:cTn id="44" dur="500"/>
                                        <p:tgtEl>
                                          <p:spTgt spid="77">
                                            <p:txEl>
                                              <p:pRg st="0" end="0"/>
                                            </p:txEl>
                                          </p:spTgt>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83">
                                            <p:txEl>
                                              <p:pRg st="0" end="0"/>
                                            </p:txEl>
                                          </p:spTgt>
                                        </p:tgtEl>
                                        <p:attrNameLst>
                                          <p:attrName>style.visibility</p:attrName>
                                        </p:attrNameLst>
                                      </p:cBhvr>
                                      <p:to>
                                        <p:strVal val="visible"/>
                                      </p:to>
                                    </p:set>
                                    <p:animEffect transition="in" filter="fade">
                                      <p:cBhvr>
                                        <p:cTn id="47" dur="500"/>
                                        <p:tgtEl>
                                          <p:spTgt spid="83">
                                            <p:txEl>
                                              <p:pRg st="0" end="0"/>
                                            </p:txEl>
                                          </p:spTgt>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89">
                                            <p:txEl>
                                              <p:pRg st="0" end="0"/>
                                            </p:txEl>
                                          </p:spTgt>
                                        </p:tgtEl>
                                        <p:attrNameLst>
                                          <p:attrName>style.visibility</p:attrName>
                                        </p:attrNameLst>
                                      </p:cBhvr>
                                      <p:to>
                                        <p:strVal val="visible"/>
                                      </p:to>
                                    </p:set>
                                    <p:animEffect transition="in" filter="fade">
                                      <p:cBhvr>
                                        <p:cTn id="50" dur="500"/>
                                        <p:tgtEl>
                                          <p:spTgt spid="89">
                                            <p:txEl>
                                              <p:pRg st="0" end="0"/>
                                            </p:txEl>
                                          </p:spTgt>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95">
                                            <p:txEl>
                                              <p:pRg st="0" end="0"/>
                                            </p:txEl>
                                          </p:spTgt>
                                        </p:tgtEl>
                                        <p:attrNameLst>
                                          <p:attrName>style.visibility</p:attrName>
                                        </p:attrNameLst>
                                      </p:cBhvr>
                                      <p:to>
                                        <p:strVal val="visible"/>
                                      </p:to>
                                    </p:set>
                                    <p:animEffect transition="in" filter="fade">
                                      <p:cBhvr>
                                        <p:cTn id="53" dur="500"/>
                                        <p:tgtEl>
                                          <p:spTgt spid="95">
                                            <p:txEl>
                                              <p:pRg st="0" end="0"/>
                                            </p:txEl>
                                          </p:spTgt>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74">
                                            <p:txEl>
                                              <p:pRg st="0" end="0"/>
                                            </p:txEl>
                                          </p:spTgt>
                                        </p:tgtEl>
                                        <p:attrNameLst>
                                          <p:attrName>style.visibility</p:attrName>
                                        </p:attrNameLst>
                                      </p:cBhvr>
                                      <p:to>
                                        <p:strVal val="visible"/>
                                      </p:to>
                                    </p:set>
                                    <p:animEffect transition="in" filter="fade">
                                      <p:cBhvr>
                                        <p:cTn id="56" dur="500"/>
                                        <p:tgtEl>
                                          <p:spTgt spid="74">
                                            <p:txEl>
                                              <p:pRg st="0" end="0"/>
                                            </p:txEl>
                                          </p:spTgt>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80">
                                            <p:txEl>
                                              <p:pRg st="0" end="0"/>
                                            </p:txEl>
                                          </p:spTgt>
                                        </p:tgtEl>
                                        <p:attrNameLst>
                                          <p:attrName>style.visibility</p:attrName>
                                        </p:attrNameLst>
                                      </p:cBhvr>
                                      <p:to>
                                        <p:strVal val="visible"/>
                                      </p:to>
                                    </p:set>
                                    <p:animEffect transition="in" filter="fade">
                                      <p:cBhvr>
                                        <p:cTn id="59" dur="500"/>
                                        <p:tgtEl>
                                          <p:spTgt spid="80">
                                            <p:txEl>
                                              <p:pRg st="0" end="0"/>
                                            </p:txEl>
                                          </p:spTgt>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86">
                                            <p:txEl>
                                              <p:pRg st="0" end="0"/>
                                            </p:txEl>
                                          </p:spTgt>
                                        </p:tgtEl>
                                        <p:attrNameLst>
                                          <p:attrName>style.visibility</p:attrName>
                                        </p:attrNameLst>
                                      </p:cBhvr>
                                      <p:to>
                                        <p:strVal val="visible"/>
                                      </p:to>
                                    </p:set>
                                    <p:animEffect transition="in" filter="fade">
                                      <p:cBhvr>
                                        <p:cTn id="62" dur="500"/>
                                        <p:tgtEl>
                                          <p:spTgt spid="86">
                                            <p:txEl>
                                              <p:pRg st="0" end="0"/>
                                            </p:txEl>
                                          </p:spTgt>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92">
                                            <p:txEl>
                                              <p:pRg st="0" end="0"/>
                                            </p:txEl>
                                          </p:spTgt>
                                        </p:tgtEl>
                                        <p:attrNameLst>
                                          <p:attrName>style.visibility</p:attrName>
                                        </p:attrNameLst>
                                      </p:cBhvr>
                                      <p:to>
                                        <p:strVal val="visible"/>
                                      </p:to>
                                    </p:set>
                                    <p:animEffect transition="in" filter="fade">
                                      <p:cBhvr>
                                        <p:cTn id="65" dur="500"/>
                                        <p:tgtEl>
                                          <p:spTgt spid="92">
                                            <p:txEl>
                                              <p:pRg st="0" end="0"/>
                                            </p:txEl>
                                          </p:spTgt>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98">
                                            <p:txEl>
                                              <p:pRg st="0" end="0"/>
                                            </p:txEl>
                                          </p:spTgt>
                                        </p:tgtEl>
                                        <p:attrNameLst>
                                          <p:attrName>style.visibility</p:attrName>
                                        </p:attrNameLst>
                                      </p:cBhvr>
                                      <p:to>
                                        <p:strVal val="visible"/>
                                      </p:to>
                                    </p:set>
                                    <p:animEffect transition="in" filter="fade">
                                      <p:cBhvr>
                                        <p:cTn id="68"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tmplLst>
          <p:tmpl lvl="1">
            <p:tnLst>
              <p:par>
                <p:cTn presetID="10" presetClass="entr" presetSubtype="0" fill="hold" nodeType="withEffect">
                  <p:stCondLst>
                    <p:cond delay="75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5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4" grpId="0" build="p">
        <p:tmplLst>
          <p:tmpl lvl="1">
            <p:tnLst>
              <p:par>
                <p:cTn presetID="10" presetClass="entr" presetSubtype="0" fill="hold" nodeType="withEffect">
                  <p:stCondLst>
                    <p:cond delay="75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build="p">
        <p:tmplLst>
          <p:tmpl lvl="1">
            <p:tnLst>
              <p:par>
                <p:cTn presetID="10" presetClass="entr" presetSubtype="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7" grpId="0" build="p">
        <p:tmplLst>
          <p:tmpl lvl="1">
            <p:tnLst>
              <p:par>
                <p:cTn presetID="10" presetClass="entr" presetSubtype="0" fill="hold" nodeType="withEffect">
                  <p:stCondLst>
                    <p:cond delay="7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5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80" grpId="0" build="p">
        <p:tmplLst>
          <p:tmpl lvl="1">
            <p:tnLst>
              <p:par>
                <p:cTn presetID="10" presetClass="entr" presetSubtype="0" fill="hold" nodeType="withEffect">
                  <p:stCondLst>
                    <p:cond delay="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build="p">
        <p:tmplLst>
          <p:tmpl lvl="1">
            <p:tnLst>
              <p:par>
                <p:cTn presetID="10" presetClass="entr" presetSubtype="0" fill="hold" nodeType="withEffect">
                  <p:stCondLst>
                    <p:cond delay="50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3" grpId="0" build="p">
        <p:tmplLst>
          <p:tmpl lvl="1">
            <p:tnLst>
              <p:par>
                <p:cTn presetID="10" presetClass="entr" presetSubtype="0" fill="hold" nodeType="withEffect">
                  <p:stCondLst>
                    <p:cond delay="75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6" grpId="0" build="p">
        <p:tmplLst>
          <p:tmpl lvl="1">
            <p:tnLst>
              <p:par>
                <p:cTn presetID="10" presetClass="entr" presetSubtype="0" fill="hold" nodeType="withEffect">
                  <p:stCondLst>
                    <p:cond delay="7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5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9" grpId="0" build="p">
        <p:tmplLst>
          <p:tmpl lvl="1">
            <p:tnLst>
              <p:par>
                <p:cTn presetID="10" presetClass="entr" presetSubtype="0" fill="hold" nodeType="withEffect">
                  <p:stCondLst>
                    <p:cond delay="75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P spid="90" grpId="0" build="p">
        <p:tmplLst>
          <p:tmpl lvl="1">
            <p:tnLst>
              <p:par>
                <p:cTn presetID="10" presetClass="entr" presetSubtype="0" fill="hold" nodeType="withEffect">
                  <p:stCondLst>
                    <p:cond delay="50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P spid="92" grpId="0" build="p">
        <p:tmplLst>
          <p:tmpl lvl="1">
            <p:tnLst>
              <p:par>
                <p:cTn presetID="10" presetClass="entr" presetSubtype="0" fill="hold" nodeType="withEffect">
                  <p:stCondLst>
                    <p:cond delay="7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50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5" grpId="0" build="p">
        <p:tmplLst>
          <p:tmpl lvl="1">
            <p:tnLst>
              <p:par>
                <p:cTn presetID="10" presetClass="entr" presetSubtype="0" fill="hold" nodeType="withEffect">
                  <p:stCondLst>
                    <p:cond delay="7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build="p">
        <p:tmplLst>
          <p:tmpl lvl="1">
            <p:tnLst>
              <p:par>
                <p:cTn presetID="10" presetClass="entr" presetSubtype="0" fill="hold" nodeType="withEffect">
                  <p:stCondLst>
                    <p:cond delay="5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8" grpId="0" build="p">
        <p:tmplLst>
          <p:tmpl lvl="1">
            <p:tnLst>
              <p:par>
                <p:cTn presetID="10" presetClass="entr" presetSubtype="0" fill="hold" nodeType="withEffect">
                  <p:stCondLst>
                    <p:cond delay="75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build="p">
        <p:tmplLst>
          <p:tmpl lvl="1">
            <p:tnLst>
              <p:par>
                <p:cTn presetID="10" presetClass="entr" presetSubtype="0" fill="hold" nodeType="withEffect">
                  <p:stCondLst>
                    <p:cond delay="50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3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 Dark">
    <p:bg>
      <p:bgPr>
        <a:solidFill>
          <a:schemeClr val="tx2"/>
        </a:solidFill>
        <a:effectLst/>
      </p:bgPr>
    </p:bg>
    <p:spTree>
      <p:nvGrpSpPr>
        <p:cNvPr id="1" name=""/>
        <p:cNvGrpSpPr/>
        <p:nvPr/>
      </p:nvGrpSpPr>
      <p:grpSpPr>
        <a:xfrm>
          <a:off x="0" y="0"/>
          <a:ext cx="0" cy="0"/>
          <a:chOff x="0" y="0"/>
          <a:chExt cx="0" cy="0"/>
        </a:xfrm>
      </p:grpSpPr>
      <p:sp>
        <p:nvSpPr>
          <p:cNvPr id="71" name="Tijdelijke aanduiding voor tekst 25">
            <a:extLst>
              <a:ext uri="{FF2B5EF4-FFF2-40B4-BE49-F238E27FC236}">
                <a16:creationId xmlns:a16="http://schemas.microsoft.com/office/drawing/2014/main" id="{747E713B-64BE-4768-B1C9-ACDC11B94577}"/>
              </a:ext>
            </a:extLst>
          </p:cNvPr>
          <p:cNvSpPr>
            <a:spLocks noGrp="1"/>
          </p:cNvSpPr>
          <p:nvPr>
            <p:ph type="body" sz="quarter" idx="16" hasCustomPrompt="1"/>
          </p:nvPr>
        </p:nvSpPr>
        <p:spPr>
          <a:xfrm>
            <a:off x="1525780" y="202721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72" name="Tijdelijke aanduiding voor tekst 25">
            <a:extLst>
              <a:ext uri="{FF2B5EF4-FFF2-40B4-BE49-F238E27FC236}">
                <a16:creationId xmlns:a16="http://schemas.microsoft.com/office/drawing/2014/main" id="{D061AB79-F727-4A03-B2B1-7AE78F56F3D2}"/>
              </a:ext>
            </a:extLst>
          </p:cNvPr>
          <p:cNvSpPr>
            <a:spLocks noGrp="1"/>
          </p:cNvSpPr>
          <p:nvPr>
            <p:ph type="body" sz="quarter" idx="17" hasCustomPrompt="1"/>
          </p:nvPr>
        </p:nvSpPr>
        <p:spPr>
          <a:xfrm>
            <a:off x="793625" y="2027211"/>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74" name="Tijdelijke aanduiding voor tekst 25">
            <a:extLst>
              <a:ext uri="{FF2B5EF4-FFF2-40B4-BE49-F238E27FC236}">
                <a16:creationId xmlns:a16="http://schemas.microsoft.com/office/drawing/2014/main" id="{F131E658-4836-4243-ACF0-A060E7C90177}"/>
              </a:ext>
            </a:extLst>
          </p:cNvPr>
          <p:cNvSpPr>
            <a:spLocks noGrp="1"/>
          </p:cNvSpPr>
          <p:nvPr>
            <p:ph type="body" sz="quarter" idx="21" hasCustomPrompt="1"/>
          </p:nvPr>
        </p:nvSpPr>
        <p:spPr>
          <a:xfrm>
            <a:off x="5123810" y="202721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75" name="Tijdelijke aanduiding voor tekst 25">
            <a:extLst>
              <a:ext uri="{FF2B5EF4-FFF2-40B4-BE49-F238E27FC236}">
                <a16:creationId xmlns:a16="http://schemas.microsoft.com/office/drawing/2014/main" id="{CFBA28B3-C586-4802-B107-F4B4B1BD96A0}"/>
              </a:ext>
            </a:extLst>
          </p:cNvPr>
          <p:cNvSpPr>
            <a:spLocks noGrp="1"/>
          </p:cNvSpPr>
          <p:nvPr>
            <p:ph type="body" sz="quarter" idx="22" hasCustomPrompt="1"/>
          </p:nvPr>
        </p:nvSpPr>
        <p:spPr>
          <a:xfrm>
            <a:off x="4391655" y="2027211"/>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77" name="Tijdelijke aanduiding voor tekst 25">
            <a:extLst>
              <a:ext uri="{FF2B5EF4-FFF2-40B4-BE49-F238E27FC236}">
                <a16:creationId xmlns:a16="http://schemas.microsoft.com/office/drawing/2014/main" id="{B78FB908-8AA8-4BF1-880D-CCF613505D92}"/>
              </a:ext>
            </a:extLst>
          </p:cNvPr>
          <p:cNvSpPr>
            <a:spLocks noGrp="1"/>
          </p:cNvSpPr>
          <p:nvPr>
            <p:ph type="body" sz="quarter" idx="24" hasCustomPrompt="1"/>
          </p:nvPr>
        </p:nvSpPr>
        <p:spPr>
          <a:xfrm>
            <a:off x="1525280" y="2918968"/>
            <a:ext cx="2381846" cy="471765"/>
          </a:xfrm>
        </p:spPr>
        <p:txBody>
          <a:bodyPr lIns="0" tIns="0" rIns="0" bIns="0" anchor="ctr" anchorCtr="0">
            <a:noAutofit/>
          </a:bodyPr>
          <a:lstStyle>
            <a:lvl1pPr marL="0" marR="0" indent="0" algn="l" defTabSz="1151994" rtl="0" eaLnBrk="1" fontAlgn="auto" latinLnBrk="0" hangingPunct="1">
              <a:lnSpc>
                <a:spcPct val="100000"/>
              </a:lnSpc>
              <a:spcBef>
                <a:spcPts val="0"/>
              </a:spcBef>
              <a:spcAft>
                <a:spcPts val="0"/>
              </a:spcAft>
              <a:buClr>
                <a:srgbClr val="1EADFF"/>
              </a:buClr>
              <a:buSzTx/>
              <a:buFont typeface="Arial" panose="020B0604020202020204" pitchFamily="34" charset="0"/>
              <a:buNone/>
              <a:tabLst/>
              <a:defRPr sz="2400" b="0">
                <a:solidFill>
                  <a:schemeClr val="bg1"/>
                </a:solidFill>
                <a:latin typeface="Produkt Light" pitchFamily="50" charset="0"/>
              </a:defRPr>
            </a:lvl1pPr>
          </a:lstStyle>
          <a:p>
            <a:pPr lvl="0"/>
            <a:r>
              <a:rPr lang="en-GB" dirty="0"/>
              <a:t>Chapter title</a:t>
            </a:r>
          </a:p>
        </p:txBody>
      </p:sp>
      <p:sp>
        <p:nvSpPr>
          <p:cNvPr id="78" name="Tijdelijke aanduiding voor tekst 25">
            <a:extLst>
              <a:ext uri="{FF2B5EF4-FFF2-40B4-BE49-F238E27FC236}">
                <a16:creationId xmlns:a16="http://schemas.microsoft.com/office/drawing/2014/main" id="{0F2943A8-4933-468A-B485-3304917E05E8}"/>
              </a:ext>
            </a:extLst>
          </p:cNvPr>
          <p:cNvSpPr>
            <a:spLocks noGrp="1"/>
          </p:cNvSpPr>
          <p:nvPr>
            <p:ph type="body" sz="quarter" idx="25" hasCustomPrompt="1"/>
          </p:nvPr>
        </p:nvSpPr>
        <p:spPr>
          <a:xfrm>
            <a:off x="793125" y="2918968"/>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80" name="Tijdelijke aanduiding voor tekst 25">
            <a:extLst>
              <a:ext uri="{FF2B5EF4-FFF2-40B4-BE49-F238E27FC236}">
                <a16:creationId xmlns:a16="http://schemas.microsoft.com/office/drawing/2014/main" id="{FEFE6CF8-E320-4F3A-B46F-F9C2EE5B7C97}"/>
              </a:ext>
            </a:extLst>
          </p:cNvPr>
          <p:cNvSpPr>
            <a:spLocks noGrp="1"/>
          </p:cNvSpPr>
          <p:nvPr>
            <p:ph type="body" sz="quarter" idx="27" hasCustomPrompt="1"/>
          </p:nvPr>
        </p:nvSpPr>
        <p:spPr>
          <a:xfrm>
            <a:off x="5123310" y="2918968"/>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81" name="Tijdelijke aanduiding voor tekst 25">
            <a:extLst>
              <a:ext uri="{FF2B5EF4-FFF2-40B4-BE49-F238E27FC236}">
                <a16:creationId xmlns:a16="http://schemas.microsoft.com/office/drawing/2014/main" id="{5F8D3E86-5909-47AF-BFB4-DB81A8808610}"/>
              </a:ext>
            </a:extLst>
          </p:cNvPr>
          <p:cNvSpPr>
            <a:spLocks noGrp="1"/>
          </p:cNvSpPr>
          <p:nvPr>
            <p:ph type="body" sz="quarter" idx="28" hasCustomPrompt="1"/>
          </p:nvPr>
        </p:nvSpPr>
        <p:spPr>
          <a:xfrm>
            <a:off x="4391155" y="2918968"/>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83" name="Tijdelijke aanduiding voor tekst 25">
            <a:extLst>
              <a:ext uri="{FF2B5EF4-FFF2-40B4-BE49-F238E27FC236}">
                <a16:creationId xmlns:a16="http://schemas.microsoft.com/office/drawing/2014/main" id="{C191C9A5-B7E0-482D-9C1A-39CE4EC3B066}"/>
              </a:ext>
            </a:extLst>
          </p:cNvPr>
          <p:cNvSpPr>
            <a:spLocks noGrp="1"/>
          </p:cNvSpPr>
          <p:nvPr>
            <p:ph type="body" sz="quarter" idx="30" hasCustomPrompt="1"/>
          </p:nvPr>
        </p:nvSpPr>
        <p:spPr>
          <a:xfrm>
            <a:off x="1525529" y="3810724"/>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84" name="Tijdelijke aanduiding voor tekst 25">
            <a:extLst>
              <a:ext uri="{FF2B5EF4-FFF2-40B4-BE49-F238E27FC236}">
                <a16:creationId xmlns:a16="http://schemas.microsoft.com/office/drawing/2014/main" id="{09585FC9-354C-4823-8C3B-F3A01EA3CB06}"/>
              </a:ext>
            </a:extLst>
          </p:cNvPr>
          <p:cNvSpPr>
            <a:spLocks noGrp="1"/>
          </p:cNvSpPr>
          <p:nvPr>
            <p:ph type="body" sz="quarter" idx="31" hasCustomPrompt="1"/>
          </p:nvPr>
        </p:nvSpPr>
        <p:spPr>
          <a:xfrm>
            <a:off x="793375" y="3810724"/>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86" name="Tijdelijke aanduiding voor tekst 25">
            <a:extLst>
              <a:ext uri="{FF2B5EF4-FFF2-40B4-BE49-F238E27FC236}">
                <a16:creationId xmlns:a16="http://schemas.microsoft.com/office/drawing/2014/main" id="{F500C75F-A607-489B-B35B-E375E7103B90}"/>
              </a:ext>
            </a:extLst>
          </p:cNvPr>
          <p:cNvSpPr>
            <a:spLocks noGrp="1"/>
          </p:cNvSpPr>
          <p:nvPr>
            <p:ph type="body" sz="quarter" idx="33" hasCustomPrompt="1"/>
          </p:nvPr>
        </p:nvSpPr>
        <p:spPr>
          <a:xfrm>
            <a:off x="5123559" y="3810724"/>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87" name="Tijdelijke aanduiding voor tekst 25">
            <a:extLst>
              <a:ext uri="{FF2B5EF4-FFF2-40B4-BE49-F238E27FC236}">
                <a16:creationId xmlns:a16="http://schemas.microsoft.com/office/drawing/2014/main" id="{6C8DA188-5DFD-4705-BEC2-A471B3647DC1}"/>
              </a:ext>
            </a:extLst>
          </p:cNvPr>
          <p:cNvSpPr>
            <a:spLocks noGrp="1"/>
          </p:cNvSpPr>
          <p:nvPr>
            <p:ph type="body" sz="quarter" idx="34" hasCustomPrompt="1"/>
          </p:nvPr>
        </p:nvSpPr>
        <p:spPr>
          <a:xfrm>
            <a:off x="4391405" y="3810724"/>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89" name="Tijdelijke aanduiding voor tekst 25">
            <a:extLst>
              <a:ext uri="{FF2B5EF4-FFF2-40B4-BE49-F238E27FC236}">
                <a16:creationId xmlns:a16="http://schemas.microsoft.com/office/drawing/2014/main" id="{8377B340-36DE-4737-B06F-8AE5189246C4}"/>
              </a:ext>
            </a:extLst>
          </p:cNvPr>
          <p:cNvSpPr>
            <a:spLocks noGrp="1"/>
          </p:cNvSpPr>
          <p:nvPr>
            <p:ph type="body" sz="quarter" idx="36" hasCustomPrompt="1"/>
          </p:nvPr>
        </p:nvSpPr>
        <p:spPr>
          <a:xfrm>
            <a:off x="1525031" y="470248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90" name="Tijdelijke aanduiding voor tekst 25">
            <a:extLst>
              <a:ext uri="{FF2B5EF4-FFF2-40B4-BE49-F238E27FC236}">
                <a16:creationId xmlns:a16="http://schemas.microsoft.com/office/drawing/2014/main" id="{9AA6E123-00A5-45E3-89BA-D1144F462FE2}"/>
              </a:ext>
            </a:extLst>
          </p:cNvPr>
          <p:cNvSpPr>
            <a:spLocks noGrp="1"/>
          </p:cNvSpPr>
          <p:nvPr>
            <p:ph type="body" sz="quarter" idx="37" hasCustomPrompt="1"/>
          </p:nvPr>
        </p:nvSpPr>
        <p:spPr>
          <a:xfrm>
            <a:off x="792876" y="4702481"/>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92" name="Tijdelijke aanduiding voor tekst 25">
            <a:extLst>
              <a:ext uri="{FF2B5EF4-FFF2-40B4-BE49-F238E27FC236}">
                <a16:creationId xmlns:a16="http://schemas.microsoft.com/office/drawing/2014/main" id="{CAA6031B-94E9-49CB-9EA4-485185721F33}"/>
              </a:ext>
            </a:extLst>
          </p:cNvPr>
          <p:cNvSpPr>
            <a:spLocks noGrp="1"/>
          </p:cNvSpPr>
          <p:nvPr>
            <p:ph type="body" sz="quarter" idx="39" hasCustomPrompt="1"/>
          </p:nvPr>
        </p:nvSpPr>
        <p:spPr>
          <a:xfrm>
            <a:off x="5123061" y="4702481"/>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93" name="Tijdelijke aanduiding voor tekst 25">
            <a:extLst>
              <a:ext uri="{FF2B5EF4-FFF2-40B4-BE49-F238E27FC236}">
                <a16:creationId xmlns:a16="http://schemas.microsoft.com/office/drawing/2014/main" id="{219FAB51-3AE8-4327-8833-7FDB7A15756B}"/>
              </a:ext>
            </a:extLst>
          </p:cNvPr>
          <p:cNvSpPr>
            <a:spLocks noGrp="1"/>
          </p:cNvSpPr>
          <p:nvPr>
            <p:ph type="body" sz="quarter" idx="40" hasCustomPrompt="1"/>
          </p:nvPr>
        </p:nvSpPr>
        <p:spPr>
          <a:xfrm>
            <a:off x="4390906" y="4702481"/>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95" name="Tijdelijke aanduiding voor tekst 25">
            <a:extLst>
              <a:ext uri="{FF2B5EF4-FFF2-40B4-BE49-F238E27FC236}">
                <a16:creationId xmlns:a16="http://schemas.microsoft.com/office/drawing/2014/main" id="{1DB62D92-256F-4AF9-9591-281F706F9002}"/>
              </a:ext>
            </a:extLst>
          </p:cNvPr>
          <p:cNvSpPr>
            <a:spLocks noGrp="1"/>
          </p:cNvSpPr>
          <p:nvPr>
            <p:ph type="body" sz="quarter" idx="42" hasCustomPrompt="1"/>
          </p:nvPr>
        </p:nvSpPr>
        <p:spPr>
          <a:xfrm>
            <a:off x="1524155" y="5594236"/>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96" name="Tijdelijke aanduiding voor tekst 25">
            <a:extLst>
              <a:ext uri="{FF2B5EF4-FFF2-40B4-BE49-F238E27FC236}">
                <a16:creationId xmlns:a16="http://schemas.microsoft.com/office/drawing/2014/main" id="{85480D26-F046-4DFD-BB61-99FEFF37AB79}"/>
              </a:ext>
            </a:extLst>
          </p:cNvPr>
          <p:cNvSpPr>
            <a:spLocks noGrp="1"/>
          </p:cNvSpPr>
          <p:nvPr>
            <p:ph type="body" sz="quarter" idx="43" hasCustomPrompt="1"/>
          </p:nvPr>
        </p:nvSpPr>
        <p:spPr>
          <a:xfrm>
            <a:off x="792000" y="5594236"/>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98" name="Tijdelijke aanduiding voor tekst 25">
            <a:extLst>
              <a:ext uri="{FF2B5EF4-FFF2-40B4-BE49-F238E27FC236}">
                <a16:creationId xmlns:a16="http://schemas.microsoft.com/office/drawing/2014/main" id="{598775B5-D609-4EB9-AAEE-C567D8072318}"/>
              </a:ext>
            </a:extLst>
          </p:cNvPr>
          <p:cNvSpPr>
            <a:spLocks noGrp="1"/>
          </p:cNvSpPr>
          <p:nvPr>
            <p:ph type="body" sz="quarter" idx="45" hasCustomPrompt="1"/>
          </p:nvPr>
        </p:nvSpPr>
        <p:spPr>
          <a:xfrm>
            <a:off x="5122185" y="5594236"/>
            <a:ext cx="2381846" cy="471765"/>
          </a:xfrm>
        </p:spPr>
        <p:txBody>
          <a:bodyPr lIns="0" tIns="0" rIns="0" bIns="0" anchor="ctr" anchorCtr="0">
            <a:noAutofit/>
          </a:bodyPr>
          <a:lstStyle>
            <a:lvl1pPr marL="0" indent="0">
              <a:lnSpc>
                <a:spcPct val="100000"/>
              </a:lnSpc>
              <a:spcBef>
                <a:spcPts val="0"/>
              </a:spcBef>
              <a:spcAft>
                <a:spcPts val="0"/>
              </a:spcAft>
              <a:buNone/>
              <a:defRPr sz="2400" b="0">
                <a:solidFill>
                  <a:schemeClr val="bg1"/>
                </a:solidFill>
                <a:latin typeface="Produkt Light" pitchFamily="50" charset="0"/>
              </a:defRPr>
            </a:lvl1pPr>
          </a:lstStyle>
          <a:p>
            <a:pPr lvl="0"/>
            <a:r>
              <a:rPr lang="en-GB" dirty="0"/>
              <a:t>Chapter title</a:t>
            </a:r>
          </a:p>
        </p:txBody>
      </p:sp>
      <p:sp>
        <p:nvSpPr>
          <p:cNvPr id="99" name="Tijdelijke aanduiding voor tekst 25">
            <a:extLst>
              <a:ext uri="{FF2B5EF4-FFF2-40B4-BE49-F238E27FC236}">
                <a16:creationId xmlns:a16="http://schemas.microsoft.com/office/drawing/2014/main" id="{00A66831-A3C9-417F-AD7B-193CDF521F12}"/>
              </a:ext>
            </a:extLst>
          </p:cNvPr>
          <p:cNvSpPr>
            <a:spLocks noGrp="1"/>
          </p:cNvSpPr>
          <p:nvPr>
            <p:ph type="body" sz="quarter" idx="46" hasCustomPrompt="1"/>
          </p:nvPr>
        </p:nvSpPr>
        <p:spPr>
          <a:xfrm>
            <a:off x="4390030" y="5594236"/>
            <a:ext cx="576000" cy="471765"/>
          </a:xfrm>
        </p:spPr>
        <p:txBody>
          <a:bodyPr wrap="none" lIns="0" tIns="0" rIns="0" bIns="0" anchor="ctr" anchorCtr="0">
            <a:noAutofit/>
          </a:bodyPr>
          <a:lstStyle>
            <a:lvl1pPr marL="0" indent="0" algn="l">
              <a:lnSpc>
                <a:spcPct val="100000"/>
              </a:lnSpc>
              <a:buNone/>
              <a:defRPr sz="3200" b="1">
                <a:solidFill>
                  <a:schemeClr val="bg1"/>
                </a:solidFill>
                <a:latin typeface="+mj-lt"/>
              </a:defRPr>
            </a:lvl1pPr>
          </a:lstStyle>
          <a:p>
            <a:pPr lvl="0"/>
            <a:r>
              <a:rPr lang="en-GB" dirty="0"/>
              <a:t>NN</a:t>
            </a:r>
          </a:p>
        </p:txBody>
      </p:sp>
      <p:sp>
        <p:nvSpPr>
          <p:cNvPr id="25" name="Rechthoek: afgeronde hoeken 24">
            <a:extLst>
              <a:ext uri="{FF2B5EF4-FFF2-40B4-BE49-F238E27FC236}">
                <a16:creationId xmlns:a16="http://schemas.microsoft.com/office/drawing/2014/main" id="{D77CD9FE-A72E-4515-8CA8-8A6C35328E15}"/>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Agenda | Dark</a:t>
            </a:r>
          </a:p>
        </p:txBody>
      </p:sp>
      <p:sp>
        <p:nvSpPr>
          <p:cNvPr id="3" name="Titel 2">
            <a:extLst>
              <a:ext uri="{FF2B5EF4-FFF2-40B4-BE49-F238E27FC236}">
                <a16:creationId xmlns:a16="http://schemas.microsoft.com/office/drawing/2014/main" id="{4E014CEA-10BD-4F8B-9681-0351D98896F3}"/>
              </a:ext>
            </a:extLst>
          </p:cNvPr>
          <p:cNvSpPr>
            <a:spLocks noGrp="1"/>
          </p:cNvSpPr>
          <p:nvPr>
            <p:ph type="title" hasCustomPrompt="1"/>
          </p:nvPr>
        </p:nvSpPr>
        <p:spPr>
          <a:xfrm>
            <a:off x="792000" y="791999"/>
            <a:ext cx="6712031" cy="720003"/>
          </a:xfrm>
        </p:spPr>
        <p:txBody>
          <a:bodyPr/>
          <a:lstStyle>
            <a:lvl1pPr>
              <a:defRPr>
                <a:solidFill>
                  <a:schemeClr val="bg1"/>
                </a:solidFill>
              </a:defRPr>
            </a:lvl1pPr>
          </a:lstStyle>
          <a:p>
            <a:r>
              <a:rPr lang="en-GB" dirty="0"/>
              <a:t>Title of the slide</a:t>
            </a:r>
          </a:p>
        </p:txBody>
      </p:sp>
      <p:sp>
        <p:nvSpPr>
          <p:cNvPr id="30" name="Tijdelijke aanduiding voor afbeelding 16">
            <a:extLst>
              <a:ext uri="{FF2B5EF4-FFF2-40B4-BE49-F238E27FC236}">
                <a16:creationId xmlns:a16="http://schemas.microsoft.com/office/drawing/2014/main" id="{CDDB35F4-BF62-4800-A6D3-0D8BDD570E26}"/>
              </a:ext>
            </a:extLst>
          </p:cNvPr>
          <p:cNvSpPr>
            <a:spLocks noGrp="1"/>
          </p:cNvSpPr>
          <p:nvPr>
            <p:ph type="pic" sz="quarter" idx="19" hasCustomPrompt="1"/>
          </p:nvPr>
        </p:nvSpPr>
        <p:spPr>
          <a:xfrm>
            <a:off x="8005012" y="292775"/>
            <a:ext cx="3866146" cy="6272450"/>
          </a:xfrm>
          <a:no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 PNG image</a:t>
            </a:r>
          </a:p>
        </p:txBody>
      </p:sp>
    </p:spTree>
    <p:extLst>
      <p:ext uri="{BB962C8B-B14F-4D97-AF65-F5344CB8AC3E}">
        <p14:creationId xmlns:p14="http://schemas.microsoft.com/office/powerpoint/2010/main" val="3691725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750" fill="hold"/>
                                        <p:tgtEl>
                                          <p:spTgt spid="30"/>
                                        </p:tgtEl>
                                        <p:attrNameLst>
                                          <p:attrName>ppt_x</p:attrName>
                                        </p:attrNameLst>
                                      </p:cBhvr>
                                      <p:tavLst>
                                        <p:tav tm="0">
                                          <p:val>
                                            <p:strVal val="1+#ppt_w/2"/>
                                          </p:val>
                                        </p:tav>
                                        <p:tav tm="100000">
                                          <p:val>
                                            <p:strVal val="#ppt_x"/>
                                          </p:val>
                                        </p:tav>
                                      </p:tavLst>
                                    </p:anim>
                                    <p:anim calcmode="lin" valueType="num">
                                      <p:cBhvr additive="base">
                                        <p:cTn id="8" dur="750" fill="hold"/>
                                        <p:tgtEl>
                                          <p:spTgt spid="3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2">
                                            <p:txEl>
                                              <p:pRg st="0" end="0"/>
                                            </p:txEl>
                                          </p:spTgt>
                                        </p:tgtEl>
                                        <p:attrNameLst>
                                          <p:attrName>style.visibility</p:attrName>
                                        </p:attrNameLst>
                                      </p:cBhvr>
                                      <p:to>
                                        <p:strVal val="visible"/>
                                      </p:to>
                                    </p:set>
                                    <p:animEffect transition="in" filter="fade">
                                      <p:cBhvr>
                                        <p:cTn id="11" dur="500"/>
                                        <p:tgtEl>
                                          <p:spTgt spid="72">
                                            <p:txEl>
                                              <p:pRg st="0" end="0"/>
                                            </p:txEl>
                                          </p:spTgt>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78">
                                            <p:txEl>
                                              <p:pRg st="0" end="0"/>
                                            </p:txEl>
                                          </p:spTgt>
                                        </p:tgtEl>
                                        <p:attrNameLst>
                                          <p:attrName>style.visibility</p:attrName>
                                        </p:attrNameLst>
                                      </p:cBhvr>
                                      <p:to>
                                        <p:strVal val="visible"/>
                                      </p:to>
                                    </p:set>
                                    <p:animEffect transition="in" filter="fade">
                                      <p:cBhvr>
                                        <p:cTn id="14" dur="500"/>
                                        <p:tgtEl>
                                          <p:spTgt spid="78">
                                            <p:txEl>
                                              <p:pRg st="0" end="0"/>
                                            </p:txEl>
                                          </p:spTgt>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84">
                                            <p:txEl>
                                              <p:pRg st="0" end="0"/>
                                            </p:txEl>
                                          </p:spTgt>
                                        </p:tgtEl>
                                        <p:attrNameLst>
                                          <p:attrName>style.visibility</p:attrName>
                                        </p:attrNameLst>
                                      </p:cBhvr>
                                      <p:to>
                                        <p:strVal val="visible"/>
                                      </p:to>
                                    </p:set>
                                    <p:animEffect transition="in" filter="fade">
                                      <p:cBhvr>
                                        <p:cTn id="17" dur="500"/>
                                        <p:tgtEl>
                                          <p:spTgt spid="84">
                                            <p:txEl>
                                              <p:pRg st="0" end="0"/>
                                            </p:txEl>
                                          </p:spTgt>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0">
                                            <p:txEl>
                                              <p:pRg st="0" end="0"/>
                                            </p:txEl>
                                          </p:spTgt>
                                        </p:tgtEl>
                                        <p:attrNameLst>
                                          <p:attrName>style.visibility</p:attrName>
                                        </p:attrNameLst>
                                      </p:cBhvr>
                                      <p:to>
                                        <p:strVal val="visible"/>
                                      </p:to>
                                    </p:set>
                                    <p:animEffect transition="in" filter="fade">
                                      <p:cBhvr>
                                        <p:cTn id="20" dur="500"/>
                                        <p:tgtEl>
                                          <p:spTgt spid="90">
                                            <p:txEl>
                                              <p:pRg st="0" end="0"/>
                                            </p:txEl>
                                          </p:spTgt>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96">
                                            <p:txEl>
                                              <p:pRg st="0" end="0"/>
                                            </p:txEl>
                                          </p:spTgt>
                                        </p:tgtEl>
                                        <p:attrNameLst>
                                          <p:attrName>style.visibility</p:attrName>
                                        </p:attrNameLst>
                                      </p:cBhvr>
                                      <p:to>
                                        <p:strVal val="visible"/>
                                      </p:to>
                                    </p:set>
                                    <p:animEffect transition="in" filter="fade">
                                      <p:cBhvr>
                                        <p:cTn id="23" dur="500"/>
                                        <p:tgtEl>
                                          <p:spTgt spid="96">
                                            <p:txEl>
                                              <p:pRg st="0" end="0"/>
                                            </p:txEl>
                                          </p:spTgt>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75">
                                            <p:txEl>
                                              <p:pRg st="0" end="0"/>
                                            </p:txEl>
                                          </p:spTgt>
                                        </p:tgtEl>
                                        <p:attrNameLst>
                                          <p:attrName>style.visibility</p:attrName>
                                        </p:attrNameLst>
                                      </p:cBhvr>
                                      <p:to>
                                        <p:strVal val="visible"/>
                                      </p:to>
                                    </p:set>
                                    <p:animEffect transition="in" filter="fade">
                                      <p:cBhvr>
                                        <p:cTn id="26" dur="500"/>
                                        <p:tgtEl>
                                          <p:spTgt spid="75">
                                            <p:txEl>
                                              <p:pRg st="0" end="0"/>
                                            </p:txEl>
                                          </p:spTgt>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81">
                                            <p:txEl>
                                              <p:pRg st="0" end="0"/>
                                            </p:txEl>
                                          </p:spTgt>
                                        </p:tgtEl>
                                        <p:attrNameLst>
                                          <p:attrName>style.visibility</p:attrName>
                                        </p:attrNameLst>
                                      </p:cBhvr>
                                      <p:to>
                                        <p:strVal val="visible"/>
                                      </p:to>
                                    </p:set>
                                    <p:animEffect transition="in" filter="fade">
                                      <p:cBhvr>
                                        <p:cTn id="29" dur="500"/>
                                        <p:tgtEl>
                                          <p:spTgt spid="81">
                                            <p:txEl>
                                              <p:pRg st="0" end="0"/>
                                            </p:txEl>
                                          </p:spTgt>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87">
                                            <p:txEl>
                                              <p:pRg st="0" end="0"/>
                                            </p:txEl>
                                          </p:spTgt>
                                        </p:tgtEl>
                                        <p:attrNameLst>
                                          <p:attrName>style.visibility</p:attrName>
                                        </p:attrNameLst>
                                      </p:cBhvr>
                                      <p:to>
                                        <p:strVal val="visible"/>
                                      </p:to>
                                    </p:set>
                                    <p:animEffect transition="in" filter="fade">
                                      <p:cBhvr>
                                        <p:cTn id="32" dur="500"/>
                                        <p:tgtEl>
                                          <p:spTgt spid="87">
                                            <p:txEl>
                                              <p:pRg st="0" end="0"/>
                                            </p:txEl>
                                          </p:spTgt>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93">
                                            <p:txEl>
                                              <p:pRg st="0" end="0"/>
                                            </p:txEl>
                                          </p:spTgt>
                                        </p:tgtEl>
                                        <p:attrNameLst>
                                          <p:attrName>style.visibility</p:attrName>
                                        </p:attrNameLst>
                                      </p:cBhvr>
                                      <p:to>
                                        <p:strVal val="visible"/>
                                      </p:to>
                                    </p:set>
                                    <p:animEffect transition="in" filter="fade">
                                      <p:cBhvr>
                                        <p:cTn id="35" dur="500"/>
                                        <p:tgtEl>
                                          <p:spTgt spid="93">
                                            <p:txEl>
                                              <p:pRg st="0" end="0"/>
                                            </p:txEl>
                                          </p:spTgt>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99">
                                            <p:txEl>
                                              <p:pRg st="0" end="0"/>
                                            </p:txEl>
                                          </p:spTgt>
                                        </p:tgtEl>
                                        <p:attrNameLst>
                                          <p:attrName>style.visibility</p:attrName>
                                        </p:attrNameLst>
                                      </p:cBhvr>
                                      <p:to>
                                        <p:strVal val="visible"/>
                                      </p:to>
                                    </p:set>
                                    <p:animEffect transition="in" filter="fade">
                                      <p:cBhvr>
                                        <p:cTn id="38" dur="500"/>
                                        <p:tgtEl>
                                          <p:spTgt spid="99">
                                            <p:txEl>
                                              <p:pRg st="0" end="0"/>
                                            </p:txEl>
                                          </p:spTgt>
                                        </p:tgtEl>
                                      </p:cBhvr>
                                    </p:animEffect>
                                  </p:childTnLst>
                                </p:cTn>
                              </p:par>
                              <p:par>
                                <p:cTn id="39" presetID="10" presetClass="entr" presetSubtype="0" fill="hold" grpId="0" nodeType="withEffect">
                                  <p:stCondLst>
                                    <p:cond delay="750"/>
                                  </p:stCondLst>
                                  <p:childTnLst>
                                    <p:set>
                                      <p:cBhvr>
                                        <p:cTn id="40" dur="1" fill="hold">
                                          <p:stCondLst>
                                            <p:cond delay="0"/>
                                          </p:stCondLst>
                                        </p:cTn>
                                        <p:tgtEl>
                                          <p:spTgt spid="71">
                                            <p:txEl>
                                              <p:pRg st="0" end="0"/>
                                            </p:txEl>
                                          </p:spTgt>
                                        </p:tgtEl>
                                        <p:attrNameLst>
                                          <p:attrName>style.visibility</p:attrName>
                                        </p:attrNameLst>
                                      </p:cBhvr>
                                      <p:to>
                                        <p:strVal val="visible"/>
                                      </p:to>
                                    </p:set>
                                    <p:animEffect transition="in" filter="fade">
                                      <p:cBhvr>
                                        <p:cTn id="41" dur="500"/>
                                        <p:tgtEl>
                                          <p:spTgt spid="71">
                                            <p:txEl>
                                              <p:pRg st="0" end="0"/>
                                            </p:txEl>
                                          </p:spTgt>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77">
                                            <p:txEl>
                                              <p:pRg st="0" end="0"/>
                                            </p:txEl>
                                          </p:spTgt>
                                        </p:tgtEl>
                                        <p:attrNameLst>
                                          <p:attrName>style.visibility</p:attrName>
                                        </p:attrNameLst>
                                      </p:cBhvr>
                                      <p:to>
                                        <p:strVal val="visible"/>
                                      </p:to>
                                    </p:set>
                                    <p:animEffect transition="in" filter="fade">
                                      <p:cBhvr>
                                        <p:cTn id="44" dur="500"/>
                                        <p:tgtEl>
                                          <p:spTgt spid="77">
                                            <p:txEl>
                                              <p:pRg st="0" end="0"/>
                                            </p:txEl>
                                          </p:spTgt>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83">
                                            <p:txEl>
                                              <p:pRg st="0" end="0"/>
                                            </p:txEl>
                                          </p:spTgt>
                                        </p:tgtEl>
                                        <p:attrNameLst>
                                          <p:attrName>style.visibility</p:attrName>
                                        </p:attrNameLst>
                                      </p:cBhvr>
                                      <p:to>
                                        <p:strVal val="visible"/>
                                      </p:to>
                                    </p:set>
                                    <p:animEffect transition="in" filter="fade">
                                      <p:cBhvr>
                                        <p:cTn id="47" dur="500"/>
                                        <p:tgtEl>
                                          <p:spTgt spid="83">
                                            <p:txEl>
                                              <p:pRg st="0" end="0"/>
                                            </p:txEl>
                                          </p:spTgt>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89">
                                            <p:txEl>
                                              <p:pRg st="0" end="0"/>
                                            </p:txEl>
                                          </p:spTgt>
                                        </p:tgtEl>
                                        <p:attrNameLst>
                                          <p:attrName>style.visibility</p:attrName>
                                        </p:attrNameLst>
                                      </p:cBhvr>
                                      <p:to>
                                        <p:strVal val="visible"/>
                                      </p:to>
                                    </p:set>
                                    <p:animEffect transition="in" filter="fade">
                                      <p:cBhvr>
                                        <p:cTn id="50" dur="500"/>
                                        <p:tgtEl>
                                          <p:spTgt spid="89">
                                            <p:txEl>
                                              <p:pRg st="0" end="0"/>
                                            </p:txEl>
                                          </p:spTgt>
                                        </p:tgtEl>
                                      </p:cBhvr>
                                    </p:animEffect>
                                  </p:childTnLst>
                                </p:cTn>
                              </p:par>
                              <p:par>
                                <p:cTn id="51" presetID="10" presetClass="entr" presetSubtype="0" fill="hold" grpId="0" nodeType="withEffect">
                                  <p:stCondLst>
                                    <p:cond delay="750"/>
                                  </p:stCondLst>
                                  <p:childTnLst>
                                    <p:set>
                                      <p:cBhvr>
                                        <p:cTn id="52" dur="1" fill="hold">
                                          <p:stCondLst>
                                            <p:cond delay="0"/>
                                          </p:stCondLst>
                                        </p:cTn>
                                        <p:tgtEl>
                                          <p:spTgt spid="95">
                                            <p:txEl>
                                              <p:pRg st="0" end="0"/>
                                            </p:txEl>
                                          </p:spTgt>
                                        </p:tgtEl>
                                        <p:attrNameLst>
                                          <p:attrName>style.visibility</p:attrName>
                                        </p:attrNameLst>
                                      </p:cBhvr>
                                      <p:to>
                                        <p:strVal val="visible"/>
                                      </p:to>
                                    </p:set>
                                    <p:animEffect transition="in" filter="fade">
                                      <p:cBhvr>
                                        <p:cTn id="53" dur="500"/>
                                        <p:tgtEl>
                                          <p:spTgt spid="95">
                                            <p:txEl>
                                              <p:pRg st="0" end="0"/>
                                            </p:txEl>
                                          </p:spTgt>
                                        </p:tgtEl>
                                      </p:cBhvr>
                                    </p:animEffect>
                                  </p:childTnLst>
                                </p:cTn>
                              </p:par>
                              <p:par>
                                <p:cTn id="54" presetID="10" presetClass="entr" presetSubtype="0" fill="hold" grpId="0" nodeType="withEffect">
                                  <p:stCondLst>
                                    <p:cond delay="750"/>
                                  </p:stCondLst>
                                  <p:childTnLst>
                                    <p:set>
                                      <p:cBhvr>
                                        <p:cTn id="55" dur="1" fill="hold">
                                          <p:stCondLst>
                                            <p:cond delay="0"/>
                                          </p:stCondLst>
                                        </p:cTn>
                                        <p:tgtEl>
                                          <p:spTgt spid="74">
                                            <p:txEl>
                                              <p:pRg st="0" end="0"/>
                                            </p:txEl>
                                          </p:spTgt>
                                        </p:tgtEl>
                                        <p:attrNameLst>
                                          <p:attrName>style.visibility</p:attrName>
                                        </p:attrNameLst>
                                      </p:cBhvr>
                                      <p:to>
                                        <p:strVal val="visible"/>
                                      </p:to>
                                    </p:set>
                                    <p:animEffect transition="in" filter="fade">
                                      <p:cBhvr>
                                        <p:cTn id="56" dur="500"/>
                                        <p:tgtEl>
                                          <p:spTgt spid="74">
                                            <p:txEl>
                                              <p:pRg st="0" end="0"/>
                                            </p:txEl>
                                          </p:spTgt>
                                        </p:tgtEl>
                                      </p:cBhvr>
                                    </p:animEffect>
                                  </p:childTnLst>
                                </p:cTn>
                              </p:par>
                              <p:par>
                                <p:cTn id="57" presetID="10" presetClass="entr" presetSubtype="0" fill="hold" grpId="0" nodeType="withEffect">
                                  <p:stCondLst>
                                    <p:cond delay="750"/>
                                  </p:stCondLst>
                                  <p:childTnLst>
                                    <p:set>
                                      <p:cBhvr>
                                        <p:cTn id="58" dur="1" fill="hold">
                                          <p:stCondLst>
                                            <p:cond delay="0"/>
                                          </p:stCondLst>
                                        </p:cTn>
                                        <p:tgtEl>
                                          <p:spTgt spid="80">
                                            <p:txEl>
                                              <p:pRg st="0" end="0"/>
                                            </p:txEl>
                                          </p:spTgt>
                                        </p:tgtEl>
                                        <p:attrNameLst>
                                          <p:attrName>style.visibility</p:attrName>
                                        </p:attrNameLst>
                                      </p:cBhvr>
                                      <p:to>
                                        <p:strVal val="visible"/>
                                      </p:to>
                                    </p:set>
                                    <p:animEffect transition="in" filter="fade">
                                      <p:cBhvr>
                                        <p:cTn id="59" dur="500"/>
                                        <p:tgtEl>
                                          <p:spTgt spid="80">
                                            <p:txEl>
                                              <p:pRg st="0" end="0"/>
                                            </p:txEl>
                                          </p:spTgt>
                                        </p:tgtEl>
                                      </p:cBhvr>
                                    </p:animEffect>
                                  </p:childTnLst>
                                </p:cTn>
                              </p:par>
                              <p:par>
                                <p:cTn id="60" presetID="10" presetClass="entr" presetSubtype="0" fill="hold" grpId="0" nodeType="withEffect">
                                  <p:stCondLst>
                                    <p:cond delay="750"/>
                                  </p:stCondLst>
                                  <p:childTnLst>
                                    <p:set>
                                      <p:cBhvr>
                                        <p:cTn id="61" dur="1" fill="hold">
                                          <p:stCondLst>
                                            <p:cond delay="0"/>
                                          </p:stCondLst>
                                        </p:cTn>
                                        <p:tgtEl>
                                          <p:spTgt spid="86">
                                            <p:txEl>
                                              <p:pRg st="0" end="0"/>
                                            </p:txEl>
                                          </p:spTgt>
                                        </p:tgtEl>
                                        <p:attrNameLst>
                                          <p:attrName>style.visibility</p:attrName>
                                        </p:attrNameLst>
                                      </p:cBhvr>
                                      <p:to>
                                        <p:strVal val="visible"/>
                                      </p:to>
                                    </p:set>
                                    <p:animEffect transition="in" filter="fade">
                                      <p:cBhvr>
                                        <p:cTn id="62" dur="500"/>
                                        <p:tgtEl>
                                          <p:spTgt spid="86">
                                            <p:txEl>
                                              <p:pRg st="0" end="0"/>
                                            </p:txEl>
                                          </p:spTgt>
                                        </p:tgtEl>
                                      </p:cBhvr>
                                    </p:animEffect>
                                  </p:childTnLst>
                                </p:cTn>
                              </p:par>
                              <p:par>
                                <p:cTn id="63" presetID="10" presetClass="entr" presetSubtype="0" fill="hold" grpId="0" nodeType="withEffect">
                                  <p:stCondLst>
                                    <p:cond delay="750"/>
                                  </p:stCondLst>
                                  <p:childTnLst>
                                    <p:set>
                                      <p:cBhvr>
                                        <p:cTn id="64" dur="1" fill="hold">
                                          <p:stCondLst>
                                            <p:cond delay="0"/>
                                          </p:stCondLst>
                                        </p:cTn>
                                        <p:tgtEl>
                                          <p:spTgt spid="92">
                                            <p:txEl>
                                              <p:pRg st="0" end="0"/>
                                            </p:txEl>
                                          </p:spTgt>
                                        </p:tgtEl>
                                        <p:attrNameLst>
                                          <p:attrName>style.visibility</p:attrName>
                                        </p:attrNameLst>
                                      </p:cBhvr>
                                      <p:to>
                                        <p:strVal val="visible"/>
                                      </p:to>
                                    </p:set>
                                    <p:animEffect transition="in" filter="fade">
                                      <p:cBhvr>
                                        <p:cTn id="65" dur="500"/>
                                        <p:tgtEl>
                                          <p:spTgt spid="92">
                                            <p:txEl>
                                              <p:pRg st="0" end="0"/>
                                            </p:txEl>
                                          </p:spTgt>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98">
                                            <p:txEl>
                                              <p:pRg st="0" end="0"/>
                                            </p:txEl>
                                          </p:spTgt>
                                        </p:tgtEl>
                                        <p:attrNameLst>
                                          <p:attrName>style.visibility</p:attrName>
                                        </p:attrNameLst>
                                      </p:cBhvr>
                                      <p:to>
                                        <p:strVal val="visible"/>
                                      </p:to>
                                    </p:set>
                                    <p:animEffect transition="in" filter="fade">
                                      <p:cBhvr>
                                        <p:cTn id="68" dur="500"/>
                                        <p:tgtEl>
                                          <p:spTgt spid="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tmplLst>
          <p:tmpl lvl="1">
            <p:tnLst>
              <p:par>
                <p:cTn presetID="10" presetClass="entr" presetSubtype="0" fill="hold" nodeType="withEffect">
                  <p:stCondLst>
                    <p:cond delay="750"/>
                  </p:stCondLst>
                  <p:childTnLst>
                    <p:set>
                      <p:cBhvr>
                        <p:cTn dur="1" fill="hold">
                          <p:stCondLst>
                            <p:cond delay="0"/>
                          </p:stCondLst>
                        </p:cTn>
                        <p:tgtEl>
                          <p:spTgt spid="71"/>
                        </p:tgtEl>
                        <p:attrNameLst>
                          <p:attrName>style.visibility</p:attrName>
                        </p:attrNameLst>
                      </p:cBhvr>
                      <p:to>
                        <p:strVal val="visible"/>
                      </p:to>
                    </p:set>
                    <p:animEffect transition="in" filter="fade">
                      <p:cBhvr>
                        <p:cTn dur="500"/>
                        <p:tgtEl>
                          <p:spTgt spid="71"/>
                        </p:tgtEl>
                      </p:cBhvr>
                    </p:animEffect>
                  </p:childTnLst>
                </p:cTn>
              </p:par>
            </p:tnLst>
          </p:tmpl>
        </p:tmplLst>
      </p:bldP>
      <p:bldP spid="72" grpId="0" build="p">
        <p:tmplLst>
          <p:tmpl lvl="1">
            <p:tnLst>
              <p:par>
                <p:cTn presetID="10" presetClass="entr" presetSubtype="0" fill="hold" nodeType="withEffect">
                  <p:stCondLst>
                    <p:cond delay="500"/>
                  </p:stCondLst>
                  <p:childTnLst>
                    <p:set>
                      <p:cBhvr>
                        <p:cTn dur="1" fill="hold">
                          <p:stCondLst>
                            <p:cond delay="0"/>
                          </p:stCondLst>
                        </p:cTn>
                        <p:tgtEl>
                          <p:spTgt spid="72"/>
                        </p:tgtEl>
                        <p:attrNameLst>
                          <p:attrName>style.visibility</p:attrName>
                        </p:attrNameLst>
                      </p:cBhvr>
                      <p:to>
                        <p:strVal val="visible"/>
                      </p:to>
                    </p:set>
                    <p:animEffect transition="in" filter="fade">
                      <p:cBhvr>
                        <p:cTn dur="500"/>
                        <p:tgtEl>
                          <p:spTgt spid="72"/>
                        </p:tgtEl>
                      </p:cBhvr>
                    </p:animEffect>
                  </p:childTnLst>
                </p:cTn>
              </p:par>
            </p:tnLst>
          </p:tmpl>
        </p:tmplLst>
      </p:bldP>
      <p:bldP spid="74" grpId="0" build="p">
        <p:tmplLst>
          <p:tmpl lvl="1">
            <p:tnLst>
              <p:par>
                <p:cTn presetID="10" presetClass="entr" presetSubtype="0" fill="hold" nodeType="withEffect">
                  <p:stCondLst>
                    <p:cond delay="75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75" grpId="0" build="p">
        <p:tmplLst>
          <p:tmpl lvl="1">
            <p:tnLst>
              <p:par>
                <p:cTn presetID="10" presetClass="entr" presetSubtype="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77" grpId="0" build="p">
        <p:tmplLst>
          <p:tmpl lvl="1">
            <p:tnLst>
              <p:par>
                <p:cTn presetID="10" presetClass="entr" presetSubtype="0" fill="hold" nodeType="withEffect">
                  <p:stCondLst>
                    <p:cond delay="750"/>
                  </p:stCondLst>
                  <p:childTnLst>
                    <p:set>
                      <p:cBhvr>
                        <p:cTn dur="1" fill="hold">
                          <p:stCondLst>
                            <p:cond delay="0"/>
                          </p:stCondLst>
                        </p:cTn>
                        <p:tgtEl>
                          <p:spTgt spid="77"/>
                        </p:tgtEl>
                        <p:attrNameLst>
                          <p:attrName>style.visibility</p:attrName>
                        </p:attrNameLst>
                      </p:cBhvr>
                      <p:to>
                        <p:strVal val="visible"/>
                      </p:to>
                    </p:set>
                    <p:animEffect transition="in" filter="fade">
                      <p:cBhvr>
                        <p:cTn dur="500"/>
                        <p:tgtEl>
                          <p:spTgt spid="77"/>
                        </p:tgtEl>
                      </p:cBhvr>
                    </p:animEffect>
                  </p:childTnLst>
                </p:cTn>
              </p:par>
            </p:tnLst>
          </p:tmpl>
        </p:tmplLst>
      </p:bldP>
      <p:bldP spid="78" grpId="0" build="p">
        <p:tmplLst>
          <p:tmpl lvl="1">
            <p:tnLst>
              <p:par>
                <p:cTn presetID="10" presetClass="entr" presetSubtype="0" fill="hold" nodeType="withEffect">
                  <p:stCondLst>
                    <p:cond delay="500"/>
                  </p:stCondLst>
                  <p:childTnLst>
                    <p:set>
                      <p:cBhvr>
                        <p:cTn dur="1" fill="hold">
                          <p:stCondLst>
                            <p:cond delay="0"/>
                          </p:stCondLst>
                        </p:cTn>
                        <p:tgtEl>
                          <p:spTgt spid="78"/>
                        </p:tgtEl>
                        <p:attrNameLst>
                          <p:attrName>style.visibility</p:attrName>
                        </p:attrNameLst>
                      </p:cBhvr>
                      <p:to>
                        <p:strVal val="visible"/>
                      </p:to>
                    </p:set>
                    <p:animEffect transition="in" filter="fade">
                      <p:cBhvr>
                        <p:cTn dur="500"/>
                        <p:tgtEl>
                          <p:spTgt spid="78"/>
                        </p:tgtEl>
                      </p:cBhvr>
                    </p:animEffect>
                  </p:childTnLst>
                </p:cTn>
              </p:par>
            </p:tnLst>
          </p:tmpl>
        </p:tmplLst>
      </p:bldP>
      <p:bldP spid="80" grpId="0" build="p">
        <p:tmplLst>
          <p:tmpl lvl="1">
            <p:tnLst>
              <p:par>
                <p:cTn presetID="10" presetClass="entr" presetSubtype="0" fill="hold" nodeType="withEffect">
                  <p:stCondLst>
                    <p:cond delay="750"/>
                  </p:stCondLst>
                  <p:childTnLst>
                    <p:set>
                      <p:cBhvr>
                        <p:cTn dur="1" fill="hold">
                          <p:stCondLst>
                            <p:cond delay="0"/>
                          </p:stCondLst>
                        </p:cTn>
                        <p:tgtEl>
                          <p:spTgt spid="80"/>
                        </p:tgtEl>
                        <p:attrNameLst>
                          <p:attrName>style.visibility</p:attrName>
                        </p:attrNameLst>
                      </p:cBhvr>
                      <p:to>
                        <p:strVal val="visible"/>
                      </p:to>
                    </p:set>
                    <p:animEffect transition="in" filter="fade">
                      <p:cBhvr>
                        <p:cTn dur="500"/>
                        <p:tgtEl>
                          <p:spTgt spid="80"/>
                        </p:tgtEl>
                      </p:cBhvr>
                    </p:animEffect>
                  </p:childTnLst>
                </p:cTn>
              </p:par>
            </p:tnLst>
          </p:tmpl>
        </p:tmplLst>
      </p:bldP>
      <p:bldP spid="81" grpId="0" build="p">
        <p:tmplLst>
          <p:tmpl lvl="1">
            <p:tnLst>
              <p:par>
                <p:cTn presetID="10" presetClass="entr" presetSubtype="0" fill="hold" nodeType="withEffect">
                  <p:stCondLst>
                    <p:cond delay="500"/>
                  </p:stCondLst>
                  <p:childTnLst>
                    <p:set>
                      <p:cBhvr>
                        <p:cTn dur="1" fill="hold">
                          <p:stCondLst>
                            <p:cond delay="0"/>
                          </p:stCondLst>
                        </p:cTn>
                        <p:tgtEl>
                          <p:spTgt spid="81"/>
                        </p:tgtEl>
                        <p:attrNameLst>
                          <p:attrName>style.visibility</p:attrName>
                        </p:attrNameLst>
                      </p:cBhvr>
                      <p:to>
                        <p:strVal val="visible"/>
                      </p:to>
                    </p:set>
                    <p:animEffect transition="in" filter="fade">
                      <p:cBhvr>
                        <p:cTn dur="500"/>
                        <p:tgtEl>
                          <p:spTgt spid="81"/>
                        </p:tgtEl>
                      </p:cBhvr>
                    </p:animEffect>
                  </p:childTnLst>
                </p:cTn>
              </p:par>
            </p:tnLst>
          </p:tmpl>
        </p:tmplLst>
      </p:bldP>
      <p:bldP spid="83" grpId="0" build="p">
        <p:tmplLst>
          <p:tmpl lvl="1">
            <p:tnLst>
              <p:par>
                <p:cTn presetID="10" presetClass="entr" presetSubtype="0" fill="hold" nodeType="withEffect">
                  <p:stCondLst>
                    <p:cond delay="75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10" presetClass="entr" presetSubtype="0" fill="hold" nodeType="withEffect">
                  <p:stCondLst>
                    <p:cond delay="5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childTnLst>
                </p:cTn>
              </p:par>
            </p:tnLst>
          </p:tmpl>
        </p:tmplLst>
      </p:bldP>
      <p:bldP spid="86" grpId="0" build="p">
        <p:tmplLst>
          <p:tmpl lvl="1">
            <p:tnLst>
              <p:par>
                <p:cTn presetID="10" presetClass="entr" presetSubtype="0" fill="hold" nodeType="withEffect">
                  <p:stCondLst>
                    <p:cond delay="75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childTnLst>
                </p:cTn>
              </p:par>
            </p:tnLst>
          </p:tmpl>
        </p:tmplLst>
      </p:bldP>
      <p:bldP spid="87" grpId="0" build="p">
        <p:tmplLst>
          <p:tmpl lvl="1">
            <p:tnLst>
              <p:par>
                <p:cTn presetID="10" presetClass="entr" presetSubtype="0" fill="hold" nodeType="withEffect">
                  <p:stCondLst>
                    <p:cond delay="5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9" grpId="0" build="p">
        <p:tmplLst>
          <p:tmpl lvl="1">
            <p:tnLst>
              <p:par>
                <p:cTn presetID="10" presetClass="entr" presetSubtype="0" fill="hold" nodeType="withEffect">
                  <p:stCondLst>
                    <p:cond delay="75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P spid="90" grpId="0" build="p">
        <p:tmplLst>
          <p:tmpl lvl="1">
            <p:tnLst>
              <p:par>
                <p:cTn presetID="10" presetClass="entr" presetSubtype="0" fill="hold" nodeType="withEffect">
                  <p:stCondLst>
                    <p:cond delay="500"/>
                  </p:stCondLst>
                  <p:childTnLst>
                    <p:set>
                      <p:cBhvr>
                        <p:cTn dur="1" fill="hold">
                          <p:stCondLst>
                            <p:cond delay="0"/>
                          </p:stCondLst>
                        </p:cTn>
                        <p:tgtEl>
                          <p:spTgt spid="90"/>
                        </p:tgtEl>
                        <p:attrNameLst>
                          <p:attrName>style.visibility</p:attrName>
                        </p:attrNameLst>
                      </p:cBhvr>
                      <p:to>
                        <p:strVal val="visible"/>
                      </p:to>
                    </p:set>
                    <p:animEffect transition="in" filter="fade">
                      <p:cBhvr>
                        <p:cTn dur="500"/>
                        <p:tgtEl>
                          <p:spTgt spid="90"/>
                        </p:tgtEl>
                      </p:cBhvr>
                    </p:animEffect>
                  </p:childTnLst>
                </p:cTn>
              </p:par>
            </p:tnLst>
          </p:tmpl>
        </p:tmplLst>
      </p:bldP>
      <p:bldP spid="92" grpId="0" build="p">
        <p:tmplLst>
          <p:tmpl lvl="1">
            <p:tnLst>
              <p:par>
                <p:cTn presetID="10" presetClass="entr" presetSubtype="0" fill="hold" nodeType="withEffect">
                  <p:stCondLst>
                    <p:cond delay="750"/>
                  </p:stCondLst>
                  <p:childTnLst>
                    <p:set>
                      <p:cBhvr>
                        <p:cTn dur="1" fill="hold">
                          <p:stCondLst>
                            <p:cond delay="0"/>
                          </p:stCondLst>
                        </p:cTn>
                        <p:tgtEl>
                          <p:spTgt spid="92"/>
                        </p:tgtEl>
                        <p:attrNameLst>
                          <p:attrName>style.visibility</p:attrName>
                        </p:attrNameLst>
                      </p:cBhvr>
                      <p:to>
                        <p:strVal val="visible"/>
                      </p:to>
                    </p:set>
                    <p:animEffect transition="in" filter="fade">
                      <p:cBhvr>
                        <p:cTn dur="500"/>
                        <p:tgtEl>
                          <p:spTgt spid="92"/>
                        </p:tgtEl>
                      </p:cBhvr>
                    </p:animEffect>
                  </p:childTnLst>
                </p:cTn>
              </p:par>
            </p:tnLst>
          </p:tmpl>
        </p:tmplLst>
      </p:bldP>
      <p:bldP spid="93" grpId="0" build="p">
        <p:tmplLst>
          <p:tmpl lvl="1">
            <p:tnLst>
              <p:par>
                <p:cTn presetID="10" presetClass="entr" presetSubtype="0" fill="hold" nodeType="withEffect">
                  <p:stCondLst>
                    <p:cond delay="500"/>
                  </p:stCondLst>
                  <p:childTnLst>
                    <p:set>
                      <p:cBhvr>
                        <p:cTn dur="1" fill="hold">
                          <p:stCondLst>
                            <p:cond delay="0"/>
                          </p:stCondLst>
                        </p:cTn>
                        <p:tgtEl>
                          <p:spTgt spid="93"/>
                        </p:tgtEl>
                        <p:attrNameLst>
                          <p:attrName>style.visibility</p:attrName>
                        </p:attrNameLst>
                      </p:cBhvr>
                      <p:to>
                        <p:strVal val="visible"/>
                      </p:to>
                    </p:set>
                    <p:animEffect transition="in" filter="fade">
                      <p:cBhvr>
                        <p:cTn dur="500"/>
                        <p:tgtEl>
                          <p:spTgt spid="93"/>
                        </p:tgtEl>
                      </p:cBhvr>
                    </p:animEffect>
                  </p:childTnLst>
                </p:cTn>
              </p:par>
            </p:tnLst>
          </p:tmpl>
        </p:tmplLst>
      </p:bldP>
      <p:bldP spid="95" grpId="0" build="p">
        <p:tmplLst>
          <p:tmpl lvl="1">
            <p:tnLst>
              <p:par>
                <p:cTn presetID="10" presetClass="entr" presetSubtype="0" fill="hold" nodeType="withEffect">
                  <p:stCondLst>
                    <p:cond delay="750"/>
                  </p:stCondLst>
                  <p:childTnLst>
                    <p:set>
                      <p:cBhvr>
                        <p:cTn dur="1" fill="hold">
                          <p:stCondLst>
                            <p:cond delay="0"/>
                          </p:stCondLst>
                        </p:cTn>
                        <p:tgtEl>
                          <p:spTgt spid="95"/>
                        </p:tgtEl>
                        <p:attrNameLst>
                          <p:attrName>style.visibility</p:attrName>
                        </p:attrNameLst>
                      </p:cBhvr>
                      <p:to>
                        <p:strVal val="visible"/>
                      </p:to>
                    </p:set>
                    <p:animEffect transition="in" filter="fade">
                      <p:cBhvr>
                        <p:cTn dur="500"/>
                        <p:tgtEl>
                          <p:spTgt spid="95"/>
                        </p:tgtEl>
                      </p:cBhvr>
                    </p:animEffect>
                  </p:childTnLst>
                </p:cTn>
              </p:par>
            </p:tnLst>
          </p:tmpl>
        </p:tmplLst>
      </p:bldP>
      <p:bldP spid="96" grpId="0" build="p">
        <p:tmplLst>
          <p:tmpl lvl="1">
            <p:tnLst>
              <p:par>
                <p:cTn presetID="10" presetClass="entr" presetSubtype="0" fill="hold" nodeType="withEffect">
                  <p:stCondLst>
                    <p:cond delay="500"/>
                  </p:stCondLst>
                  <p:childTnLst>
                    <p:set>
                      <p:cBhvr>
                        <p:cTn dur="1" fill="hold">
                          <p:stCondLst>
                            <p:cond delay="0"/>
                          </p:stCondLst>
                        </p:cTn>
                        <p:tgtEl>
                          <p:spTgt spid="96"/>
                        </p:tgtEl>
                        <p:attrNameLst>
                          <p:attrName>style.visibility</p:attrName>
                        </p:attrNameLst>
                      </p:cBhvr>
                      <p:to>
                        <p:strVal val="visible"/>
                      </p:to>
                    </p:set>
                    <p:animEffect transition="in" filter="fade">
                      <p:cBhvr>
                        <p:cTn dur="500"/>
                        <p:tgtEl>
                          <p:spTgt spid="96"/>
                        </p:tgtEl>
                      </p:cBhvr>
                    </p:animEffect>
                  </p:childTnLst>
                </p:cTn>
              </p:par>
            </p:tnLst>
          </p:tmpl>
        </p:tmplLst>
      </p:bldP>
      <p:bldP spid="98" grpId="0" build="p">
        <p:tmplLst>
          <p:tmpl lvl="1">
            <p:tnLst>
              <p:par>
                <p:cTn presetID="10" presetClass="entr" presetSubtype="0" fill="hold" nodeType="withEffect">
                  <p:stCondLst>
                    <p:cond delay="750"/>
                  </p:stCondLst>
                  <p:childTnLst>
                    <p:set>
                      <p:cBhvr>
                        <p:cTn dur="1" fill="hold">
                          <p:stCondLst>
                            <p:cond delay="0"/>
                          </p:stCondLst>
                        </p:cTn>
                        <p:tgtEl>
                          <p:spTgt spid="98"/>
                        </p:tgtEl>
                        <p:attrNameLst>
                          <p:attrName>style.visibility</p:attrName>
                        </p:attrNameLst>
                      </p:cBhvr>
                      <p:to>
                        <p:strVal val="visible"/>
                      </p:to>
                    </p:set>
                    <p:animEffect transition="in" filter="fade">
                      <p:cBhvr>
                        <p:cTn dur="500"/>
                        <p:tgtEl>
                          <p:spTgt spid="98"/>
                        </p:tgtEl>
                      </p:cBhvr>
                    </p:animEffect>
                  </p:childTnLst>
                </p:cTn>
              </p:par>
            </p:tnLst>
          </p:tmpl>
        </p:tmplLst>
      </p:bldP>
      <p:bldP spid="99" grpId="0" build="p">
        <p:tmplLst>
          <p:tmpl lvl="1">
            <p:tnLst>
              <p:par>
                <p:cTn presetID="10" presetClass="entr" presetSubtype="0" fill="hold" nodeType="withEffect">
                  <p:stCondLst>
                    <p:cond delay="500"/>
                  </p:stCondLst>
                  <p:childTnLst>
                    <p:set>
                      <p:cBhvr>
                        <p:cTn dur="1" fill="hold">
                          <p:stCondLst>
                            <p:cond delay="0"/>
                          </p:stCondLst>
                        </p:cTn>
                        <p:tgtEl>
                          <p:spTgt spid="99"/>
                        </p:tgtEl>
                        <p:attrNameLst>
                          <p:attrName>style.visibility</p:attrName>
                        </p:attrNameLst>
                      </p:cBhvr>
                      <p:to>
                        <p:strVal val="visible"/>
                      </p:to>
                    </p:set>
                    <p:animEffect transition="in" filter="fade">
                      <p:cBhvr>
                        <p:cTn dur="500"/>
                        <p:tgtEl>
                          <p:spTgt spid="99"/>
                        </p:tgtEl>
                      </p:cBhvr>
                    </p:animEffect>
                  </p:childTnLst>
                </p:cTn>
              </p:par>
            </p:tnLst>
          </p:tmpl>
        </p:tmplLst>
      </p:bldP>
      <p:bldP spid="3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troduction | 1 person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F85C2A48-9DFE-417C-83FE-FADBCA59D53B}"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1 person | Light</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a:xfrm>
            <a:off x="6544764" y="1736725"/>
            <a:ext cx="4855238" cy="1503780"/>
          </a:xfrm>
        </p:spPr>
        <p:txBody>
          <a:bodyPr/>
          <a:lstStyle>
            <a:lvl1pPr>
              <a:defRPr sz="3600"/>
            </a:lvl1pPr>
          </a:lstStyle>
          <a:p>
            <a:r>
              <a:rPr lang="nl-NL" dirty="0" err="1"/>
              <a:t>Title</a:t>
            </a:r>
            <a:r>
              <a:rPr lang="nl-NL" dirty="0"/>
              <a:t> of the slide of max. 2 </a:t>
            </a:r>
            <a:r>
              <a:rPr lang="nl-NL" dirty="0" err="1"/>
              <a:t>lines</a:t>
            </a:r>
            <a:endParaRPr lang="en-GB" dirty="0"/>
          </a:p>
        </p:txBody>
      </p:sp>
      <p:sp>
        <p:nvSpPr>
          <p:cNvPr id="9" name="Tijdelijke aanduiding voor afbeelding 16">
            <a:extLst>
              <a:ext uri="{FF2B5EF4-FFF2-40B4-BE49-F238E27FC236}">
                <a16:creationId xmlns:a16="http://schemas.microsoft.com/office/drawing/2014/main" id="{57207D8B-4398-476C-B851-6EB652C520D3}"/>
              </a:ext>
            </a:extLst>
          </p:cNvPr>
          <p:cNvSpPr>
            <a:spLocks noGrp="1"/>
          </p:cNvSpPr>
          <p:nvPr>
            <p:ph type="pic" sz="quarter" idx="19" hasCustomPrompt="1"/>
          </p:nvPr>
        </p:nvSpPr>
        <p:spPr>
          <a:xfrm>
            <a:off x="821998" y="791999"/>
            <a:ext cx="5274002" cy="5274002"/>
          </a:xfrm>
          <a:prstGeom prst="ellipse">
            <a:avLst/>
          </a:prstGeom>
          <a:solidFill>
            <a:schemeClr val="bg1">
              <a:lumMod val="95000"/>
            </a:schemeClr>
          </a:solidFill>
        </p:spPr>
        <p:txBody>
          <a:bodyPr lIns="360000" tIns="0" rIns="36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3" name="Text Placeholder 6">
            <a:extLst>
              <a:ext uri="{FF2B5EF4-FFF2-40B4-BE49-F238E27FC236}">
                <a16:creationId xmlns:a16="http://schemas.microsoft.com/office/drawing/2014/main" id="{57F90BB3-0A49-4F21-8737-FDC36C419C4C}"/>
              </a:ext>
            </a:extLst>
          </p:cNvPr>
          <p:cNvSpPr>
            <a:spLocks noGrp="1"/>
          </p:cNvSpPr>
          <p:nvPr>
            <p:ph type="body" sz="quarter" idx="15" hasCustomPrompt="1"/>
          </p:nvPr>
        </p:nvSpPr>
        <p:spPr>
          <a:xfrm>
            <a:off x="6541423" y="3549782"/>
            <a:ext cx="4883814" cy="866274"/>
          </a:xfrm>
        </p:spPr>
        <p:txBody>
          <a:bodyPr anchor="b">
            <a:noAutofit/>
          </a:bodyPr>
          <a:lstStyle>
            <a:lvl1pPr marL="0" indent="0" algn="l">
              <a:buNone/>
              <a:defRPr sz="2800">
                <a:solidFill>
                  <a:srgbClr val="0000A4"/>
                </a:solidFill>
                <a:latin typeface="+mj-lt"/>
              </a:defRPr>
            </a:lvl1pPr>
          </a:lstStyle>
          <a:p>
            <a:pPr lvl="0"/>
            <a:r>
              <a:rPr lang="en-GB" dirty="0"/>
              <a:t>First name &amp; last name of max. 2 lines</a:t>
            </a:r>
          </a:p>
        </p:txBody>
      </p:sp>
      <p:sp>
        <p:nvSpPr>
          <p:cNvPr id="14" name="Text Placeholder 6">
            <a:extLst>
              <a:ext uri="{FF2B5EF4-FFF2-40B4-BE49-F238E27FC236}">
                <a16:creationId xmlns:a16="http://schemas.microsoft.com/office/drawing/2014/main" id="{ABFBEA07-AE00-4D09-8A30-913706E50600}"/>
              </a:ext>
            </a:extLst>
          </p:cNvPr>
          <p:cNvSpPr>
            <a:spLocks noGrp="1"/>
          </p:cNvSpPr>
          <p:nvPr>
            <p:ph type="body" sz="quarter" idx="16" hasCustomPrompt="1"/>
          </p:nvPr>
        </p:nvSpPr>
        <p:spPr>
          <a:xfrm>
            <a:off x="6541423" y="4512061"/>
            <a:ext cx="4883814" cy="400723"/>
          </a:xfrm>
        </p:spPr>
        <p:txBody>
          <a:bodyPr>
            <a:noAutofit/>
          </a:bodyPr>
          <a:lstStyle>
            <a:lvl1pPr marL="0" indent="0" algn="l">
              <a:buNone/>
              <a:defRPr sz="2400">
                <a:solidFill>
                  <a:srgbClr val="0000A4"/>
                </a:solidFill>
                <a:latin typeface="Produkt Light" pitchFamily="50" charset="0"/>
              </a:defRPr>
            </a:lvl1pPr>
          </a:lstStyle>
          <a:p>
            <a:pPr lvl="0"/>
            <a:r>
              <a:rPr lang="en-GB" dirty="0"/>
              <a:t>Job title/description</a:t>
            </a:r>
          </a:p>
        </p:txBody>
      </p:sp>
    </p:spTree>
    <p:extLst>
      <p:ext uri="{BB962C8B-B14F-4D97-AF65-F5344CB8AC3E}">
        <p14:creationId xmlns:p14="http://schemas.microsoft.com/office/powerpoint/2010/main" val="1520487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troduction | 1 person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5E8D341B-FB7E-4C07-B9B7-070EBB218CDB}"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1 person | Dark</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a:xfrm>
            <a:off x="6544764" y="1736725"/>
            <a:ext cx="4855238" cy="1503780"/>
          </a:xfrm>
        </p:spPr>
        <p:txBody>
          <a:bodyPr/>
          <a:lstStyle>
            <a:lvl1pPr>
              <a:defRPr sz="3600">
                <a:solidFill>
                  <a:schemeClr val="accent6"/>
                </a:solidFill>
              </a:defRPr>
            </a:lvl1pPr>
          </a:lstStyle>
          <a:p>
            <a:r>
              <a:rPr lang="nl-NL" dirty="0" err="1"/>
              <a:t>Title</a:t>
            </a:r>
            <a:r>
              <a:rPr lang="nl-NL" dirty="0"/>
              <a:t> of the slide of max. 2 </a:t>
            </a:r>
            <a:r>
              <a:rPr lang="nl-NL" dirty="0" err="1"/>
              <a:t>lines</a:t>
            </a:r>
            <a:endParaRPr lang="en-GB" dirty="0"/>
          </a:p>
        </p:txBody>
      </p:sp>
      <p:sp>
        <p:nvSpPr>
          <p:cNvPr id="9" name="Tijdelijke aanduiding voor afbeelding 16">
            <a:extLst>
              <a:ext uri="{FF2B5EF4-FFF2-40B4-BE49-F238E27FC236}">
                <a16:creationId xmlns:a16="http://schemas.microsoft.com/office/drawing/2014/main" id="{57207D8B-4398-476C-B851-6EB652C520D3}"/>
              </a:ext>
            </a:extLst>
          </p:cNvPr>
          <p:cNvSpPr>
            <a:spLocks noGrp="1"/>
          </p:cNvSpPr>
          <p:nvPr>
            <p:ph type="pic" sz="quarter" idx="19" hasCustomPrompt="1"/>
          </p:nvPr>
        </p:nvSpPr>
        <p:spPr>
          <a:xfrm>
            <a:off x="821998" y="791999"/>
            <a:ext cx="5274002" cy="5274002"/>
          </a:xfrm>
          <a:prstGeom prst="ellipse">
            <a:avLst/>
          </a:prstGeom>
          <a:solidFill>
            <a:schemeClr val="bg1">
              <a:lumMod val="95000"/>
            </a:schemeClr>
          </a:solidFill>
        </p:spPr>
        <p:txBody>
          <a:bodyPr lIns="360000" tIns="0" rIns="36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3" name="Text Placeholder 6">
            <a:extLst>
              <a:ext uri="{FF2B5EF4-FFF2-40B4-BE49-F238E27FC236}">
                <a16:creationId xmlns:a16="http://schemas.microsoft.com/office/drawing/2014/main" id="{57F90BB3-0A49-4F21-8737-FDC36C419C4C}"/>
              </a:ext>
            </a:extLst>
          </p:cNvPr>
          <p:cNvSpPr>
            <a:spLocks noGrp="1"/>
          </p:cNvSpPr>
          <p:nvPr>
            <p:ph type="body" sz="quarter" idx="15" hasCustomPrompt="1"/>
          </p:nvPr>
        </p:nvSpPr>
        <p:spPr>
          <a:xfrm>
            <a:off x="6541423" y="3549782"/>
            <a:ext cx="4883814" cy="866274"/>
          </a:xfrm>
        </p:spPr>
        <p:txBody>
          <a:bodyPr anchor="b">
            <a:noAutofit/>
          </a:bodyPr>
          <a:lstStyle>
            <a:lvl1pPr marL="0" indent="0" algn="l">
              <a:buNone/>
              <a:defRPr sz="2800">
                <a:solidFill>
                  <a:schemeClr val="accent6"/>
                </a:solidFill>
                <a:latin typeface="+mj-lt"/>
              </a:defRPr>
            </a:lvl1pPr>
          </a:lstStyle>
          <a:p>
            <a:pPr lvl="0"/>
            <a:r>
              <a:rPr lang="en-GB" dirty="0"/>
              <a:t>First name &amp; last name of max. 2 lines</a:t>
            </a:r>
          </a:p>
        </p:txBody>
      </p:sp>
      <p:sp>
        <p:nvSpPr>
          <p:cNvPr id="14" name="Text Placeholder 6">
            <a:extLst>
              <a:ext uri="{FF2B5EF4-FFF2-40B4-BE49-F238E27FC236}">
                <a16:creationId xmlns:a16="http://schemas.microsoft.com/office/drawing/2014/main" id="{ABFBEA07-AE00-4D09-8A30-913706E50600}"/>
              </a:ext>
            </a:extLst>
          </p:cNvPr>
          <p:cNvSpPr>
            <a:spLocks noGrp="1"/>
          </p:cNvSpPr>
          <p:nvPr>
            <p:ph type="body" sz="quarter" idx="16" hasCustomPrompt="1"/>
          </p:nvPr>
        </p:nvSpPr>
        <p:spPr>
          <a:xfrm>
            <a:off x="6541423" y="4512061"/>
            <a:ext cx="4883814" cy="400723"/>
          </a:xfrm>
        </p:spPr>
        <p:txBody>
          <a:bodyPr>
            <a:noAutofit/>
          </a:bodyPr>
          <a:lstStyle>
            <a:lvl1pPr marL="0" indent="0" algn="l">
              <a:buNone/>
              <a:defRPr sz="2400">
                <a:solidFill>
                  <a:schemeClr val="accent6"/>
                </a:solidFill>
                <a:latin typeface="Produkt Light" pitchFamily="50" charset="0"/>
              </a:defRPr>
            </a:lvl1pPr>
          </a:lstStyle>
          <a:p>
            <a:pPr lvl="0"/>
            <a:r>
              <a:rPr lang="en-GB" dirty="0"/>
              <a:t>Job title/description</a:t>
            </a:r>
          </a:p>
        </p:txBody>
      </p:sp>
    </p:spTree>
    <p:extLst>
      <p:ext uri="{BB962C8B-B14F-4D97-AF65-F5344CB8AC3E}">
        <p14:creationId xmlns:p14="http://schemas.microsoft.com/office/powerpoint/2010/main" val="274845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troduction | 2 people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B30A1FF6-04E3-4E85-847D-5377A4A6FEB6}"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2 people | Light</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1683586" y="1736724"/>
            <a:ext cx="3050169" cy="3050169"/>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786894"/>
            <a:ext cx="4883814" cy="866274"/>
          </a:xfrm>
        </p:spPr>
        <p:txBody>
          <a:bodyPr anchor="b">
            <a:noAutofit/>
          </a:bodyPr>
          <a:lstStyle>
            <a:lvl1pPr marL="0" indent="0" algn="ctr">
              <a:buNone/>
              <a:defRPr sz="2400">
                <a:solidFill>
                  <a:srgbClr val="0000A4"/>
                </a:solidFill>
                <a:latin typeface="+mj-lt"/>
              </a:defRPr>
            </a:lvl1pPr>
          </a:lstStyle>
          <a:p>
            <a:pPr lvl="0"/>
            <a:r>
              <a:rPr lang="en-GB" dirty="0"/>
              <a:t>First name &amp; last name </a:t>
            </a:r>
            <a:br>
              <a:rPr lang="en-GB" dirty="0"/>
            </a:br>
            <a:r>
              <a:rPr lang="en-GB" dirty="0"/>
              <a:t>of max. 2 lines</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749173"/>
            <a:ext cx="4883814" cy="400723"/>
          </a:xfrm>
        </p:spPr>
        <p:txBody>
          <a:bodyPr>
            <a:noAutofit/>
          </a:bodyPr>
          <a:lstStyle>
            <a:lvl1pPr marL="0" indent="0" algn="ctr">
              <a:buNone/>
              <a:defRPr sz="2000">
                <a:solidFill>
                  <a:srgbClr val="0000A4"/>
                </a:solidFill>
                <a:latin typeface="Produkt Light" pitchFamily="50" charset="0"/>
              </a:defRPr>
            </a:lvl1pPr>
          </a:lstStyle>
          <a:p>
            <a:pPr lvl="0"/>
            <a:r>
              <a:rPr lang="en-GB" dirty="0"/>
              <a:t>Job title/description</a:t>
            </a:r>
          </a:p>
        </p:txBody>
      </p:sp>
      <p:sp>
        <p:nvSpPr>
          <p:cNvPr id="17" name="Text Placeholder 6">
            <a:extLst>
              <a:ext uri="{FF2B5EF4-FFF2-40B4-BE49-F238E27FC236}">
                <a16:creationId xmlns:a16="http://schemas.microsoft.com/office/drawing/2014/main" id="{F20CC5E0-8859-40A4-8F69-52DB10CCED3A}"/>
              </a:ext>
            </a:extLst>
          </p:cNvPr>
          <p:cNvSpPr>
            <a:spLocks noGrp="1"/>
          </p:cNvSpPr>
          <p:nvPr>
            <p:ph type="body" sz="quarter" idx="20" hasCustomPrompt="1"/>
          </p:nvPr>
        </p:nvSpPr>
        <p:spPr>
          <a:xfrm>
            <a:off x="6516186" y="4786894"/>
            <a:ext cx="4883814" cy="866274"/>
          </a:xfrm>
        </p:spPr>
        <p:txBody>
          <a:bodyPr anchor="b">
            <a:noAutofit/>
          </a:bodyPr>
          <a:lstStyle>
            <a:lvl1pPr marL="0" indent="0" algn="ctr">
              <a:buNone/>
              <a:defRPr sz="2400">
                <a:solidFill>
                  <a:srgbClr val="0000A4"/>
                </a:solidFill>
                <a:latin typeface="+mj-lt"/>
              </a:defRPr>
            </a:lvl1pPr>
          </a:lstStyle>
          <a:p>
            <a:pPr lvl="0"/>
            <a:r>
              <a:rPr lang="en-GB" dirty="0"/>
              <a:t>First name &amp; last name </a:t>
            </a:r>
            <a:br>
              <a:rPr lang="en-GB" dirty="0"/>
            </a:br>
            <a:r>
              <a:rPr lang="en-GB" dirty="0"/>
              <a:t>of max. 2 lines</a:t>
            </a:r>
          </a:p>
        </p:txBody>
      </p:sp>
      <p:sp>
        <p:nvSpPr>
          <p:cNvPr id="18" name="Text Placeholder 6">
            <a:extLst>
              <a:ext uri="{FF2B5EF4-FFF2-40B4-BE49-F238E27FC236}">
                <a16:creationId xmlns:a16="http://schemas.microsoft.com/office/drawing/2014/main" id="{D68738CB-8708-4D3A-A012-873AABA30663}"/>
              </a:ext>
            </a:extLst>
          </p:cNvPr>
          <p:cNvSpPr>
            <a:spLocks noGrp="1"/>
          </p:cNvSpPr>
          <p:nvPr>
            <p:ph type="body" sz="quarter" idx="21" hasCustomPrompt="1"/>
          </p:nvPr>
        </p:nvSpPr>
        <p:spPr>
          <a:xfrm>
            <a:off x="6516186" y="5749173"/>
            <a:ext cx="4883814" cy="400723"/>
          </a:xfrm>
        </p:spPr>
        <p:txBody>
          <a:bodyPr>
            <a:noAutofit/>
          </a:bodyPr>
          <a:lstStyle>
            <a:lvl1pPr marL="0" indent="0" algn="ctr">
              <a:buNone/>
              <a:defRPr sz="2000">
                <a:solidFill>
                  <a:srgbClr val="0000A4"/>
                </a:solidFill>
                <a:latin typeface="Produkt Light" pitchFamily="50" charset="0"/>
              </a:defRPr>
            </a:lvl1pPr>
          </a:lstStyle>
          <a:p>
            <a:pPr lvl="0"/>
            <a:r>
              <a:rPr lang="en-GB" dirty="0"/>
              <a:t>Job title/description</a:t>
            </a:r>
          </a:p>
        </p:txBody>
      </p:sp>
      <p:sp>
        <p:nvSpPr>
          <p:cNvPr id="19" name="Tijdelijke aanduiding voor afbeelding 16">
            <a:extLst>
              <a:ext uri="{FF2B5EF4-FFF2-40B4-BE49-F238E27FC236}">
                <a16:creationId xmlns:a16="http://schemas.microsoft.com/office/drawing/2014/main" id="{A55F15E4-6F2D-4956-B3F4-8AE0688684A1}"/>
              </a:ext>
            </a:extLst>
          </p:cNvPr>
          <p:cNvSpPr>
            <a:spLocks noGrp="1"/>
          </p:cNvSpPr>
          <p:nvPr>
            <p:ph type="pic" sz="quarter" idx="22" hasCustomPrompt="1"/>
          </p:nvPr>
        </p:nvSpPr>
        <p:spPr>
          <a:xfrm>
            <a:off x="7433009" y="1736724"/>
            <a:ext cx="3050169" cy="3050169"/>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3097478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troduction | 2 people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E23ED2DC-4990-453F-A406-EFC105D20E41}"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2 people | Dark</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solidFill>
                  <a:schemeClr val="accent6"/>
                </a:solidFill>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1683586" y="1736724"/>
            <a:ext cx="3050169" cy="3050169"/>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786894"/>
            <a:ext cx="4883814" cy="866274"/>
          </a:xfrm>
        </p:spPr>
        <p:txBody>
          <a:bodyPr anchor="b">
            <a:noAutofit/>
          </a:bodyPr>
          <a:lstStyle>
            <a:lvl1pPr marL="0" indent="0" algn="ctr">
              <a:buNone/>
              <a:defRPr sz="2400">
                <a:solidFill>
                  <a:schemeClr val="accent6"/>
                </a:solidFill>
                <a:latin typeface="+mj-lt"/>
              </a:defRPr>
            </a:lvl1pPr>
          </a:lstStyle>
          <a:p>
            <a:pPr lvl="0"/>
            <a:r>
              <a:rPr lang="en-GB" dirty="0"/>
              <a:t>First name &amp; last name </a:t>
            </a:r>
            <a:br>
              <a:rPr lang="en-GB" dirty="0"/>
            </a:br>
            <a:r>
              <a:rPr lang="en-GB" dirty="0"/>
              <a:t>of max. 2 lines</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749173"/>
            <a:ext cx="4883814" cy="400723"/>
          </a:xfrm>
        </p:spPr>
        <p:txBody>
          <a:bodyPr>
            <a:noAutofit/>
          </a:bodyPr>
          <a:lstStyle>
            <a:lvl1pPr marL="0" indent="0" algn="ctr">
              <a:buNone/>
              <a:defRPr sz="2000">
                <a:solidFill>
                  <a:schemeClr val="accent6"/>
                </a:solidFill>
                <a:latin typeface="Produkt Light" pitchFamily="50" charset="0"/>
              </a:defRPr>
            </a:lvl1pPr>
          </a:lstStyle>
          <a:p>
            <a:pPr lvl="0"/>
            <a:r>
              <a:rPr lang="en-GB" dirty="0"/>
              <a:t>Job title/description</a:t>
            </a:r>
          </a:p>
        </p:txBody>
      </p:sp>
      <p:sp>
        <p:nvSpPr>
          <p:cNvPr id="17" name="Text Placeholder 6">
            <a:extLst>
              <a:ext uri="{FF2B5EF4-FFF2-40B4-BE49-F238E27FC236}">
                <a16:creationId xmlns:a16="http://schemas.microsoft.com/office/drawing/2014/main" id="{F20CC5E0-8859-40A4-8F69-52DB10CCED3A}"/>
              </a:ext>
            </a:extLst>
          </p:cNvPr>
          <p:cNvSpPr>
            <a:spLocks noGrp="1"/>
          </p:cNvSpPr>
          <p:nvPr>
            <p:ph type="body" sz="quarter" idx="20" hasCustomPrompt="1"/>
          </p:nvPr>
        </p:nvSpPr>
        <p:spPr>
          <a:xfrm>
            <a:off x="6516186" y="4786894"/>
            <a:ext cx="4883814" cy="866274"/>
          </a:xfrm>
        </p:spPr>
        <p:txBody>
          <a:bodyPr anchor="b">
            <a:noAutofit/>
          </a:bodyPr>
          <a:lstStyle>
            <a:lvl1pPr marL="0" indent="0" algn="ctr">
              <a:buNone/>
              <a:defRPr sz="2400">
                <a:solidFill>
                  <a:schemeClr val="accent6"/>
                </a:solidFill>
                <a:latin typeface="+mj-lt"/>
              </a:defRPr>
            </a:lvl1pPr>
          </a:lstStyle>
          <a:p>
            <a:pPr lvl="0"/>
            <a:r>
              <a:rPr lang="en-GB" dirty="0"/>
              <a:t>First name &amp; last name </a:t>
            </a:r>
            <a:br>
              <a:rPr lang="en-GB" dirty="0"/>
            </a:br>
            <a:r>
              <a:rPr lang="en-GB" dirty="0"/>
              <a:t>of max. 2 lines</a:t>
            </a:r>
          </a:p>
        </p:txBody>
      </p:sp>
      <p:sp>
        <p:nvSpPr>
          <p:cNvPr id="18" name="Text Placeholder 6">
            <a:extLst>
              <a:ext uri="{FF2B5EF4-FFF2-40B4-BE49-F238E27FC236}">
                <a16:creationId xmlns:a16="http://schemas.microsoft.com/office/drawing/2014/main" id="{D68738CB-8708-4D3A-A012-873AABA30663}"/>
              </a:ext>
            </a:extLst>
          </p:cNvPr>
          <p:cNvSpPr>
            <a:spLocks noGrp="1"/>
          </p:cNvSpPr>
          <p:nvPr>
            <p:ph type="body" sz="quarter" idx="21" hasCustomPrompt="1"/>
          </p:nvPr>
        </p:nvSpPr>
        <p:spPr>
          <a:xfrm>
            <a:off x="6516186" y="5749173"/>
            <a:ext cx="4883814" cy="400723"/>
          </a:xfrm>
        </p:spPr>
        <p:txBody>
          <a:bodyPr>
            <a:noAutofit/>
          </a:bodyPr>
          <a:lstStyle>
            <a:lvl1pPr marL="0" indent="0" algn="ctr">
              <a:buNone/>
              <a:defRPr sz="2000">
                <a:solidFill>
                  <a:schemeClr val="accent6"/>
                </a:solidFill>
                <a:latin typeface="Produkt Light" pitchFamily="50" charset="0"/>
              </a:defRPr>
            </a:lvl1pPr>
          </a:lstStyle>
          <a:p>
            <a:pPr lvl="0"/>
            <a:r>
              <a:rPr lang="en-GB" dirty="0"/>
              <a:t>Job title/description</a:t>
            </a:r>
          </a:p>
        </p:txBody>
      </p:sp>
      <p:sp>
        <p:nvSpPr>
          <p:cNvPr id="19" name="Tijdelijke aanduiding voor afbeelding 16">
            <a:extLst>
              <a:ext uri="{FF2B5EF4-FFF2-40B4-BE49-F238E27FC236}">
                <a16:creationId xmlns:a16="http://schemas.microsoft.com/office/drawing/2014/main" id="{A55F15E4-6F2D-4956-B3F4-8AE0688684A1}"/>
              </a:ext>
            </a:extLst>
          </p:cNvPr>
          <p:cNvSpPr>
            <a:spLocks noGrp="1"/>
          </p:cNvSpPr>
          <p:nvPr>
            <p:ph type="pic" sz="quarter" idx="22" hasCustomPrompt="1"/>
          </p:nvPr>
        </p:nvSpPr>
        <p:spPr>
          <a:xfrm>
            <a:off x="7433009" y="1736724"/>
            <a:ext cx="3050169" cy="3050169"/>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2744147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troduction | 3 people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C571C0D1-C5EF-4F87-8ACE-69F6B946EB37}"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3 people | Light</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878559"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692727"/>
            <a:ext cx="3179595" cy="866274"/>
          </a:xfrm>
        </p:spPr>
        <p:txBody>
          <a:bodyPr anchor="b">
            <a:noAutofit/>
          </a:bodyPr>
          <a:lstStyle>
            <a:lvl1pPr marL="0" indent="0" algn="ctr">
              <a:buNone/>
              <a:defRPr sz="2000">
                <a:solidFill>
                  <a:srgbClr val="0000A4"/>
                </a:solidFill>
                <a:latin typeface="+mj-lt"/>
              </a:defRPr>
            </a:lvl1pPr>
          </a:lstStyle>
          <a:p>
            <a:pPr lvl="0"/>
            <a:r>
              <a:rPr lang="en-GB" dirty="0"/>
              <a:t>First name &amp; last name </a:t>
            </a:r>
            <a:br>
              <a:rPr lang="en-GB" dirty="0"/>
            </a:br>
            <a:r>
              <a:rPr lang="en-GB" dirty="0"/>
              <a:t>of max. 2 lines</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655006"/>
            <a:ext cx="3179595" cy="40072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
        <p:nvSpPr>
          <p:cNvPr id="17" name="Text Placeholder 6">
            <a:extLst>
              <a:ext uri="{FF2B5EF4-FFF2-40B4-BE49-F238E27FC236}">
                <a16:creationId xmlns:a16="http://schemas.microsoft.com/office/drawing/2014/main" id="{F20CC5E0-8859-40A4-8F69-52DB10CCED3A}"/>
              </a:ext>
            </a:extLst>
          </p:cNvPr>
          <p:cNvSpPr>
            <a:spLocks noGrp="1"/>
          </p:cNvSpPr>
          <p:nvPr>
            <p:ph type="body" sz="quarter" idx="20" hasCustomPrompt="1"/>
          </p:nvPr>
        </p:nvSpPr>
        <p:spPr>
          <a:xfrm>
            <a:off x="4506203" y="4692727"/>
            <a:ext cx="3179595" cy="866274"/>
          </a:xfrm>
        </p:spPr>
        <p:txBody>
          <a:bodyPr anchor="b">
            <a:noAutofit/>
          </a:bodyPr>
          <a:lstStyle>
            <a:lvl1pPr marL="0" indent="0" algn="ctr">
              <a:buNone/>
              <a:defRPr sz="2000">
                <a:solidFill>
                  <a:srgbClr val="0000A4"/>
                </a:solidFill>
                <a:latin typeface="+mj-lt"/>
              </a:defRPr>
            </a:lvl1pPr>
          </a:lstStyle>
          <a:p>
            <a:pPr lvl="0"/>
            <a:r>
              <a:rPr lang="en-GB" dirty="0"/>
              <a:t>First name &amp; last name </a:t>
            </a:r>
            <a:br>
              <a:rPr lang="en-GB" dirty="0"/>
            </a:br>
            <a:r>
              <a:rPr lang="en-GB" dirty="0"/>
              <a:t>of max. 2 lines</a:t>
            </a:r>
          </a:p>
        </p:txBody>
      </p:sp>
      <p:sp>
        <p:nvSpPr>
          <p:cNvPr id="18" name="Text Placeholder 6">
            <a:extLst>
              <a:ext uri="{FF2B5EF4-FFF2-40B4-BE49-F238E27FC236}">
                <a16:creationId xmlns:a16="http://schemas.microsoft.com/office/drawing/2014/main" id="{D68738CB-8708-4D3A-A012-873AABA30663}"/>
              </a:ext>
            </a:extLst>
          </p:cNvPr>
          <p:cNvSpPr>
            <a:spLocks noGrp="1"/>
          </p:cNvSpPr>
          <p:nvPr>
            <p:ph type="body" sz="quarter" idx="21" hasCustomPrompt="1"/>
          </p:nvPr>
        </p:nvSpPr>
        <p:spPr>
          <a:xfrm>
            <a:off x="4506203" y="5655006"/>
            <a:ext cx="3179595" cy="40072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
        <p:nvSpPr>
          <p:cNvPr id="13" name="Text Placeholder 6">
            <a:extLst>
              <a:ext uri="{FF2B5EF4-FFF2-40B4-BE49-F238E27FC236}">
                <a16:creationId xmlns:a16="http://schemas.microsoft.com/office/drawing/2014/main" id="{2FEBE40C-376C-455B-94B3-446C8A674836}"/>
              </a:ext>
            </a:extLst>
          </p:cNvPr>
          <p:cNvSpPr>
            <a:spLocks noGrp="1"/>
          </p:cNvSpPr>
          <p:nvPr>
            <p:ph type="body" sz="quarter" idx="23" hasCustomPrompt="1"/>
          </p:nvPr>
        </p:nvSpPr>
        <p:spPr>
          <a:xfrm>
            <a:off x="8208187" y="4692727"/>
            <a:ext cx="3179595" cy="866274"/>
          </a:xfrm>
        </p:spPr>
        <p:txBody>
          <a:bodyPr anchor="b">
            <a:noAutofit/>
          </a:bodyPr>
          <a:lstStyle>
            <a:lvl1pPr marL="0" indent="0" algn="ctr">
              <a:buNone/>
              <a:defRPr sz="2000">
                <a:solidFill>
                  <a:srgbClr val="0000A4"/>
                </a:solidFill>
                <a:latin typeface="+mj-lt"/>
              </a:defRPr>
            </a:lvl1pPr>
          </a:lstStyle>
          <a:p>
            <a:pPr lvl="0"/>
            <a:r>
              <a:rPr lang="en-GB" dirty="0"/>
              <a:t>First name &amp; last name </a:t>
            </a:r>
            <a:br>
              <a:rPr lang="en-GB" dirty="0"/>
            </a:br>
            <a:r>
              <a:rPr lang="en-GB" dirty="0"/>
              <a:t>of max. 2 lines</a:t>
            </a:r>
          </a:p>
        </p:txBody>
      </p:sp>
      <p:sp>
        <p:nvSpPr>
          <p:cNvPr id="14" name="Text Placeholder 6">
            <a:extLst>
              <a:ext uri="{FF2B5EF4-FFF2-40B4-BE49-F238E27FC236}">
                <a16:creationId xmlns:a16="http://schemas.microsoft.com/office/drawing/2014/main" id="{5EB8F79C-8D51-4D8E-A5F9-EFC97955F24D}"/>
              </a:ext>
            </a:extLst>
          </p:cNvPr>
          <p:cNvSpPr>
            <a:spLocks noGrp="1"/>
          </p:cNvSpPr>
          <p:nvPr>
            <p:ph type="body" sz="quarter" idx="24" hasCustomPrompt="1"/>
          </p:nvPr>
        </p:nvSpPr>
        <p:spPr>
          <a:xfrm>
            <a:off x="8208187" y="5655006"/>
            <a:ext cx="3179595" cy="40072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
        <p:nvSpPr>
          <p:cNvPr id="15" name="Tijdelijke aanduiding voor afbeelding 16">
            <a:extLst>
              <a:ext uri="{FF2B5EF4-FFF2-40B4-BE49-F238E27FC236}">
                <a16:creationId xmlns:a16="http://schemas.microsoft.com/office/drawing/2014/main" id="{71CFD3BE-3006-4E46-B2D4-A0FA5A61209C}"/>
              </a:ext>
            </a:extLst>
          </p:cNvPr>
          <p:cNvSpPr>
            <a:spLocks noGrp="1"/>
          </p:cNvSpPr>
          <p:nvPr>
            <p:ph type="pic" sz="quarter" idx="25" hasCustomPrompt="1"/>
          </p:nvPr>
        </p:nvSpPr>
        <p:spPr>
          <a:xfrm>
            <a:off x="4617999"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0" name="Tijdelijke aanduiding voor afbeelding 16">
            <a:extLst>
              <a:ext uri="{FF2B5EF4-FFF2-40B4-BE49-F238E27FC236}">
                <a16:creationId xmlns:a16="http://schemas.microsoft.com/office/drawing/2014/main" id="{BE18A5ED-CEB9-49EB-AB46-B7DC15D0D821}"/>
              </a:ext>
            </a:extLst>
          </p:cNvPr>
          <p:cNvSpPr>
            <a:spLocks noGrp="1"/>
          </p:cNvSpPr>
          <p:nvPr>
            <p:ph type="pic" sz="quarter" idx="26" hasCustomPrompt="1"/>
          </p:nvPr>
        </p:nvSpPr>
        <p:spPr>
          <a:xfrm>
            <a:off x="8319983"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29567197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troduction | 3 people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A7F225D5-BF22-4D34-B319-14D744F7A15C}"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3 people | Dark</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solidFill>
                  <a:schemeClr val="accent6"/>
                </a:solidFill>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878559"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692727"/>
            <a:ext cx="3179595" cy="866274"/>
          </a:xfrm>
        </p:spPr>
        <p:txBody>
          <a:bodyPr anchor="b">
            <a:noAutofit/>
          </a:bodyPr>
          <a:lstStyle>
            <a:lvl1pPr marL="0" indent="0" algn="ctr">
              <a:buNone/>
              <a:defRPr sz="2000">
                <a:solidFill>
                  <a:schemeClr val="accent6"/>
                </a:solidFill>
                <a:latin typeface="+mj-lt"/>
              </a:defRPr>
            </a:lvl1pPr>
          </a:lstStyle>
          <a:p>
            <a:pPr lvl="0"/>
            <a:r>
              <a:rPr lang="en-GB" dirty="0"/>
              <a:t>First name &amp; last name</a:t>
            </a:r>
            <a:br>
              <a:rPr lang="en-GB" dirty="0"/>
            </a:br>
            <a:r>
              <a:rPr lang="en-GB" dirty="0"/>
              <a:t>of max. 2 lines</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655006"/>
            <a:ext cx="3179595" cy="40072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17" name="Text Placeholder 6">
            <a:extLst>
              <a:ext uri="{FF2B5EF4-FFF2-40B4-BE49-F238E27FC236}">
                <a16:creationId xmlns:a16="http://schemas.microsoft.com/office/drawing/2014/main" id="{F20CC5E0-8859-40A4-8F69-52DB10CCED3A}"/>
              </a:ext>
            </a:extLst>
          </p:cNvPr>
          <p:cNvSpPr>
            <a:spLocks noGrp="1"/>
          </p:cNvSpPr>
          <p:nvPr>
            <p:ph type="body" sz="quarter" idx="20" hasCustomPrompt="1"/>
          </p:nvPr>
        </p:nvSpPr>
        <p:spPr>
          <a:xfrm>
            <a:off x="4506203" y="4692727"/>
            <a:ext cx="3179595" cy="866274"/>
          </a:xfrm>
        </p:spPr>
        <p:txBody>
          <a:bodyPr anchor="b">
            <a:noAutofit/>
          </a:bodyPr>
          <a:lstStyle>
            <a:lvl1pPr marL="0" indent="0" algn="ctr">
              <a:buNone/>
              <a:defRPr sz="2000">
                <a:solidFill>
                  <a:schemeClr val="accent6"/>
                </a:solidFill>
                <a:latin typeface="+mj-lt"/>
              </a:defRPr>
            </a:lvl1pPr>
          </a:lstStyle>
          <a:p>
            <a:pPr lvl="0"/>
            <a:r>
              <a:rPr lang="en-GB" dirty="0"/>
              <a:t>First name &amp; last name</a:t>
            </a:r>
            <a:br>
              <a:rPr lang="en-GB" dirty="0"/>
            </a:br>
            <a:r>
              <a:rPr lang="en-GB" dirty="0"/>
              <a:t>of max. 2 lines</a:t>
            </a:r>
          </a:p>
        </p:txBody>
      </p:sp>
      <p:sp>
        <p:nvSpPr>
          <p:cNvPr id="18" name="Text Placeholder 6">
            <a:extLst>
              <a:ext uri="{FF2B5EF4-FFF2-40B4-BE49-F238E27FC236}">
                <a16:creationId xmlns:a16="http://schemas.microsoft.com/office/drawing/2014/main" id="{D68738CB-8708-4D3A-A012-873AABA30663}"/>
              </a:ext>
            </a:extLst>
          </p:cNvPr>
          <p:cNvSpPr>
            <a:spLocks noGrp="1"/>
          </p:cNvSpPr>
          <p:nvPr>
            <p:ph type="body" sz="quarter" idx="21" hasCustomPrompt="1"/>
          </p:nvPr>
        </p:nvSpPr>
        <p:spPr>
          <a:xfrm>
            <a:off x="4506203" y="5655006"/>
            <a:ext cx="3179595" cy="40072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13" name="Text Placeholder 6">
            <a:extLst>
              <a:ext uri="{FF2B5EF4-FFF2-40B4-BE49-F238E27FC236}">
                <a16:creationId xmlns:a16="http://schemas.microsoft.com/office/drawing/2014/main" id="{2FEBE40C-376C-455B-94B3-446C8A674836}"/>
              </a:ext>
            </a:extLst>
          </p:cNvPr>
          <p:cNvSpPr>
            <a:spLocks noGrp="1"/>
          </p:cNvSpPr>
          <p:nvPr>
            <p:ph type="body" sz="quarter" idx="23" hasCustomPrompt="1"/>
          </p:nvPr>
        </p:nvSpPr>
        <p:spPr>
          <a:xfrm>
            <a:off x="8208187" y="4692727"/>
            <a:ext cx="3179595" cy="866274"/>
          </a:xfrm>
        </p:spPr>
        <p:txBody>
          <a:bodyPr anchor="b">
            <a:noAutofit/>
          </a:bodyPr>
          <a:lstStyle>
            <a:lvl1pPr marL="0" indent="0" algn="ctr">
              <a:buNone/>
              <a:defRPr sz="2000">
                <a:solidFill>
                  <a:schemeClr val="accent6"/>
                </a:solidFill>
                <a:latin typeface="+mj-lt"/>
              </a:defRPr>
            </a:lvl1pPr>
          </a:lstStyle>
          <a:p>
            <a:pPr lvl="0"/>
            <a:r>
              <a:rPr lang="en-GB" dirty="0"/>
              <a:t>First name &amp; last name</a:t>
            </a:r>
            <a:br>
              <a:rPr lang="en-GB" dirty="0"/>
            </a:br>
            <a:r>
              <a:rPr lang="en-GB" dirty="0"/>
              <a:t>of max. 2 lines</a:t>
            </a:r>
          </a:p>
        </p:txBody>
      </p:sp>
      <p:sp>
        <p:nvSpPr>
          <p:cNvPr id="14" name="Text Placeholder 6">
            <a:extLst>
              <a:ext uri="{FF2B5EF4-FFF2-40B4-BE49-F238E27FC236}">
                <a16:creationId xmlns:a16="http://schemas.microsoft.com/office/drawing/2014/main" id="{5EB8F79C-8D51-4D8E-A5F9-EFC97955F24D}"/>
              </a:ext>
            </a:extLst>
          </p:cNvPr>
          <p:cNvSpPr>
            <a:spLocks noGrp="1"/>
          </p:cNvSpPr>
          <p:nvPr>
            <p:ph type="body" sz="quarter" idx="24" hasCustomPrompt="1"/>
          </p:nvPr>
        </p:nvSpPr>
        <p:spPr>
          <a:xfrm>
            <a:off x="8208187" y="5655006"/>
            <a:ext cx="3179595" cy="40072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15" name="Tijdelijke aanduiding voor afbeelding 16">
            <a:extLst>
              <a:ext uri="{FF2B5EF4-FFF2-40B4-BE49-F238E27FC236}">
                <a16:creationId xmlns:a16="http://schemas.microsoft.com/office/drawing/2014/main" id="{71CFD3BE-3006-4E46-B2D4-A0FA5A61209C}"/>
              </a:ext>
            </a:extLst>
          </p:cNvPr>
          <p:cNvSpPr>
            <a:spLocks noGrp="1"/>
          </p:cNvSpPr>
          <p:nvPr>
            <p:ph type="pic" sz="quarter" idx="25" hasCustomPrompt="1"/>
          </p:nvPr>
        </p:nvSpPr>
        <p:spPr>
          <a:xfrm>
            <a:off x="4617999"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0" name="Tijdelijke aanduiding voor afbeelding 16">
            <a:extLst>
              <a:ext uri="{FF2B5EF4-FFF2-40B4-BE49-F238E27FC236}">
                <a16:creationId xmlns:a16="http://schemas.microsoft.com/office/drawing/2014/main" id="{BE18A5ED-CEB9-49EB-AB46-B7DC15D0D821}"/>
              </a:ext>
            </a:extLst>
          </p:cNvPr>
          <p:cNvSpPr>
            <a:spLocks noGrp="1"/>
          </p:cNvSpPr>
          <p:nvPr>
            <p:ph type="pic" sz="quarter" idx="26" hasCustomPrompt="1"/>
          </p:nvPr>
        </p:nvSpPr>
        <p:spPr>
          <a:xfrm>
            <a:off x="8319983" y="1736725"/>
            <a:ext cx="2956002" cy="2956002"/>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3822279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animation">
    <p:bg>
      <p:bgPr>
        <a:solidFill>
          <a:srgbClr val="1EADFF"/>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C542FA2C-690E-4500-A21E-4068C104367A}"/>
              </a:ext>
            </a:extLst>
          </p:cNvPr>
          <p:cNvSpPr>
            <a:spLocks noChangeAspect="1"/>
          </p:cNvSpPr>
          <p:nvPr userDrawn="1"/>
        </p:nvSpPr>
        <p:spPr>
          <a:xfrm>
            <a:off x="-3819600" y="-5406015"/>
            <a:ext cx="18000000" cy="18000000"/>
          </a:xfrm>
          <a:prstGeom prst="ellipse">
            <a:avLst/>
          </a:prstGeom>
          <a:solidFill>
            <a:srgbClr val="0000A4"/>
          </a:solidFill>
          <a:ln>
            <a:solidFill>
              <a:srgbClr val="0000A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43" dirty="0">
              <a:latin typeface="Graphik Regular" panose="020B0503030202060203" pitchFamily="34" charset="0"/>
            </a:endParaRPr>
          </a:p>
        </p:txBody>
      </p:sp>
      <p:pic>
        <p:nvPicPr>
          <p:cNvPr id="14" name="Picture 13">
            <a:extLst>
              <a:ext uri="{FF2B5EF4-FFF2-40B4-BE49-F238E27FC236}">
                <a16:creationId xmlns:a16="http://schemas.microsoft.com/office/drawing/2014/main" id="{CC3F6B1E-015F-4D8E-AAB2-B3161507CBF4}"/>
              </a:ext>
            </a:extLst>
          </p:cNvPr>
          <p:cNvPicPr>
            <a:picLocks noChangeAspect="1"/>
          </p:cNvPicPr>
          <p:nvPr userDrawn="1"/>
        </p:nvPicPr>
        <p:blipFill>
          <a:blip r:embed="rId2"/>
          <a:stretch>
            <a:fillRect/>
          </a:stretch>
        </p:blipFill>
        <p:spPr>
          <a:xfrm>
            <a:off x="2316000" y="2010144"/>
            <a:ext cx="7560000" cy="1829032"/>
          </a:xfrm>
          <a:prstGeom prst="rect">
            <a:avLst/>
          </a:prstGeom>
        </p:spPr>
      </p:pic>
      <p:sp>
        <p:nvSpPr>
          <p:cNvPr id="95" name="Tijdelijke aanduiding voor tekst 94">
            <a:extLst>
              <a:ext uri="{FF2B5EF4-FFF2-40B4-BE49-F238E27FC236}">
                <a16:creationId xmlns:a16="http://schemas.microsoft.com/office/drawing/2014/main" id="{30B2F572-2F3B-4CE2-AAC0-602B5608AF0C}"/>
              </a:ext>
            </a:extLst>
          </p:cNvPr>
          <p:cNvSpPr>
            <a:spLocks noGrp="1"/>
          </p:cNvSpPr>
          <p:nvPr>
            <p:ph type="body" sz="quarter" idx="10" hasCustomPrompt="1"/>
          </p:nvPr>
        </p:nvSpPr>
        <p:spPr>
          <a:xfrm>
            <a:off x="-653934" y="-170988"/>
            <a:ext cx="14220776" cy="7128847"/>
          </a:xfrm>
          <a:custGeom>
            <a:avLst/>
            <a:gdLst>
              <a:gd name="connsiteX0" fmla="*/ 11022298 w 14220776"/>
              <a:gd name="connsiteY0" fmla="*/ 6554501 h 7128847"/>
              <a:gd name="connsiteX1" fmla="*/ 11004986 w 14220776"/>
              <a:gd name="connsiteY1" fmla="*/ 6582724 h 7128847"/>
              <a:gd name="connsiteX2" fmla="*/ 11157555 w 14220776"/>
              <a:gd name="connsiteY2" fmla="*/ 6822399 h 7128847"/>
              <a:gd name="connsiteX3" fmla="*/ 11430379 w 14220776"/>
              <a:gd name="connsiteY3" fmla="*/ 6917898 h 7128847"/>
              <a:gd name="connsiteX4" fmla="*/ 11703209 w 14220776"/>
              <a:gd name="connsiteY4" fmla="*/ 6822399 h 7128847"/>
              <a:gd name="connsiteX5" fmla="*/ 11855782 w 14220776"/>
              <a:gd name="connsiteY5" fmla="*/ 6582724 h 7128847"/>
              <a:gd name="connsiteX6" fmla="*/ 11838466 w 14220776"/>
              <a:gd name="connsiteY6" fmla="*/ 6554501 h 7128847"/>
              <a:gd name="connsiteX7" fmla="*/ 11810239 w 14220776"/>
              <a:gd name="connsiteY7" fmla="*/ 6571813 h 7128847"/>
              <a:gd name="connsiteX8" fmla="*/ 11673977 w 14220776"/>
              <a:gd name="connsiteY8" fmla="*/ 6785815 h 7128847"/>
              <a:gd name="connsiteX9" fmla="*/ 11430379 w 14220776"/>
              <a:gd name="connsiteY9" fmla="*/ 6871069 h 7128847"/>
              <a:gd name="connsiteX10" fmla="*/ 11186784 w 14220776"/>
              <a:gd name="connsiteY10" fmla="*/ 6785815 h 7128847"/>
              <a:gd name="connsiteX11" fmla="*/ 11050525 w 14220776"/>
              <a:gd name="connsiteY11" fmla="*/ 6571813 h 7128847"/>
              <a:gd name="connsiteX12" fmla="*/ 11022298 w 14220776"/>
              <a:gd name="connsiteY12" fmla="*/ 6554501 h 7128847"/>
              <a:gd name="connsiteX13" fmla="*/ 1358002 w 14220776"/>
              <a:gd name="connsiteY13" fmla="*/ 6513256 h 7128847"/>
              <a:gd name="connsiteX14" fmla="*/ 1485485 w 14220776"/>
              <a:gd name="connsiteY14" fmla="*/ 6654425 h 7128847"/>
              <a:gd name="connsiteX15" fmla="*/ 1495601 w 14220776"/>
              <a:gd name="connsiteY15" fmla="*/ 6660999 h 7128847"/>
              <a:gd name="connsiteX16" fmla="*/ 1518553 w 14220776"/>
              <a:gd name="connsiteY16" fmla="*/ 6656110 h 7128847"/>
              <a:gd name="connsiteX17" fmla="*/ 1520239 w 14220776"/>
              <a:gd name="connsiteY17" fmla="*/ 6623038 h 7128847"/>
              <a:gd name="connsiteX18" fmla="*/ 1439052 w 14220776"/>
              <a:gd name="connsiteY18" fmla="*/ 6533136 h 7128847"/>
              <a:gd name="connsiteX19" fmla="*/ 1936964 w 14220776"/>
              <a:gd name="connsiteY19" fmla="*/ 6694918 h 7128847"/>
              <a:gd name="connsiteX20" fmla="*/ 1344860 w 14220776"/>
              <a:gd name="connsiteY20" fmla="*/ 7108367 h 7128847"/>
              <a:gd name="connsiteX21" fmla="*/ 1172399 w 14220776"/>
              <a:gd name="connsiteY21" fmla="*/ 7084485 h 7128847"/>
              <a:gd name="connsiteX22" fmla="*/ 7977194 w 14220776"/>
              <a:gd name="connsiteY22" fmla="*/ 6450156 h 7128847"/>
              <a:gd name="connsiteX23" fmla="*/ 8584171 w 14220776"/>
              <a:gd name="connsiteY23" fmla="*/ 7057134 h 7128847"/>
              <a:gd name="connsiteX24" fmla="*/ 8582021 w 14220776"/>
              <a:gd name="connsiteY24" fmla="*/ 7107987 h 7128847"/>
              <a:gd name="connsiteX25" fmla="*/ 8556160 w 14220776"/>
              <a:gd name="connsiteY25" fmla="*/ 7108556 h 7128847"/>
              <a:gd name="connsiteX26" fmla="*/ 7925768 w 14220776"/>
              <a:gd name="connsiteY26" fmla="*/ 6478163 h 7128847"/>
              <a:gd name="connsiteX27" fmla="*/ 7926341 w 14220776"/>
              <a:gd name="connsiteY27" fmla="*/ 6452307 h 7128847"/>
              <a:gd name="connsiteX28" fmla="*/ 7977194 w 14220776"/>
              <a:gd name="connsiteY28" fmla="*/ 6450156 h 7128847"/>
              <a:gd name="connsiteX29" fmla="*/ 5913114 w 14220776"/>
              <a:gd name="connsiteY29" fmla="*/ 6371114 h 7128847"/>
              <a:gd name="connsiteX30" fmla="*/ 5803776 w 14220776"/>
              <a:gd name="connsiteY30" fmla="*/ 6480442 h 7128847"/>
              <a:gd name="connsiteX31" fmla="*/ 5913114 w 14220776"/>
              <a:gd name="connsiteY31" fmla="*/ 6589774 h 7128847"/>
              <a:gd name="connsiteX32" fmla="*/ 6022445 w 14220776"/>
              <a:gd name="connsiteY32" fmla="*/ 6480442 h 7128847"/>
              <a:gd name="connsiteX33" fmla="*/ 5913114 w 14220776"/>
              <a:gd name="connsiteY33" fmla="*/ 6371114 h 7128847"/>
              <a:gd name="connsiteX34" fmla="*/ 5427666 w 14220776"/>
              <a:gd name="connsiteY34" fmla="*/ 6371114 h 7128847"/>
              <a:gd name="connsiteX35" fmla="*/ 5318330 w 14220776"/>
              <a:gd name="connsiteY35" fmla="*/ 6480442 h 7128847"/>
              <a:gd name="connsiteX36" fmla="*/ 5427666 w 14220776"/>
              <a:gd name="connsiteY36" fmla="*/ 6589774 h 7128847"/>
              <a:gd name="connsiteX37" fmla="*/ 5537001 w 14220776"/>
              <a:gd name="connsiteY37" fmla="*/ 6480442 h 7128847"/>
              <a:gd name="connsiteX38" fmla="*/ 5427666 w 14220776"/>
              <a:gd name="connsiteY38" fmla="*/ 6371114 h 7128847"/>
              <a:gd name="connsiteX39" fmla="*/ 1517866 w 14220776"/>
              <a:gd name="connsiteY39" fmla="*/ 6354946 h 7128847"/>
              <a:gd name="connsiteX40" fmla="*/ 1545221 w 14220776"/>
              <a:gd name="connsiteY40" fmla="*/ 6363344 h 7128847"/>
              <a:gd name="connsiteX41" fmla="*/ 1578772 w 14220776"/>
              <a:gd name="connsiteY41" fmla="*/ 6403041 h 7128847"/>
              <a:gd name="connsiteX42" fmla="*/ 1569423 w 14220776"/>
              <a:gd name="connsiteY42" fmla="*/ 6454170 h 7128847"/>
              <a:gd name="connsiteX43" fmla="*/ 1524719 w 14220776"/>
              <a:gd name="connsiteY43" fmla="*/ 6487324 h 7128847"/>
              <a:gd name="connsiteX44" fmla="*/ 1386756 w 14220776"/>
              <a:gd name="connsiteY44" fmla="*/ 6454602 h 7128847"/>
              <a:gd name="connsiteX45" fmla="*/ 1489951 w 14220776"/>
              <a:gd name="connsiteY45" fmla="*/ 6356831 h 7128847"/>
              <a:gd name="connsiteX46" fmla="*/ 1517866 w 14220776"/>
              <a:gd name="connsiteY46" fmla="*/ 6354946 h 7128847"/>
              <a:gd name="connsiteX47" fmla="*/ 738305 w 14220776"/>
              <a:gd name="connsiteY47" fmla="*/ 6305443 h 7128847"/>
              <a:gd name="connsiteX48" fmla="*/ 1236207 w 14220776"/>
              <a:gd name="connsiteY48" fmla="*/ 6467225 h 7128847"/>
              <a:gd name="connsiteX49" fmla="*/ 1117679 w 14220776"/>
              <a:gd name="connsiteY49" fmla="*/ 6492238 h 7128847"/>
              <a:gd name="connsiteX50" fmla="*/ 1099605 w 14220776"/>
              <a:gd name="connsiteY50" fmla="*/ 6519985 h 7128847"/>
              <a:gd name="connsiteX51" fmla="*/ 1115301 w 14220776"/>
              <a:gd name="connsiteY51" fmla="*/ 6537429 h 7128847"/>
              <a:gd name="connsiteX52" fmla="*/ 1127352 w 14220776"/>
              <a:gd name="connsiteY52" fmla="*/ 6538060 h 7128847"/>
              <a:gd name="connsiteX53" fmla="*/ 1313463 w 14220776"/>
              <a:gd name="connsiteY53" fmla="*/ 6498784 h 7128847"/>
              <a:gd name="connsiteX54" fmla="*/ 1127856 w 14220776"/>
              <a:gd name="connsiteY54" fmla="*/ 7070020 h 7128847"/>
              <a:gd name="connsiteX55" fmla="*/ 714424 w 14220776"/>
              <a:gd name="connsiteY55" fmla="*/ 6477911 h 7128847"/>
              <a:gd name="connsiteX56" fmla="*/ 738305 w 14220776"/>
              <a:gd name="connsiteY56" fmla="*/ 6305443 h 7128847"/>
              <a:gd name="connsiteX57" fmla="*/ 1250114 w 14220776"/>
              <a:gd name="connsiteY57" fmla="*/ 6267456 h 7128847"/>
              <a:gd name="connsiteX58" fmla="*/ 1262802 w 14220776"/>
              <a:gd name="connsiteY58" fmla="*/ 6270457 h 7128847"/>
              <a:gd name="connsiteX59" fmla="*/ 1298658 w 14220776"/>
              <a:gd name="connsiteY59" fmla="*/ 6294677 h 7128847"/>
              <a:gd name="connsiteX60" fmla="*/ 1324672 w 14220776"/>
              <a:gd name="connsiteY60" fmla="*/ 6434480 h 7128847"/>
              <a:gd name="connsiteX61" fmla="*/ 1193828 w 14220776"/>
              <a:gd name="connsiteY61" fmla="*/ 6379810 h 7128847"/>
              <a:gd name="connsiteX62" fmla="*/ 1193828 w 14220776"/>
              <a:gd name="connsiteY62" fmla="*/ 6379807 h 7128847"/>
              <a:gd name="connsiteX63" fmla="*/ 1177152 w 14220776"/>
              <a:gd name="connsiteY63" fmla="*/ 6326708 h 7128847"/>
              <a:gd name="connsiteX64" fmla="*/ 1199642 w 14220776"/>
              <a:gd name="connsiteY64" fmla="*/ 6279852 h 7128847"/>
              <a:gd name="connsiteX65" fmla="*/ 1250114 w 14220776"/>
              <a:gd name="connsiteY65" fmla="*/ 6267456 h 7128847"/>
              <a:gd name="connsiteX66" fmla="*/ 2617325 w 14220776"/>
              <a:gd name="connsiteY66" fmla="*/ 6140774 h 7128847"/>
              <a:gd name="connsiteX67" fmla="*/ 2617325 w 14220776"/>
              <a:gd name="connsiteY67" fmla="*/ 6817431 h 7128847"/>
              <a:gd name="connsiteX68" fmla="*/ 3092826 w 14220776"/>
              <a:gd name="connsiteY68" fmla="*/ 6479101 h 7128847"/>
              <a:gd name="connsiteX69" fmla="*/ 1561874 w 14220776"/>
              <a:gd name="connsiteY69" fmla="*/ 5885798 h 7128847"/>
              <a:gd name="connsiteX70" fmla="*/ 1975310 w 14220776"/>
              <a:gd name="connsiteY70" fmla="*/ 6477908 h 7128847"/>
              <a:gd name="connsiteX71" fmla="*/ 1951429 w 14220776"/>
              <a:gd name="connsiteY71" fmla="*/ 6650372 h 7128847"/>
              <a:gd name="connsiteX72" fmla="*/ 1560505 w 14220776"/>
              <a:gd name="connsiteY72" fmla="*/ 6523351 h 7128847"/>
              <a:gd name="connsiteX73" fmla="*/ 1608815 w 14220776"/>
              <a:gd name="connsiteY73" fmla="*/ 6479493 h 7128847"/>
              <a:gd name="connsiteX74" fmla="*/ 1624022 w 14220776"/>
              <a:gd name="connsiteY74" fmla="*/ 6390984 h 7128847"/>
              <a:gd name="connsiteX75" fmla="*/ 1566788 w 14220776"/>
              <a:gd name="connsiteY75" fmla="*/ 6321771 h 7128847"/>
              <a:gd name="connsiteX76" fmla="*/ 1477888 w 14220776"/>
              <a:gd name="connsiteY76" fmla="*/ 6311579 h 7128847"/>
              <a:gd name="connsiteX77" fmla="*/ 1411446 w 14220776"/>
              <a:gd name="connsiteY77" fmla="*/ 6348773 h 7128847"/>
              <a:gd name="connsiteX78" fmla="*/ 4215230 w 14220776"/>
              <a:gd name="connsiteY78" fmla="*/ 5883366 h 7128847"/>
              <a:gd name="connsiteX79" fmla="*/ 4835654 w 14220776"/>
              <a:gd name="connsiteY79" fmla="*/ 6503827 h 7128847"/>
              <a:gd name="connsiteX80" fmla="*/ 4215193 w 14220776"/>
              <a:gd name="connsiteY80" fmla="*/ 7124288 h 7128847"/>
              <a:gd name="connsiteX81" fmla="*/ 3594732 w 14220776"/>
              <a:gd name="connsiteY81" fmla="*/ 6503827 h 7128847"/>
              <a:gd name="connsiteX82" fmla="*/ 4215230 w 14220776"/>
              <a:gd name="connsiteY82" fmla="*/ 5883366 h 7128847"/>
              <a:gd name="connsiteX83" fmla="*/ 8483041 w 14220776"/>
              <a:gd name="connsiteY83" fmla="*/ 5852018 h 7128847"/>
              <a:gd name="connsiteX84" fmla="*/ 8481323 w 14220776"/>
              <a:gd name="connsiteY84" fmla="*/ 5899197 h 7128847"/>
              <a:gd name="connsiteX85" fmla="*/ 9135131 w 14220776"/>
              <a:gd name="connsiteY85" fmla="*/ 6553005 h 7128847"/>
              <a:gd name="connsiteX86" fmla="*/ 9182309 w 14220776"/>
              <a:gd name="connsiteY86" fmla="*/ 6551286 h 7128847"/>
              <a:gd name="connsiteX87" fmla="*/ 8629285 w 14220776"/>
              <a:gd name="connsiteY87" fmla="*/ 7104313 h 7128847"/>
              <a:gd name="connsiteX88" fmla="*/ 8631000 w 14220776"/>
              <a:gd name="connsiteY88" fmla="*/ 7057135 h 7128847"/>
              <a:gd name="connsiteX89" fmla="*/ 7977193 w 14220776"/>
              <a:gd name="connsiteY89" fmla="*/ 6403328 h 7128847"/>
              <a:gd name="connsiteX90" fmla="*/ 7930014 w 14220776"/>
              <a:gd name="connsiteY90" fmla="*/ 6405046 h 7128847"/>
              <a:gd name="connsiteX91" fmla="*/ 8483041 w 14220776"/>
              <a:gd name="connsiteY91" fmla="*/ 5852018 h 7128847"/>
              <a:gd name="connsiteX92" fmla="*/ 5646975 w 14220776"/>
              <a:gd name="connsiteY92" fmla="*/ 5850528 h 7128847"/>
              <a:gd name="connsiteX93" fmla="*/ 5646975 w 14220776"/>
              <a:gd name="connsiteY93" fmla="*/ 5986228 h 7128847"/>
              <a:gd name="connsiteX94" fmla="*/ 5670390 w 14220776"/>
              <a:gd name="connsiteY94" fmla="*/ 6009643 h 7128847"/>
              <a:gd name="connsiteX95" fmla="*/ 5693803 w 14220776"/>
              <a:gd name="connsiteY95" fmla="*/ 5986228 h 7128847"/>
              <a:gd name="connsiteX96" fmla="*/ 5693803 w 14220776"/>
              <a:gd name="connsiteY96" fmla="*/ 5850528 h 7128847"/>
              <a:gd name="connsiteX97" fmla="*/ 6300781 w 14220776"/>
              <a:gd name="connsiteY97" fmla="*/ 6480442 h 7128847"/>
              <a:gd name="connsiteX98" fmla="*/ 5693803 w 14220776"/>
              <a:gd name="connsiteY98" fmla="*/ 7110359 h 7128847"/>
              <a:gd name="connsiteX99" fmla="*/ 5693803 w 14220776"/>
              <a:gd name="connsiteY99" fmla="*/ 6974670 h 7128847"/>
              <a:gd name="connsiteX100" fmla="*/ 5670390 w 14220776"/>
              <a:gd name="connsiteY100" fmla="*/ 6951255 h 7128847"/>
              <a:gd name="connsiteX101" fmla="*/ 5646975 w 14220776"/>
              <a:gd name="connsiteY101" fmla="*/ 6974670 h 7128847"/>
              <a:gd name="connsiteX102" fmla="*/ 5646975 w 14220776"/>
              <a:gd name="connsiteY102" fmla="*/ 7110359 h 7128847"/>
              <a:gd name="connsiteX103" fmla="*/ 5039995 w 14220776"/>
              <a:gd name="connsiteY103" fmla="*/ 6480442 h 7128847"/>
              <a:gd name="connsiteX104" fmla="*/ 5646975 w 14220776"/>
              <a:gd name="connsiteY104" fmla="*/ 5850528 h 7128847"/>
              <a:gd name="connsiteX105" fmla="*/ 2790388 w 14220776"/>
              <a:gd name="connsiteY105" fmla="*/ 5850048 h 7128847"/>
              <a:gd name="connsiteX106" fmla="*/ 3420782 w 14220776"/>
              <a:gd name="connsiteY106" fmla="*/ 6480441 h 7128847"/>
              <a:gd name="connsiteX107" fmla="*/ 2790388 w 14220776"/>
              <a:gd name="connsiteY107" fmla="*/ 7110834 h 7128847"/>
              <a:gd name="connsiteX108" fmla="*/ 2159995 w 14220776"/>
              <a:gd name="connsiteY108" fmla="*/ 6480441 h 7128847"/>
              <a:gd name="connsiteX109" fmla="*/ 2790388 w 14220776"/>
              <a:gd name="connsiteY109" fmla="*/ 5850048 h 7128847"/>
              <a:gd name="connsiteX110" fmla="*/ 11430379 w 14220776"/>
              <a:gd name="connsiteY110" fmla="*/ 5850045 h 7128847"/>
              <a:gd name="connsiteX111" fmla="*/ 12060772 w 14220776"/>
              <a:gd name="connsiteY111" fmla="*/ 6480442 h 7128847"/>
              <a:gd name="connsiteX112" fmla="*/ 12060772 w 14220776"/>
              <a:gd name="connsiteY112" fmla="*/ 6480446 h 7128847"/>
              <a:gd name="connsiteX113" fmla="*/ 12060775 w 14220776"/>
              <a:gd name="connsiteY113" fmla="*/ 6480442 h 7128847"/>
              <a:gd name="connsiteX114" fmla="*/ 12060588 w 14220776"/>
              <a:gd name="connsiteY114" fmla="*/ 6495222 h 7128847"/>
              <a:gd name="connsiteX115" fmla="*/ 12060487 w 14220776"/>
              <a:gd name="connsiteY115" fmla="*/ 6498792 h 7128847"/>
              <a:gd name="connsiteX116" fmla="*/ 12060026 w 14220776"/>
              <a:gd name="connsiteY116" fmla="*/ 6510881 h 7128847"/>
              <a:gd name="connsiteX117" fmla="*/ 12059896 w 14220776"/>
              <a:gd name="connsiteY117" fmla="*/ 6513756 h 7128847"/>
              <a:gd name="connsiteX118" fmla="*/ 12058971 w 14220776"/>
              <a:gd name="connsiteY118" fmla="*/ 6528355 h 7128847"/>
              <a:gd name="connsiteX119" fmla="*/ 12058783 w 14220776"/>
              <a:gd name="connsiteY119" fmla="*/ 6530682 h 7128847"/>
              <a:gd name="connsiteX120" fmla="*/ 12057695 w 14220776"/>
              <a:gd name="connsiteY120" fmla="*/ 6542927 h 7128847"/>
              <a:gd name="connsiteX121" fmla="*/ 12057321 w 14220776"/>
              <a:gd name="connsiteY121" fmla="*/ 6546630 h 7128847"/>
              <a:gd name="connsiteX122" fmla="*/ 12055815 w 14220776"/>
              <a:gd name="connsiteY122" fmla="*/ 6559792 h 7128847"/>
              <a:gd name="connsiteX123" fmla="*/ 12055675 w 14220776"/>
              <a:gd name="connsiteY123" fmla="*/ 6560952 h 7128847"/>
              <a:gd name="connsiteX124" fmla="*/ 12053690 w 14220776"/>
              <a:gd name="connsiteY124" fmla="*/ 6575131 h 7128847"/>
              <a:gd name="connsiteX125" fmla="*/ 12053135 w 14220776"/>
              <a:gd name="connsiteY125" fmla="*/ 6578697 h 7128847"/>
              <a:gd name="connsiteX126" fmla="*/ 12051305 w 14220776"/>
              <a:gd name="connsiteY126" fmla="*/ 6589741 h 7128847"/>
              <a:gd name="connsiteX127" fmla="*/ 12050685 w 14220776"/>
              <a:gd name="connsiteY127" fmla="*/ 6593286 h 7128847"/>
              <a:gd name="connsiteX128" fmla="*/ 12048045 w 14220776"/>
              <a:gd name="connsiteY128" fmla="*/ 6607075 h 7128847"/>
              <a:gd name="connsiteX129" fmla="*/ 12047613 w 14220776"/>
              <a:gd name="connsiteY129" fmla="*/ 6609107 h 7128847"/>
              <a:gd name="connsiteX130" fmla="*/ 12045059 w 14220776"/>
              <a:gd name="connsiteY130" fmla="*/ 6620843 h 7128847"/>
              <a:gd name="connsiteX131" fmla="*/ 12044115 w 14220776"/>
              <a:gd name="connsiteY131" fmla="*/ 6624917 h 7128847"/>
              <a:gd name="connsiteX132" fmla="*/ 12041464 w 14220776"/>
              <a:gd name="connsiteY132" fmla="*/ 6635782 h 7128847"/>
              <a:gd name="connsiteX133" fmla="*/ 12040740 w 14220776"/>
              <a:gd name="connsiteY133" fmla="*/ 6638681 h 7128847"/>
              <a:gd name="connsiteX134" fmla="*/ 12037188 w 14220776"/>
              <a:gd name="connsiteY134" fmla="*/ 6651801 h 7128847"/>
              <a:gd name="connsiteX135" fmla="*/ 12036082 w 14220776"/>
              <a:gd name="connsiteY135" fmla="*/ 6655630 h 7128847"/>
              <a:gd name="connsiteX136" fmla="*/ 12033189 w 14220776"/>
              <a:gd name="connsiteY136" fmla="*/ 6665352 h 7128847"/>
              <a:gd name="connsiteX137" fmla="*/ 12031875 w 14220776"/>
              <a:gd name="connsiteY137" fmla="*/ 6669617 h 7128847"/>
              <a:gd name="connsiteX138" fmla="*/ 12027840 w 14220776"/>
              <a:gd name="connsiteY138" fmla="*/ 6682042 h 7128847"/>
              <a:gd name="connsiteX139" fmla="*/ 12027080 w 14220776"/>
              <a:gd name="connsiteY139" fmla="*/ 6684250 h 7128847"/>
              <a:gd name="connsiteX140" fmla="*/ 12023215 w 14220776"/>
              <a:gd name="connsiteY140" fmla="*/ 6695229 h 7128847"/>
              <a:gd name="connsiteX141" fmla="*/ 12021547 w 14220776"/>
              <a:gd name="connsiteY141" fmla="*/ 6699757 h 7128847"/>
              <a:gd name="connsiteX142" fmla="*/ 12018161 w 14220776"/>
              <a:gd name="connsiteY142" fmla="*/ 6708666 h 7128847"/>
              <a:gd name="connsiteX143" fmla="*/ 12016565 w 14220776"/>
              <a:gd name="connsiteY143" fmla="*/ 6712769 h 7128847"/>
              <a:gd name="connsiteX144" fmla="*/ 12011688 w 14220776"/>
              <a:gd name="connsiteY144" fmla="*/ 6724706 h 7128847"/>
              <a:gd name="connsiteX145" fmla="*/ 12009919 w 14220776"/>
              <a:gd name="connsiteY145" fmla="*/ 6728820 h 7128847"/>
              <a:gd name="connsiteX146" fmla="*/ 12006237 w 14220776"/>
              <a:gd name="connsiteY146" fmla="*/ 6737246 h 7128847"/>
              <a:gd name="connsiteX147" fmla="*/ 12004083 w 14220776"/>
              <a:gd name="connsiteY147" fmla="*/ 6742022 h 7128847"/>
              <a:gd name="connsiteX148" fmla="*/ 11999876 w 14220776"/>
              <a:gd name="connsiteY148" fmla="*/ 6751032 h 7128847"/>
              <a:gd name="connsiteX149" fmla="*/ 11997905 w 14220776"/>
              <a:gd name="connsiteY149" fmla="*/ 6755160 h 7128847"/>
              <a:gd name="connsiteX150" fmla="*/ 11992729 w 14220776"/>
              <a:gd name="connsiteY150" fmla="*/ 6765578 h 7128847"/>
              <a:gd name="connsiteX151" fmla="*/ 11990258 w 14220776"/>
              <a:gd name="connsiteY151" fmla="*/ 6770369 h 7128847"/>
              <a:gd name="connsiteX152" fmla="*/ 11986335 w 14220776"/>
              <a:gd name="connsiteY152" fmla="*/ 6777804 h 7128847"/>
              <a:gd name="connsiteX153" fmla="*/ 11983810 w 14220776"/>
              <a:gd name="connsiteY153" fmla="*/ 6782494 h 7128847"/>
              <a:gd name="connsiteX154" fmla="*/ 11977772 w 14220776"/>
              <a:gd name="connsiteY154" fmla="*/ 6793293 h 7128847"/>
              <a:gd name="connsiteX155" fmla="*/ 11975337 w 14220776"/>
              <a:gd name="connsiteY155" fmla="*/ 6797468 h 7128847"/>
              <a:gd name="connsiteX156" fmla="*/ 11970968 w 14220776"/>
              <a:gd name="connsiteY156" fmla="*/ 6804864 h 7128847"/>
              <a:gd name="connsiteX157" fmla="*/ 11967989 w 14220776"/>
              <a:gd name="connsiteY157" fmla="*/ 6809755 h 7128847"/>
              <a:gd name="connsiteX158" fmla="*/ 11963493 w 14220776"/>
              <a:gd name="connsiteY158" fmla="*/ 6816964 h 7128847"/>
              <a:gd name="connsiteX159" fmla="*/ 11960860 w 14220776"/>
              <a:gd name="connsiteY159" fmla="*/ 6821128 h 7128847"/>
              <a:gd name="connsiteX160" fmla="*/ 11960781 w 14220776"/>
              <a:gd name="connsiteY160" fmla="*/ 6821250 h 7128847"/>
              <a:gd name="connsiteX161" fmla="*/ 12016223 w 14220776"/>
              <a:gd name="connsiteY161" fmla="*/ 7021967 h 7128847"/>
              <a:gd name="connsiteX162" fmla="*/ 11971908 w 14220776"/>
              <a:gd name="connsiteY162" fmla="*/ 7066282 h 7128847"/>
              <a:gd name="connsiteX163" fmla="*/ 11771191 w 14220776"/>
              <a:gd name="connsiteY163" fmla="*/ 7010843 h 7128847"/>
              <a:gd name="connsiteX164" fmla="*/ 11766436 w 14220776"/>
              <a:gd name="connsiteY164" fmla="*/ 7013844 h 7128847"/>
              <a:gd name="connsiteX165" fmla="*/ 11759912 w 14220776"/>
              <a:gd name="connsiteY165" fmla="*/ 7017918 h 7128847"/>
              <a:gd name="connsiteX166" fmla="*/ 11754570 w 14220776"/>
              <a:gd name="connsiteY166" fmla="*/ 7021167 h 7128847"/>
              <a:gd name="connsiteX167" fmla="*/ 11747957 w 14220776"/>
              <a:gd name="connsiteY167" fmla="*/ 7025076 h 7128847"/>
              <a:gd name="connsiteX168" fmla="*/ 11743036 w 14220776"/>
              <a:gd name="connsiteY168" fmla="*/ 7027950 h 7128847"/>
              <a:gd name="connsiteX169" fmla="*/ 11732640 w 14220776"/>
              <a:gd name="connsiteY169" fmla="*/ 7033761 h 7128847"/>
              <a:gd name="connsiteX170" fmla="*/ 11727319 w 14220776"/>
              <a:gd name="connsiteY170" fmla="*/ 7036625 h 7128847"/>
              <a:gd name="connsiteX171" fmla="*/ 11720680 w 14220776"/>
              <a:gd name="connsiteY171" fmla="*/ 7040122 h 7128847"/>
              <a:gd name="connsiteX172" fmla="*/ 11715277 w 14220776"/>
              <a:gd name="connsiteY172" fmla="*/ 7042914 h 7128847"/>
              <a:gd name="connsiteX173" fmla="*/ 11706570 w 14220776"/>
              <a:gd name="connsiteY173" fmla="*/ 7047240 h 7128847"/>
              <a:gd name="connsiteX174" fmla="*/ 11700039 w 14220776"/>
              <a:gd name="connsiteY174" fmla="*/ 7050378 h 7128847"/>
              <a:gd name="connsiteX175" fmla="*/ 11692262 w 14220776"/>
              <a:gd name="connsiteY175" fmla="*/ 7054005 h 7128847"/>
              <a:gd name="connsiteX176" fmla="*/ 11686801 w 14220776"/>
              <a:gd name="connsiteY176" fmla="*/ 7056469 h 7128847"/>
              <a:gd name="connsiteX177" fmla="*/ 11679438 w 14220776"/>
              <a:gd name="connsiteY177" fmla="*/ 7059690 h 7128847"/>
              <a:gd name="connsiteX178" fmla="*/ 11674395 w 14220776"/>
              <a:gd name="connsiteY178" fmla="*/ 7061858 h 7128847"/>
              <a:gd name="connsiteX179" fmla="*/ 11662969 w 14220776"/>
              <a:gd name="connsiteY179" fmla="*/ 7066527 h 7128847"/>
              <a:gd name="connsiteX180" fmla="*/ 11657954 w 14220776"/>
              <a:gd name="connsiteY180" fmla="*/ 7068472 h 7128847"/>
              <a:gd name="connsiteX181" fmla="*/ 11650145 w 14220776"/>
              <a:gd name="connsiteY181" fmla="*/ 7071440 h 7128847"/>
              <a:gd name="connsiteX182" fmla="*/ 11644821 w 14220776"/>
              <a:gd name="connsiteY182" fmla="*/ 7073400 h 7128847"/>
              <a:gd name="connsiteX183" fmla="*/ 11635531 w 14220776"/>
              <a:gd name="connsiteY183" fmla="*/ 7076671 h 7128847"/>
              <a:gd name="connsiteX184" fmla="*/ 11630275 w 14220776"/>
              <a:gd name="connsiteY184" fmla="*/ 7078461 h 7128847"/>
              <a:gd name="connsiteX185" fmla="*/ 11619922 w 14220776"/>
              <a:gd name="connsiteY185" fmla="*/ 7081822 h 7128847"/>
              <a:gd name="connsiteX186" fmla="*/ 11614738 w 14220776"/>
              <a:gd name="connsiteY186" fmla="*/ 7083421 h 7128847"/>
              <a:gd name="connsiteX187" fmla="*/ 11606277 w 14220776"/>
              <a:gd name="connsiteY187" fmla="*/ 7085936 h 7128847"/>
              <a:gd name="connsiteX188" fmla="*/ 11601407 w 14220776"/>
              <a:gd name="connsiteY188" fmla="*/ 7087344 h 7128847"/>
              <a:gd name="connsiteX189" fmla="*/ 11588925 w 14220776"/>
              <a:gd name="connsiteY189" fmla="*/ 7090720 h 7128847"/>
              <a:gd name="connsiteX190" fmla="*/ 11584739 w 14220776"/>
              <a:gd name="connsiteY190" fmla="*/ 7091768 h 7128847"/>
              <a:gd name="connsiteX191" fmla="*/ 11575359 w 14220776"/>
              <a:gd name="connsiteY191" fmla="*/ 7094059 h 7128847"/>
              <a:gd name="connsiteX192" fmla="*/ 11570308 w 14220776"/>
              <a:gd name="connsiteY192" fmla="*/ 7095226 h 7128847"/>
              <a:gd name="connsiteX193" fmla="*/ 11560262 w 14220776"/>
              <a:gd name="connsiteY193" fmla="*/ 7097416 h 7128847"/>
              <a:gd name="connsiteX194" fmla="*/ 11556699 w 14220776"/>
              <a:gd name="connsiteY194" fmla="*/ 7098173 h 7128847"/>
              <a:gd name="connsiteX195" fmla="*/ 11543616 w 14220776"/>
              <a:gd name="connsiteY195" fmla="*/ 7100676 h 7128847"/>
              <a:gd name="connsiteX196" fmla="*/ 11538962 w 14220776"/>
              <a:gd name="connsiteY196" fmla="*/ 7101494 h 7128847"/>
              <a:gd name="connsiteX197" fmla="*/ 11529340 w 14220776"/>
              <a:gd name="connsiteY197" fmla="*/ 7103086 h 7128847"/>
              <a:gd name="connsiteX198" fmla="*/ 11524654 w 14220776"/>
              <a:gd name="connsiteY198" fmla="*/ 7103817 h 7128847"/>
              <a:gd name="connsiteX199" fmla="*/ 11511232 w 14220776"/>
              <a:gd name="connsiteY199" fmla="*/ 7105698 h 7128847"/>
              <a:gd name="connsiteX200" fmla="*/ 11508267 w 14220776"/>
              <a:gd name="connsiteY200" fmla="*/ 7106047 h 7128847"/>
              <a:gd name="connsiteX201" fmla="*/ 11497093 w 14220776"/>
              <a:gd name="connsiteY201" fmla="*/ 7107326 h 7128847"/>
              <a:gd name="connsiteX202" fmla="*/ 11492269 w 14220776"/>
              <a:gd name="connsiteY202" fmla="*/ 7107812 h 7128847"/>
              <a:gd name="connsiteX203" fmla="*/ 11481704 w 14220776"/>
              <a:gd name="connsiteY203" fmla="*/ 7108749 h 7128847"/>
              <a:gd name="connsiteX204" fmla="*/ 11477929 w 14220776"/>
              <a:gd name="connsiteY204" fmla="*/ 7109062 h 7128847"/>
              <a:gd name="connsiteX205" fmla="*/ 11464107 w 14220776"/>
              <a:gd name="connsiteY205" fmla="*/ 7109938 h 7128847"/>
              <a:gd name="connsiteX206" fmla="*/ 11459871 w 14220776"/>
              <a:gd name="connsiteY206" fmla="*/ 7110132 h 7128847"/>
              <a:gd name="connsiteX207" fmla="*/ 11449421 w 14220776"/>
              <a:gd name="connsiteY207" fmla="*/ 7110528 h 7128847"/>
              <a:gd name="connsiteX208" fmla="*/ 11444659 w 14220776"/>
              <a:gd name="connsiteY208" fmla="*/ 7110658 h 7128847"/>
              <a:gd name="connsiteX209" fmla="*/ 11431495 w 14220776"/>
              <a:gd name="connsiteY209" fmla="*/ 7110824 h 7128847"/>
              <a:gd name="connsiteX210" fmla="*/ 11430379 w 14220776"/>
              <a:gd name="connsiteY210" fmla="*/ 7110838 h 7128847"/>
              <a:gd name="connsiteX211" fmla="*/ 10799993 w 14220776"/>
              <a:gd name="connsiteY211" fmla="*/ 6480442 h 7128847"/>
              <a:gd name="connsiteX212" fmla="*/ 11430379 w 14220776"/>
              <a:gd name="connsiteY212" fmla="*/ 5850045 h 7128847"/>
              <a:gd name="connsiteX213" fmla="*/ 8556159 w 14220776"/>
              <a:gd name="connsiteY213" fmla="*/ 5847775 h 7128847"/>
              <a:gd name="connsiteX214" fmla="*/ 9186552 w 14220776"/>
              <a:gd name="connsiteY214" fmla="*/ 6478167 h 7128847"/>
              <a:gd name="connsiteX215" fmla="*/ 9185983 w 14220776"/>
              <a:gd name="connsiteY215" fmla="*/ 6504024 h 7128847"/>
              <a:gd name="connsiteX216" fmla="*/ 9135130 w 14220776"/>
              <a:gd name="connsiteY216" fmla="*/ 6506175 h 7128847"/>
              <a:gd name="connsiteX217" fmla="*/ 8528152 w 14220776"/>
              <a:gd name="connsiteY217" fmla="*/ 5899197 h 7128847"/>
              <a:gd name="connsiteX218" fmla="*/ 8530303 w 14220776"/>
              <a:gd name="connsiteY218" fmla="*/ 5848344 h 7128847"/>
              <a:gd name="connsiteX219" fmla="*/ 8556159 w 14220776"/>
              <a:gd name="connsiteY219" fmla="*/ 5847775 h 7128847"/>
              <a:gd name="connsiteX220" fmla="*/ 1344863 w 14220776"/>
              <a:gd name="connsiteY220" fmla="*/ 5847449 h 7128847"/>
              <a:gd name="connsiteX221" fmla="*/ 1517332 w 14220776"/>
              <a:gd name="connsiteY221" fmla="*/ 5871331 h 7128847"/>
              <a:gd name="connsiteX222" fmla="*/ 1366903 w 14220776"/>
              <a:gd name="connsiteY222" fmla="*/ 6334298 h 7128847"/>
              <a:gd name="connsiteX223" fmla="*/ 1335014 w 14220776"/>
              <a:gd name="connsiteY223" fmla="*/ 6265153 h 7128847"/>
              <a:gd name="connsiteX224" fmla="*/ 1257102 w 14220776"/>
              <a:gd name="connsiteY224" fmla="*/ 6221148 h 7128847"/>
              <a:gd name="connsiteX225" fmla="*/ 1170118 w 14220776"/>
              <a:gd name="connsiteY225" fmla="*/ 6243498 h 7128847"/>
              <a:gd name="connsiteX226" fmla="*/ 1130396 w 14220776"/>
              <a:gd name="connsiteY226" fmla="*/ 6324042 h 7128847"/>
              <a:gd name="connsiteX227" fmla="*/ 1143700 w 14220776"/>
              <a:gd name="connsiteY227" fmla="*/ 6387923 h 7128847"/>
              <a:gd name="connsiteX228" fmla="*/ 752767 w 14220776"/>
              <a:gd name="connsiteY228" fmla="*/ 6260899 h 7128847"/>
              <a:gd name="connsiteX229" fmla="*/ 1344863 w 14220776"/>
              <a:gd name="connsiteY229" fmla="*/ 5847449 h 7128847"/>
              <a:gd name="connsiteX230" fmla="*/ 12766890 w 14220776"/>
              <a:gd name="connsiteY230" fmla="*/ 5832039 h 7128847"/>
              <a:gd name="connsiteX231" fmla="*/ 12973875 w 14220776"/>
              <a:gd name="connsiteY231" fmla="*/ 5832039 h 7128847"/>
              <a:gd name="connsiteX232" fmla="*/ 12994992 w 14220776"/>
              <a:gd name="connsiteY232" fmla="*/ 5853163 h 7128847"/>
              <a:gd name="connsiteX233" fmla="*/ 12994992 w 14220776"/>
              <a:gd name="connsiteY233" fmla="*/ 5865129 h 7128847"/>
              <a:gd name="connsiteX234" fmla="*/ 13011123 w 14220776"/>
              <a:gd name="connsiteY234" fmla="*/ 5885622 h 7128847"/>
              <a:gd name="connsiteX235" fmla="*/ 13045917 w 14220776"/>
              <a:gd name="connsiteY235" fmla="*/ 5894938 h 7128847"/>
              <a:gd name="connsiteX236" fmla="*/ 13070127 w 14220776"/>
              <a:gd name="connsiteY236" fmla="*/ 5885251 h 7128847"/>
              <a:gd name="connsiteX237" fmla="*/ 13076107 w 14220776"/>
              <a:gd name="connsiteY237" fmla="*/ 5874895 h 7128847"/>
              <a:gd name="connsiteX238" fmla="*/ 13104954 w 14220776"/>
              <a:gd name="connsiteY238" fmla="*/ 5867161 h 7128847"/>
              <a:gd name="connsiteX239" fmla="*/ 13284205 w 14220776"/>
              <a:gd name="connsiteY239" fmla="*/ 5970661 h 7128847"/>
              <a:gd name="connsiteX240" fmla="*/ 13291939 w 14220776"/>
              <a:gd name="connsiteY240" fmla="*/ 5999507 h 7128847"/>
              <a:gd name="connsiteX241" fmla="*/ 13285880 w 14220776"/>
              <a:gd name="connsiteY241" fmla="*/ 6010008 h 7128847"/>
              <a:gd name="connsiteX242" fmla="*/ 13289590 w 14220776"/>
              <a:gd name="connsiteY242" fmla="*/ 6035814 h 7128847"/>
              <a:gd name="connsiteX243" fmla="*/ 13315004 w 14220776"/>
              <a:gd name="connsiteY243" fmla="*/ 6061235 h 7128847"/>
              <a:gd name="connsiteX244" fmla="*/ 13340814 w 14220776"/>
              <a:gd name="connsiteY244" fmla="*/ 6064949 h 7128847"/>
              <a:gd name="connsiteX245" fmla="*/ 13351315 w 14220776"/>
              <a:gd name="connsiteY245" fmla="*/ 6058883 h 7128847"/>
              <a:gd name="connsiteX246" fmla="*/ 13380172 w 14220776"/>
              <a:gd name="connsiteY246" fmla="*/ 6066613 h 7128847"/>
              <a:gd name="connsiteX247" fmla="*/ 13483661 w 14220776"/>
              <a:gd name="connsiteY247" fmla="*/ 6245869 h 7128847"/>
              <a:gd name="connsiteX248" fmla="*/ 13475927 w 14220776"/>
              <a:gd name="connsiteY248" fmla="*/ 6274716 h 7128847"/>
              <a:gd name="connsiteX249" fmla="*/ 13465574 w 14220776"/>
              <a:gd name="connsiteY249" fmla="*/ 6280692 h 7128847"/>
              <a:gd name="connsiteX250" fmla="*/ 13455884 w 14220776"/>
              <a:gd name="connsiteY250" fmla="*/ 6304906 h 7128847"/>
              <a:gd name="connsiteX251" fmla="*/ 13465203 w 14220776"/>
              <a:gd name="connsiteY251" fmla="*/ 6339697 h 7128847"/>
              <a:gd name="connsiteX252" fmla="*/ 13485700 w 14220776"/>
              <a:gd name="connsiteY252" fmla="*/ 6355831 h 7128847"/>
              <a:gd name="connsiteX253" fmla="*/ 13497660 w 14220776"/>
              <a:gd name="connsiteY253" fmla="*/ 6355831 h 7128847"/>
              <a:gd name="connsiteX254" fmla="*/ 13518783 w 14220776"/>
              <a:gd name="connsiteY254" fmla="*/ 6376955 h 7128847"/>
              <a:gd name="connsiteX255" fmla="*/ 13518783 w 14220776"/>
              <a:gd name="connsiteY255" fmla="*/ 6583932 h 7128847"/>
              <a:gd name="connsiteX256" fmla="*/ 13497660 w 14220776"/>
              <a:gd name="connsiteY256" fmla="*/ 6605056 h 7128847"/>
              <a:gd name="connsiteX257" fmla="*/ 13485700 w 14220776"/>
              <a:gd name="connsiteY257" fmla="*/ 6605056 h 7128847"/>
              <a:gd name="connsiteX258" fmla="*/ 13465203 w 14220776"/>
              <a:gd name="connsiteY258" fmla="*/ 6621180 h 7128847"/>
              <a:gd name="connsiteX259" fmla="*/ 13455884 w 14220776"/>
              <a:gd name="connsiteY259" fmla="*/ 6655981 h 7128847"/>
              <a:gd name="connsiteX260" fmla="*/ 13465574 w 14220776"/>
              <a:gd name="connsiteY260" fmla="*/ 6680184 h 7128847"/>
              <a:gd name="connsiteX261" fmla="*/ 13475927 w 14220776"/>
              <a:gd name="connsiteY261" fmla="*/ 6686164 h 7128847"/>
              <a:gd name="connsiteX262" fmla="*/ 13483661 w 14220776"/>
              <a:gd name="connsiteY262" fmla="*/ 6715018 h 7128847"/>
              <a:gd name="connsiteX263" fmla="*/ 13380172 w 14220776"/>
              <a:gd name="connsiteY263" fmla="*/ 6894273 h 7128847"/>
              <a:gd name="connsiteX264" fmla="*/ 13351315 w 14220776"/>
              <a:gd name="connsiteY264" fmla="*/ 6901996 h 7128847"/>
              <a:gd name="connsiteX265" fmla="*/ 13340821 w 14220776"/>
              <a:gd name="connsiteY265" fmla="*/ 6895934 h 7128847"/>
              <a:gd name="connsiteX266" fmla="*/ 13315015 w 14220776"/>
              <a:gd name="connsiteY266" fmla="*/ 6899651 h 7128847"/>
              <a:gd name="connsiteX267" fmla="*/ 13289590 w 14220776"/>
              <a:gd name="connsiteY267" fmla="*/ 6925072 h 7128847"/>
              <a:gd name="connsiteX268" fmla="*/ 13285880 w 14220776"/>
              <a:gd name="connsiteY268" fmla="*/ 6950879 h 7128847"/>
              <a:gd name="connsiteX269" fmla="*/ 13291939 w 14220776"/>
              <a:gd name="connsiteY269" fmla="*/ 6961379 h 7128847"/>
              <a:gd name="connsiteX270" fmla="*/ 13284205 w 14220776"/>
              <a:gd name="connsiteY270" fmla="*/ 6990226 h 7128847"/>
              <a:gd name="connsiteX271" fmla="*/ 13104954 w 14220776"/>
              <a:gd name="connsiteY271" fmla="*/ 7093718 h 7128847"/>
              <a:gd name="connsiteX272" fmla="*/ 13076107 w 14220776"/>
              <a:gd name="connsiteY272" fmla="*/ 7085991 h 7128847"/>
              <a:gd name="connsiteX273" fmla="*/ 13070127 w 14220776"/>
              <a:gd name="connsiteY273" fmla="*/ 7075631 h 7128847"/>
              <a:gd name="connsiteX274" fmla="*/ 13045917 w 14220776"/>
              <a:gd name="connsiteY274" fmla="*/ 7065949 h 7128847"/>
              <a:gd name="connsiteX275" fmla="*/ 13011123 w 14220776"/>
              <a:gd name="connsiteY275" fmla="*/ 7075264 h 7128847"/>
              <a:gd name="connsiteX276" fmla="*/ 12994992 w 14220776"/>
              <a:gd name="connsiteY276" fmla="*/ 7095757 h 7128847"/>
              <a:gd name="connsiteX277" fmla="*/ 12994992 w 14220776"/>
              <a:gd name="connsiteY277" fmla="*/ 7107724 h 7128847"/>
              <a:gd name="connsiteX278" fmla="*/ 12973875 w 14220776"/>
              <a:gd name="connsiteY278" fmla="*/ 7128847 h 7128847"/>
              <a:gd name="connsiteX279" fmla="*/ 12766890 w 14220776"/>
              <a:gd name="connsiteY279" fmla="*/ 7128847 h 7128847"/>
              <a:gd name="connsiteX280" fmla="*/ 12745773 w 14220776"/>
              <a:gd name="connsiteY280" fmla="*/ 7107724 h 7128847"/>
              <a:gd name="connsiteX281" fmla="*/ 12745773 w 14220776"/>
              <a:gd name="connsiteY281" fmla="*/ 7095757 h 7128847"/>
              <a:gd name="connsiteX282" fmla="*/ 12729642 w 14220776"/>
              <a:gd name="connsiteY282" fmla="*/ 7075264 h 7128847"/>
              <a:gd name="connsiteX283" fmla="*/ 12694848 w 14220776"/>
              <a:gd name="connsiteY283" fmla="*/ 7065949 h 7128847"/>
              <a:gd name="connsiteX284" fmla="*/ 12670638 w 14220776"/>
              <a:gd name="connsiteY284" fmla="*/ 7075631 h 7128847"/>
              <a:gd name="connsiteX285" fmla="*/ 12664658 w 14220776"/>
              <a:gd name="connsiteY285" fmla="*/ 7085991 h 7128847"/>
              <a:gd name="connsiteX286" fmla="*/ 12635811 w 14220776"/>
              <a:gd name="connsiteY286" fmla="*/ 7093718 h 7128847"/>
              <a:gd name="connsiteX287" fmla="*/ 12456560 w 14220776"/>
              <a:gd name="connsiteY287" fmla="*/ 6990226 h 7128847"/>
              <a:gd name="connsiteX288" fmla="*/ 12448826 w 14220776"/>
              <a:gd name="connsiteY288" fmla="*/ 6961379 h 7128847"/>
              <a:gd name="connsiteX289" fmla="*/ 12454885 w 14220776"/>
              <a:gd name="connsiteY289" fmla="*/ 6950879 h 7128847"/>
              <a:gd name="connsiteX290" fmla="*/ 12451171 w 14220776"/>
              <a:gd name="connsiteY290" fmla="*/ 6925072 h 7128847"/>
              <a:gd name="connsiteX291" fmla="*/ 12425750 w 14220776"/>
              <a:gd name="connsiteY291" fmla="*/ 6899651 h 7128847"/>
              <a:gd name="connsiteX292" fmla="*/ 12399940 w 14220776"/>
              <a:gd name="connsiteY292" fmla="*/ 6895934 h 7128847"/>
              <a:gd name="connsiteX293" fmla="*/ 12389443 w 14220776"/>
              <a:gd name="connsiteY293" fmla="*/ 6901996 h 7128847"/>
              <a:gd name="connsiteX294" fmla="*/ 12360593 w 14220776"/>
              <a:gd name="connsiteY294" fmla="*/ 6894273 h 7128847"/>
              <a:gd name="connsiteX295" fmla="*/ 12257104 w 14220776"/>
              <a:gd name="connsiteY295" fmla="*/ 6715018 h 7128847"/>
              <a:gd name="connsiteX296" fmla="*/ 12264838 w 14220776"/>
              <a:gd name="connsiteY296" fmla="*/ 6686164 h 7128847"/>
              <a:gd name="connsiteX297" fmla="*/ 12275187 w 14220776"/>
              <a:gd name="connsiteY297" fmla="*/ 6680184 h 7128847"/>
              <a:gd name="connsiteX298" fmla="*/ 12284873 w 14220776"/>
              <a:gd name="connsiteY298" fmla="*/ 6655981 h 7128847"/>
              <a:gd name="connsiteX299" fmla="*/ 12275558 w 14220776"/>
              <a:gd name="connsiteY299" fmla="*/ 6621180 h 7128847"/>
              <a:gd name="connsiteX300" fmla="*/ 12255065 w 14220776"/>
              <a:gd name="connsiteY300" fmla="*/ 6605056 h 7128847"/>
              <a:gd name="connsiteX301" fmla="*/ 12243098 w 14220776"/>
              <a:gd name="connsiteY301" fmla="*/ 6605056 h 7128847"/>
              <a:gd name="connsiteX302" fmla="*/ 12221982 w 14220776"/>
              <a:gd name="connsiteY302" fmla="*/ 6583932 h 7128847"/>
              <a:gd name="connsiteX303" fmla="*/ 12221982 w 14220776"/>
              <a:gd name="connsiteY303" fmla="*/ 6376955 h 7128847"/>
              <a:gd name="connsiteX304" fmla="*/ 12243098 w 14220776"/>
              <a:gd name="connsiteY304" fmla="*/ 6355831 h 7128847"/>
              <a:gd name="connsiteX305" fmla="*/ 12255065 w 14220776"/>
              <a:gd name="connsiteY305" fmla="*/ 6355831 h 7128847"/>
              <a:gd name="connsiteX306" fmla="*/ 12275558 w 14220776"/>
              <a:gd name="connsiteY306" fmla="*/ 6339697 h 7128847"/>
              <a:gd name="connsiteX307" fmla="*/ 12284873 w 14220776"/>
              <a:gd name="connsiteY307" fmla="*/ 6304906 h 7128847"/>
              <a:gd name="connsiteX308" fmla="*/ 12275187 w 14220776"/>
              <a:gd name="connsiteY308" fmla="*/ 6280692 h 7128847"/>
              <a:gd name="connsiteX309" fmla="*/ 12264838 w 14220776"/>
              <a:gd name="connsiteY309" fmla="*/ 6274716 h 7128847"/>
              <a:gd name="connsiteX310" fmla="*/ 12257104 w 14220776"/>
              <a:gd name="connsiteY310" fmla="*/ 6245869 h 7128847"/>
              <a:gd name="connsiteX311" fmla="*/ 12360593 w 14220776"/>
              <a:gd name="connsiteY311" fmla="*/ 6066613 h 7128847"/>
              <a:gd name="connsiteX312" fmla="*/ 12389443 w 14220776"/>
              <a:gd name="connsiteY312" fmla="*/ 6058883 h 7128847"/>
              <a:gd name="connsiteX313" fmla="*/ 12399940 w 14220776"/>
              <a:gd name="connsiteY313" fmla="*/ 6064949 h 7128847"/>
              <a:gd name="connsiteX314" fmla="*/ 12425750 w 14220776"/>
              <a:gd name="connsiteY314" fmla="*/ 6061235 h 7128847"/>
              <a:gd name="connsiteX315" fmla="*/ 12451171 w 14220776"/>
              <a:gd name="connsiteY315" fmla="*/ 6035814 h 7128847"/>
              <a:gd name="connsiteX316" fmla="*/ 12454885 w 14220776"/>
              <a:gd name="connsiteY316" fmla="*/ 6010008 h 7128847"/>
              <a:gd name="connsiteX317" fmla="*/ 12448826 w 14220776"/>
              <a:gd name="connsiteY317" fmla="*/ 5999507 h 7128847"/>
              <a:gd name="connsiteX318" fmla="*/ 12456560 w 14220776"/>
              <a:gd name="connsiteY318" fmla="*/ 5970661 h 7128847"/>
              <a:gd name="connsiteX319" fmla="*/ 12635811 w 14220776"/>
              <a:gd name="connsiteY319" fmla="*/ 5867161 h 7128847"/>
              <a:gd name="connsiteX320" fmla="*/ 12664658 w 14220776"/>
              <a:gd name="connsiteY320" fmla="*/ 5874895 h 7128847"/>
              <a:gd name="connsiteX321" fmla="*/ 12670638 w 14220776"/>
              <a:gd name="connsiteY321" fmla="*/ 5885251 h 7128847"/>
              <a:gd name="connsiteX322" fmla="*/ 12694848 w 14220776"/>
              <a:gd name="connsiteY322" fmla="*/ 5894938 h 7128847"/>
              <a:gd name="connsiteX323" fmla="*/ 12729642 w 14220776"/>
              <a:gd name="connsiteY323" fmla="*/ 5885622 h 7128847"/>
              <a:gd name="connsiteX324" fmla="*/ 12745773 w 14220776"/>
              <a:gd name="connsiteY324" fmla="*/ 5865129 h 7128847"/>
              <a:gd name="connsiteX325" fmla="*/ 12745773 w 14220776"/>
              <a:gd name="connsiteY325" fmla="*/ 5853163 h 7128847"/>
              <a:gd name="connsiteX326" fmla="*/ 12766890 w 14220776"/>
              <a:gd name="connsiteY326" fmla="*/ 5832039 h 7128847"/>
              <a:gd name="connsiteX327" fmla="*/ 7128699 w 14220776"/>
              <a:gd name="connsiteY327" fmla="*/ 5824612 h 7128847"/>
              <a:gd name="connsiteX328" fmla="*/ 7749123 w 14220776"/>
              <a:gd name="connsiteY328" fmla="*/ 6445073 h 7128847"/>
              <a:gd name="connsiteX329" fmla="*/ 7128662 w 14220776"/>
              <a:gd name="connsiteY329" fmla="*/ 7065534 h 7128847"/>
              <a:gd name="connsiteX330" fmla="*/ 6508206 w 14220776"/>
              <a:gd name="connsiteY330" fmla="*/ 6445073 h 7128847"/>
              <a:gd name="connsiteX331" fmla="*/ 7128699 w 14220776"/>
              <a:gd name="connsiteY331" fmla="*/ 5824612 h 7128847"/>
              <a:gd name="connsiteX332" fmla="*/ 9989015 w 14220776"/>
              <a:gd name="connsiteY332" fmla="*/ 5808858 h 7128847"/>
              <a:gd name="connsiteX333" fmla="*/ 10609439 w 14220776"/>
              <a:gd name="connsiteY333" fmla="*/ 6429319 h 7128847"/>
              <a:gd name="connsiteX334" fmla="*/ 9988979 w 14220776"/>
              <a:gd name="connsiteY334" fmla="*/ 7049780 h 7128847"/>
              <a:gd name="connsiteX335" fmla="*/ 9368518 w 14220776"/>
              <a:gd name="connsiteY335" fmla="*/ 6429319 h 7128847"/>
              <a:gd name="connsiteX336" fmla="*/ 9989015 w 14220776"/>
              <a:gd name="connsiteY336" fmla="*/ 5808858 h 7128847"/>
              <a:gd name="connsiteX337" fmla="*/ 10175353 w 14220776"/>
              <a:gd name="connsiteY337" fmla="*/ 5373892 h 7128847"/>
              <a:gd name="connsiteX338" fmla="*/ 10120415 w 14220776"/>
              <a:gd name="connsiteY338" fmla="*/ 5428830 h 7128847"/>
              <a:gd name="connsiteX339" fmla="*/ 10120408 w 14220776"/>
              <a:gd name="connsiteY339" fmla="*/ 5462825 h 7128847"/>
              <a:gd name="connsiteX340" fmla="*/ 10294965 w 14220776"/>
              <a:gd name="connsiteY340" fmla="*/ 5637371 h 7128847"/>
              <a:gd name="connsiteX341" fmla="*/ 10328949 w 14220776"/>
              <a:gd name="connsiteY341" fmla="*/ 5637371 h 7128847"/>
              <a:gd name="connsiteX342" fmla="*/ 10385545 w 14220776"/>
              <a:gd name="connsiteY342" fmla="*/ 5580780 h 7128847"/>
              <a:gd name="connsiteX343" fmla="*/ 10175353 w 14220776"/>
              <a:gd name="connsiteY343" fmla="*/ 5373892 h 7128847"/>
              <a:gd name="connsiteX344" fmla="*/ 12150383 w 14220776"/>
              <a:gd name="connsiteY344" fmla="*/ 5173736 h 7128847"/>
              <a:gd name="connsiteX345" fmla="*/ 12074475 w 14220776"/>
              <a:gd name="connsiteY345" fmla="*/ 5249642 h 7128847"/>
              <a:gd name="connsiteX346" fmla="*/ 12150383 w 14220776"/>
              <a:gd name="connsiteY346" fmla="*/ 5325548 h 7128847"/>
              <a:gd name="connsiteX347" fmla="*/ 12226289 w 14220776"/>
              <a:gd name="connsiteY347" fmla="*/ 5249642 h 7128847"/>
              <a:gd name="connsiteX348" fmla="*/ 12150383 w 14220776"/>
              <a:gd name="connsiteY348" fmla="*/ 5173736 h 7128847"/>
              <a:gd name="connsiteX349" fmla="*/ 12150379 w 14220776"/>
              <a:gd name="connsiteY349" fmla="*/ 5082641 h 7128847"/>
              <a:gd name="connsiteX350" fmla="*/ 12317376 w 14220776"/>
              <a:gd name="connsiteY350" fmla="*/ 5249642 h 7128847"/>
              <a:gd name="connsiteX351" fmla="*/ 12150379 w 14220776"/>
              <a:gd name="connsiteY351" fmla="*/ 5416642 h 7128847"/>
              <a:gd name="connsiteX352" fmla="*/ 11983389 w 14220776"/>
              <a:gd name="connsiteY352" fmla="*/ 5249642 h 7128847"/>
              <a:gd name="connsiteX353" fmla="*/ 12150379 w 14220776"/>
              <a:gd name="connsiteY353" fmla="*/ 5082641 h 7128847"/>
              <a:gd name="connsiteX354" fmla="*/ 12150379 w 14220776"/>
              <a:gd name="connsiteY354" fmla="*/ 5035814 h 7128847"/>
              <a:gd name="connsiteX355" fmla="*/ 11936556 w 14220776"/>
              <a:gd name="connsiteY355" fmla="*/ 5249643 h 7128847"/>
              <a:gd name="connsiteX356" fmla="*/ 12150379 w 14220776"/>
              <a:gd name="connsiteY356" fmla="*/ 5463472 h 7128847"/>
              <a:gd name="connsiteX357" fmla="*/ 12364204 w 14220776"/>
              <a:gd name="connsiteY357" fmla="*/ 5249643 h 7128847"/>
              <a:gd name="connsiteX358" fmla="*/ 12150379 w 14220776"/>
              <a:gd name="connsiteY358" fmla="*/ 5035814 h 7128847"/>
              <a:gd name="connsiteX359" fmla="*/ 7830381 w 14220776"/>
              <a:gd name="connsiteY359" fmla="*/ 5003623 h 7128847"/>
              <a:gd name="connsiteX360" fmla="*/ 7867222 w 14220776"/>
              <a:gd name="connsiteY360" fmla="*/ 5040453 h 7128847"/>
              <a:gd name="connsiteX361" fmla="*/ 7830381 w 14220776"/>
              <a:gd name="connsiteY361" fmla="*/ 5077290 h 7128847"/>
              <a:gd name="connsiteX362" fmla="*/ 7793541 w 14220776"/>
              <a:gd name="connsiteY362" fmla="*/ 5040453 h 7128847"/>
              <a:gd name="connsiteX363" fmla="*/ 7830381 w 14220776"/>
              <a:gd name="connsiteY363" fmla="*/ 5003623 h 7128847"/>
              <a:gd name="connsiteX364" fmla="*/ 7830381 w 14220776"/>
              <a:gd name="connsiteY364" fmla="*/ 4830298 h 7128847"/>
              <a:gd name="connsiteX365" fmla="*/ 7620227 w 14220776"/>
              <a:gd name="connsiteY365" fmla="*/ 5040446 h 7128847"/>
              <a:gd name="connsiteX366" fmla="*/ 7830381 w 14220776"/>
              <a:gd name="connsiteY366" fmla="*/ 5250601 h 7128847"/>
              <a:gd name="connsiteX367" fmla="*/ 8040536 w 14220776"/>
              <a:gd name="connsiteY367" fmla="*/ 5040446 h 7128847"/>
              <a:gd name="connsiteX368" fmla="*/ 7830381 w 14220776"/>
              <a:gd name="connsiteY368" fmla="*/ 4830298 h 7128847"/>
              <a:gd name="connsiteX369" fmla="*/ 12345105 w 14220776"/>
              <a:gd name="connsiteY369" fmla="*/ 4760959 h 7128847"/>
              <a:gd name="connsiteX370" fmla="*/ 12230230 w 14220776"/>
              <a:gd name="connsiteY370" fmla="*/ 4875834 h 7128847"/>
              <a:gd name="connsiteX371" fmla="*/ 12253644 w 14220776"/>
              <a:gd name="connsiteY371" fmla="*/ 4899249 h 7128847"/>
              <a:gd name="connsiteX372" fmla="*/ 12277059 w 14220776"/>
              <a:gd name="connsiteY372" fmla="*/ 4875834 h 7128847"/>
              <a:gd name="connsiteX373" fmla="*/ 12345105 w 14220776"/>
              <a:gd name="connsiteY373" fmla="*/ 4807788 h 7128847"/>
              <a:gd name="connsiteX374" fmla="*/ 12413159 w 14220776"/>
              <a:gd name="connsiteY374" fmla="*/ 4875834 h 7128847"/>
              <a:gd name="connsiteX375" fmla="*/ 12436573 w 14220776"/>
              <a:gd name="connsiteY375" fmla="*/ 4899249 h 7128847"/>
              <a:gd name="connsiteX376" fmla="*/ 12459988 w 14220776"/>
              <a:gd name="connsiteY376" fmla="*/ 4875834 h 7128847"/>
              <a:gd name="connsiteX377" fmla="*/ 12345105 w 14220776"/>
              <a:gd name="connsiteY377" fmla="*/ 4760959 h 7128847"/>
              <a:gd name="connsiteX378" fmla="*/ 11955648 w 14220776"/>
              <a:gd name="connsiteY378" fmla="*/ 4760959 h 7128847"/>
              <a:gd name="connsiteX379" fmla="*/ 11840776 w 14220776"/>
              <a:gd name="connsiteY379" fmla="*/ 4875834 h 7128847"/>
              <a:gd name="connsiteX380" fmla="*/ 11864190 w 14220776"/>
              <a:gd name="connsiteY380" fmla="*/ 4899249 h 7128847"/>
              <a:gd name="connsiteX381" fmla="*/ 11887605 w 14220776"/>
              <a:gd name="connsiteY381" fmla="*/ 4875834 h 7128847"/>
              <a:gd name="connsiteX382" fmla="*/ 11955648 w 14220776"/>
              <a:gd name="connsiteY382" fmla="*/ 4807788 h 7128847"/>
              <a:gd name="connsiteX383" fmla="*/ 12023701 w 14220776"/>
              <a:gd name="connsiteY383" fmla="*/ 4875834 h 7128847"/>
              <a:gd name="connsiteX384" fmla="*/ 12047116 w 14220776"/>
              <a:gd name="connsiteY384" fmla="*/ 4899249 h 7128847"/>
              <a:gd name="connsiteX385" fmla="*/ 12070531 w 14220776"/>
              <a:gd name="connsiteY385" fmla="*/ 4875834 h 7128847"/>
              <a:gd name="connsiteX386" fmla="*/ 11955648 w 14220776"/>
              <a:gd name="connsiteY386" fmla="*/ 4760959 h 7128847"/>
              <a:gd name="connsiteX387" fmla="*/ 9401108 w 14220776"/>
              <a:gd name="connsiteY387" fmla="*/ 4611857 h 7128847"/>
              <a:gd name="connsiteX388" fmla="*/ 9423748 w 14220776"/>
              <a:gd name="connsiteY388" fmla="*/ 4651187 h 7128847"/>
              <a:gd name="connsiteX389" fmla="*/ 9123400 w 14220776"/>
              <a:gd name="connsiteY389" fmla="*/ 4651187 h 7128847"/>
              <a:gd name="connsiteX390" fmla="*/ 9101620 w 14220776"/>
              <a:gd name="connsiteY390" fmla="*/ 4613352 h 7128847"/>
              <a:gd name="connsiteX391" fmla="*/ 9076070 w 14220776"/>
              <a:gd name="connsiteY391" fmla="*/ 4647599 h 7128847"/>
              <a:gd name="connsiteX392" fmla="*/ 9111808 w 14220776"/>
              <a:gd name="connsiteY392" fmla="*/ 4683338 h 7128847"/>
              <a:gd name="connsiteX393" fmla="*/ 9428961 w 14220776"/>
              <a:gd name="connsiteY393" fmla="*/ 4683338 h 7128847"/>
              <a:gd name="connsiteX394" fmla="*/ 9464699 w 14220776"/>
              <a:gd name="connsiteY394" fmla="*/ 4647599 h 7128847"/>
              <a:gd name="connsiteX395" fmla="*/ 9428961 w 14220776"/>
              <a:gd name="connsiteY395" fmla="*/ 4611857 h 7128847"/>
              <a:gd name="connsiteX396" fmla="*/ 6831915 w 14220776"/>
              <a:gd name="connsiteY396" fmla="*/ 4590384 h 7128847"/>
              <a:gd name="connsiteX397" fmla="*/ 7020782 w 14220776"/>
              <a:gd name="connsiteY397" fmla="*/ 5040442 h 7128847"/>
              <a:gd name="connsiteX398" fmla="*/ 6876735 w 14220776"/>
              <a:gd name="connsiteY398" fmla="*/ 5441699 h 7128847"/>
              <a:gd name="connsiteX399" fmla="*/ 6423661 w 14220776"/>
              <a:gd name="connsiteY399" fmla="*/ 5038691 h 7128847"/>
              <a:gd name="connsiteX400" fmla="*/ 11111539 w 14220776"/>
              <a:gd name="connsiteY400" fmla="*/ 4447668 h 7128847"/>
              <a:gd name="connsiteX401" fmla="*/ 11094546 w 14220776"/>
              <a:gd name="connsiteY401" fmla="*/ 4454700 h 7128847"/>
              <a:gd name="connsiteX402" fmla="*/ 11043833 w 14220776"/>
              <a:gd name="connsiteY402" fmla="*/ 4505416 h 7128847"/>
              <a:gd name="connsiteX403" fmla="*/ 11250721 w 14220776"/>
              <a:gd name="connsiteY403" fmla="*/ 4715603 h 7128847"/>
              <a:gd name="connsiteX404" fmla="*/ 11303080 w 14220776"/>
              <a:gd name="connsiteY404" fmla="*/ 4663241 h 7128847"/>
              <a:gd name="connsiteX405" fmla="*/ 11303087 w 14220776"/>
              <a:gd name="connsiteY405" fmla="*/ 4629247 h 7128847"/>
              <a:gd name="connsiteX406" fmla="*/ 11128530 w 14220776"/>
              <a:gd name="connsiteY406" fmla="*/ 4454700 h 7128847"/>
              <a:gd name="connsiteX407" fmla="*/ 11111539 w 14220776"/>
              <a:gd name="connsiteY407" fmla="*/ 4447668 h 7128847"/>
              <a:gd name="connsiteX408" fmla="*/ 2060490 w 14220776"/>
              <a:gd name="connsiteY408" fmla="*/ 4425354 h 7128847"/>
              <a:gd name="connsiteX409" fmla="*/ 2680914 w 14220776"/>
              <a:gd name="connsiteY409" fmla="*/ 5045815 h 7128847"/>
              <a:gd name="connsiteX410" fmla="*/ 2060453 w 14220776"/>
              <a:gd name="connsiteY410" fmla="*/ 5666276 h 7128847"/>
              <a:gd name="connsiteX411" fmla="*/ 1439992 w 14220776"/>
              <a:gd name="connsiteY411" fmla="*/ 5045815 h 7128847"/>
              <a:gd name="connsiteX412" fmla="*/ 2060490 w 14220776"/>
              <a:gd name="connsiteY412" fmla="*/ 4425354 h 7128847"/>
              <a:gd name="connsiteX413" fmla="*/ 4817193 w 14220776"/>
              <a:gd name="connsiteY413" fmla="*/ 4424195 h 7128847"/>
              <a:gd name="connsiteX414" fmla="*/ 4803044 w 14220776"/>
              <a:gd name="connsiteY414" fmla="*/ 4557399 h 7128847"/>
              <a:gd name="connsiteX415" fmla="*/ 5433436 w 14220776"/>
              <a:gd name="connsiteY415" fmla="*/ 5187791 h 7128847"/>
              <a:gd name="connsiteX416" fmla="*/ 5566641 w 14220776"/>
              <a:gd name="connsiteY416" fmla="*/ 5173645 h 7128847"/>
              <a:gd name="connsiteX417" fmla="*/ 4950391 w 14220776"/>
              <a:gd name="connsiteY417" fmla="*/ 5670833 h 7128847"/>
              <a:gd name="connsiteX418" fmla="*/ 4320000 w 14220776"/>
              <a:gd name="connsiteY418" fmla="*/ 5040441 h 7128847"/>
              <a:gd name="connsiteX419" fmla="*/ 4817193 w 14220776"/>
              <a:gd name="connsiteY419" fmla="*/ 4424195 h 7128847"/>
              <a:gd name="connsiteX420" fmla="*/ 6413804 w 14220776"/>
              <a:gd name="connsiteY420" fmla="*/ 4410287 h 7128847"/>
              <a:gd name="connsiteX421" fmla="*/ 6797303 w 14220776"/>
              <a:gd name="connsiteY421" fmla="*/ 4558826 h 7128847"/>
              <a:gd name="connsiteX422" fmla="*/ 6413804 w 14220776"/>
              <a:gd name="connsiteY422" fmla="*/ 4979947 h 7128847"/>
              <a:gd name="connsiteX423" fmla="*/ 6366974 w 14220776"/>
              <a:gd name="connsiteY423" fmla="*/ 4410287 h 7128847"/>
              <a:gd name="connsiteX424" fmla="*/ 6366974 w 14220776"/>
              <a:gd name="connsiteY424" fmla="*/ 5040443 h 7128847"/>
              <a:gd name="connsiteX425" fmla="*/ 6367002 w 14220776"/>
              <a:gd name="connsiteY425" fmla="*/ 5040925 h 7128847"/>
              <a:gd name="connsiteX426" fmla="*/ 6367079 w 14220776"/>
              <a:gd name="connsiteY426" fmla="*/ 5042330 h 7128847"/>
              <a:gd name="connsiteX427" fmla="*/ 6367173 w 14220776"/>
              <a:gd name="connsiteY427" fmla="*/ 5043310 h 7128847"/>
              <a:gd name="connsiteX428" fmla="*/ 6367397 w 14220776"/>
              <a:gd name="connsiteY428" fmla="*/ 5044737 h 7128847"/>
              <a:gd name="connsiteX429" fmla="*/ 6367568 w 14220776"/>
              <a:gd name="connsiteY429" fmla="*/ 5045626 h 7128847"/>
              <a:gd name="connsiteX430" fmla="*/ 6367992 w 14220776"/>
              <a:gd name="connsiteY430" fmla="*/ 5047182 h 7128847"/>
              <a:gd name="connsiteX431" fmla="*/ 6368199 w 14220776"/>
              <a:gd name="connsiteY431" fmla="*/ 5047889 h 7128847"/>
              <a:gd name="connsiteX432" fmla="*/ 6368907 w 14220776"/>
              <a:gd name="connsiteY432" fmla="*/ 5049722 h 7128847"/>
              <a:gd name="connsiteX433" fmla="*/ 6369056 w 14220776"/>
              <a:gd name="connsiteY433" fmla="*/ 5050079 h 7128847"/>
              <a:gd name="connsiteX434" fmla="*/ 6373012 w 14220776"/>
              <a:gd name="connsiteY434" fmla="*/ 5056130 h 7128847"/>
              <a:gd name="connsiteX435" fmla="*/ 6373618 w 14220776"/>
              <a:gd name="connsiteY435" fmla="*/ 5056743 h 7128847"/>
              <a:gd name="connsiteX436" fmla="*/ 6374620 w 14220776"/>
              <a:gd name="connsiteY436" fmla="*/ 5057755 h 7128847"/>
              <a:gd name="connsiteX437" fmla="*/ 6374698 w 14220776"/>
              <a:gd name="connsiteY437" fmla="*/ 5057816 h 7128847"/>
              <a:gd name="connsiteX438" fmla="*/ 6374834 w 14220776"/>
              <a:gd name="connsiteY438" fmla="*/ 5057946 h 7128847"/>
              <a:gd name="connsiteX439" fmla="*/ 6845594 w 14220776"/>
              <a:gd name="connsiteY439" fmla="*/ 5476685 h 7128847"/>
              <a:gd name="connsiteX440" fmla="*/ 6390389 w 14220776"/>
              <a:gd name="connsiteY440" fmla="*/ 5671073 h 7128847"/>
              <a:gd name="connsiteX441" fmla="*/ 5760000 w 14220776"/>
              <a:gd name="connsiteY441" fmla="*/ 5040443 h 7128847"/>
              <a:gd name="connsiteX442" fmla="*/ 6366974 w 14220776"/>
              <a:gd name="connsiteY442" fmla="*/ 4410287 h 7128847"/>
              <a:gd name="connsiteX443" fmla="*/ 7830381 w 14220776"/>
              <a:gd name="connsiteY443" fmla="*/ 4410056 h 7128847"/>
              <a:gd name="connsiteX444" fmla="*/ 8460775 w 14220776"/>
              <a:gd name="connsiteY444" fmla="*/ 5040449 h 7128847"/>
              <a:gd name="connsiteX445" fmla="*/ 7830381 w 14220776"/>
              <a:gd name="connsiteY445" fmla="*/ 5670842 h 7128847"/>
              <a:gd name="connsiteX446" fmla="*/ 7199989 w 14220776"/>
              <a:gd name="connsiteY446" fmla="*/ 5040449 h 7128847"/>
              <a:gd name="connsiteX447" fmla="*/ 7830381 w 14220776"/>
              <a:gd name="connsiteY447" fmla="*/ 4410056 h 7128847"/>
              <a:gd name="connsiteX448" fmla="*/ 12150381 w 14220776"/>
              <a:gd name="connsiteY448" fmla="*/ 4410049 h 7128847"/>
              <a:gd name="connsiteX449" fmla="*/ 12780775 w 14220776"/>
              <a:gd name="connsiteY449" fmla="*/ 5040442 h 7128847"/>
              <a:gd name="connsiteX450" fmla="*/ 12150381 w 14220776"/>
              <a:gd name="connsiteY450" fmla="*/ 5670835 h 7128847"/>
              <a:gd name="connsiteX451" fmla="*/ 11519989 w 14220776"/>
              <a:gd name="connsiteY451" fmla="*/ 5040442 h 7128847"/>
              <a:gd name="connsiteX452" fmla="*/ 12073999 w 14220776"/>
              <a:gd name="connsiteY452" fmla="*/ 4414671 h 7128847"/>
              <a:gd name="connsiteX453" fmla="*/ 12061251 w 14220776"/>
              <a:gd name="connsiteY453" fmla="*/ 4447185 h 7128847"/>
              <a:gd name="connsiteX454" fmla="*/ 12100253 w 14220776"/>
              <a:gd name="connsiteY454" fmla="*/ 4562017 h 7128847"/>
              <a:gd name="connsiteX455" fmla="*/ 12144715 w 14220776"/>
              <a:gd name="connsiteY455" fmla="*/ 4584794 h 7128847"/>
              <a:gd name="connsiteX456" fmla="*/ 12147889 w 14220776"/>
              <a:gd name="connsiteY456" fmla="*/ 4585781 h 7128847"/>
              <a:gd name="connsiteX457" fmla="*/ 12164135 w 14220776"/>
              <a:gd name="connsiteY457" fmla="*/ 4597283 h 7128847"/>
              <a:gd name="connsiteX458" fmla="*/ 12167493 w 14220776"/>
              <a:gd name="connsiteY458" fmla="*/ 4616908 h 7128847"/>
              <a:gd name="connsiteX459" fmla="*/ 12156455 w 14220776"/>
              <a:gd name="connsiteY459" fmla="*/ 4632851 h 7128847"/>
              <a:gd name="connsiteX460" fmla="*/ 12149835 w 14220776"/>
              <a:gd name="connsiteY460" fmla="*/ 4665297 h 7128847"/>
              <a:gd name="connsiteX461" fmla="*/ 12169391 w 14220776"/>
              <a:gd name="connsiteY461" fmla="*/ 4675801 h 7128847"/>
              <a:gd name="connsiteX462" fmla="*/ 12182279 w 14220776"/>
              <a:gd name="connsiteY462" fmla="*/ 4671918 h 7128847"/>
              <a:gd name="connsiteX463" fmla="*/ 12213159 w 14220776"/>
              <a:gd name="connsiteY463" fmla="*/ 4627282 h 7128847"/>
              <a:gd name="connsiteX464" fmla="*/ 12203760 w 14220776"/>
              <a:gd name="connsiteY464" fmla="*/ 4572330 h 7128847"/>
              <a:gd name="connsiteX465" fmla="*/ 12162759 w 14220776"/>
              <a:gd name="connsiteY465" fmla="*/ 4541369 h 7128847"/>
              <a:gd name="connsiteX466" fmla="*/ 12158905 w 14220776"/>
              <a:gd name="connsiteY466" fmla="*/ 4540115 h 7128847"/>
              <a:gd name="connsiteX467" fmla="*/ 12130169 w 14220776"/>
              <a:gd name="connsiteY467" fmla="*/ 4525987 h 7128847"/>
              <a:gd name="connsiteX468" fmla="*/ 12106917 w 14220776"/>
              <a:gd name="connsiteY468" fmla="*/ 4457555 h 7128847"/>
              <a:gd name="connsiteX469" fmla="*/ 12137431 w 14220776"/>
              <a:gd name="connsiteY469" fmla="*/ 4414465 h 7128847"/>
              <a:gd name="connsiteX470" fmla="*/ 12145645 w 14220776"/>
              <a:gd name="connsiteY470" fmla="*/ 4410110 h 7128847"/>
              <a:gd name="connsiteX471" fmla="*/ 12150381 w 14220776"/>
              <a:gd name="connsiteY471" fmla="*/ 4410049 h 7128847"/>
              <a:gd name="connsiteX472" fmla="*/ 3406901 w 14220776"/>
              <a:gd name="connsiteY472" fmla="*/ 4392039 h 7128847"/>
              <a:gd name="connsiteX473" fmla="*/ 3613886 w 14220776"/>
              <a:gd name="connsiteY473" fmla="*/ 4392039 h 7128847"/>
              <a:gd name="connsiteX474" fmla="*/ 3635003 w 14220776"/>
              <a:gd name="connsiteY474" fmla="*/ 4413163 h 7128847"/>
              <a:gd name="connsiteX475" fmla="*/ 3635003 w 14220776"/>
              <a:gd name="connsiteY475" fmla="*/ 4425129 h 7128847"/>
              <a:gd name="connsiteX476" fmla="*/ 3651133 w 14220776"/>
              <a:gd name="connsiteY476" fmla="*/ 4445622 h 7128847"/>
              <a:gd name="connsiteX477" fmla="*/ 3685927 w 14220776"/>
              <a:gd name="connsiteY477" fmla="*/ 4454938 h 7128847"/>
              <a:gd name="connsiteX478" fmla="*/ 3710138 w 14220776"/>
              <a:gd name="connsiteY478" fmla="*/ 4445251 h 7128847"/>
              <a:gd name="connsiteX479" fmla="*/ 3716117 w 14220776"/>
              <a:gd name="connsiteY479" fmla="*/ 4434895 h 7128847"/>
              <a:gd name="connsiteX480" fmla="*/ 3744964 w 14220776"/>
              <a:gd name="connsiteY480" fmla="*/ 4427161 h 7128847"/>
              <a:gd name="connsiteX481" fmla="*/ 3924216 w 14220776"/>
              <a:gd name="connsiteY481" fmla="*/ 4530661 h 7128847"/>
              <a:gd name="connsiteX482" fmla="*/ 3931950 w 14220776"/>
              <a:gd name="connsiteY482" fmla="*/ 4559507 h 7128847"/>
              <a:gd name="connsiteX483" fmla="*/ 3925890 w 14220776"/>
              <a:gd name="connsiteY483" fmla="*/ 4570008 h 7128847"/>
              <a:gd name="connsiteX484" fmla="*/ 3929601 w 14220776"/>
              <a:gd name="connsiteY484" fmla="*/ 4595814 h 7128847"/>
              <a:gd name="connsiteX485" fmla="*/ 3955015 w 14220776"/>
              <a:gd name="connsiteY485" fmla="*/ 4621235 h 7128847"/>
              <a:gd name="connsiteX486" fmla="*/ 3980825 w 14220776"/>
              <a:gd name="connsiteY486" fmla="*/ 4624949 h 7128847"/>
              <a:gd name="connsiteX487" fmla="*/ 3991327 w 14220776"/>
              <a:gd name="connsiteY487" fmla="*/ 4618883 h 7128847"/>
              <a:gd name="connsiteX488" fmla="*/ 4020183 w 14220776"/>
              <a:gd name="connsiteY488" fmla="*/ 4626613 h 7128847"/>
              <a:gd name="connsiteX489" fmla="*/ 4123672 w 14220776"/>
              <a:gd name="connsiteY489" fmla="*/ 4805869 h 7128847"/>
              <a:gd name="connsiteX490" fmla="*/ 4115937 w 14220776"/>
              <a:gd name="connsiteY490" fmla="*/ 4834716 h 7128847"/>
              <a:gd name="connsiteX491" fmla="*/ 4105584 w 14220776"/>
              <a:gd name="connsiteY491" fmla="*/ 4840692 h 7128847"/>
              <a:gd name="connsiteX492" fmla="*/ 4095895 w 14220776"/>
              <a:gd name="connsiteY492" fmla="*/ 4864906 h 7128847"/>
              <a:gd name="connsiteX493" fmla="*/ 4105213 w 14220776"/>
              <a:gd name="connsiteY493" fmla="*/ 4899697 h 7128847"/>
              <a:gd name="connsiteX494" fmla="*/ 4125711 w 14220776"/>
              <a:gd name="connsiteY494" fmla="*/ 4915831 h 7128847"/>
              <a:gd name="connsiteX495" fmla="*/ 4137670 w 14220776"/>
              <a:gd name="connsiteY495" fmla="*/ 4915831 h 7128847"/>
              <a:gd name="connsiteX496" fmla="*/ 4158794 w 14220776"/>
              <a:gd name="connsiteY496" fmla="*/ 4936955 h 7128847"/>
              <a:gd name="connsiteX497" fmla="*/ 4158794 w 14220776"/>
              <a:gd name="connsiteY497" fmla="*/ 5143932 h 7128847"/>
              <a:gd name="connsiteX498" fmla="*/ 4137670 w 14220776"/>
              <a:gd name="connsiteY498" fmla="*/ 5165056 h 7128847"/>
              <a:gd name="connsiteX499" fmla="*/ 4125711 w 14220776"/>
              <a:gd name="connsiteY499" fmla="*/ 5165056 h 7128847"/>
              <a:gd name="connsiteX500" fmla="*/ 4105213 w 14220776"/>
              <a:gd name="connsiteY500" fmla="*/ 5181180 h 7128847"/>
              <a:gd name="connsiteX501" fmla="*/ 4095895 w 14220776"/>
              <a:gd name="connsiteY501" fmla="*/ 5215981 h 7128847"/>
              <a:gd name="connsiteX502" fmla="*/ 4105584 w 14220776"/>
              <a:gd name="connsiteY502" fmla="*/ 5240184 h 7128847"/>
              <a:gd name="connsiteX503" fmla="*/ 4115937 w 14220776"/>
              <a:gd name="connsiteY503" fmla="*/ 5246164 h 7128847"/>
              <a:gd name="connsiteX504" fmla="*/ 4123672 w 14220776"/>
              <a:gd name="connsiteY504" fmla="*/ 5275018 h 7128847"/>
              <a:gd name="connsiteX505" fmla="*/ 4020183 w 14220776"/>
              <a:gd name="connsiteY505" fmla="*/ 5454273 h 7128847"/>
              <a:gd name="connsiteX506" fmla="*/ 3991327 w 14220776"/>
              <a:gd name="connsiteY506" fmla="*/ 5461996 h 7128847"/>
              <a:gd name="connsiteX507" fmla="*/ 3980831 w 14220776"/>
              <a:gd name="connsiteY507" fmla="*/ 5455934 h 7128847"/>
              <a:gd name="connsiteX508" fmla="*/ 3955025 w 14220776"/>
              <a:gd name="connsiteY508" fmla="*/ 5459651 h 7128847"/>
              <a:gd name="connsiteX509" fmla="*/ 3929601 w 14220776"/>
              <a:gd name="connsiteY509" fmla="*/ 5485072 h 7128847"/>
              <a:gd name="connsiteX510" fmla="*/ 3925890 w 14220776"/>
              <a:gd name="connsiteY510" fmla="*/ 5510879 h 7128847"/>
              <a:gd name="connsiteX511" fmla="*/ 3931950 w 14220776"/>
              <a:gd name="connsiteY511" fmla="*/ 5521379 h 7128847"/>
              <a:gd name="connsiteX512" fmla="*/ 3924216 w 14220776"/>
              <a:gd name="connsiteY512" fmla="*/ 5550226 h 7128847"/>
              <a:gd name="connsiteX513" fmla="*/ 3744964 w 14220776"/>
              <a:gd name="connsiteY513" fmla="*/ 5653718 h 7128847"/>
              <a:gd name="connsiteX514" fmla="*/ 3716117 w 14220776"/>
              <a:gd name="connsiteY514" fmla="*/ 5645991 h 7128847"/>
              <a:gd name="connsiteX515" fmla="*/ 3710138 w 14220776"/>
              <a:gd name="connsiteY515" fmla="*/ 5635631 h 7128847"/>
              <a:gd name="connsiteX516" fmla="*/ 3685927 w 14220776"/>
              <a:gd name="connsiteY516" fmla="*/ 5625949 h 7128847"/>
              <a:gd name="connsiteX517" fmla="*/ 3651133 w 14220776"/>
              <a:gd name="connsiteY517" fmla="*/ 5635264 h 7128847"/>
              <a:gd name="connsiteX518" fmla="*/ 3635003 w 14220776"/>
              <a:gd name="connsiteY518" fmla="*/ 5655757 h 7128847"/>
              <a:gd name="connsiteX519" fmla="*/ 3635003 w 14220776"/>
              <a:gd name="connsiteY519" fmla="*/ 5667724 h 7128847"/>
              <a:gd name="connsiteX520" fmla="*/ 3613886 w 14220776"/>
              <a:gd name="connsiteY520" fmla="*/ 5688847 h 7128847"/>
              <a:gd name="connsiteX521" fmla="*/ 3406901 w 14220776"/>
              <a:gd name="connsiteY521" fmla="*/ 5688847 h 7128847"/>
              <a:gd name="connsiteX522" fmla="*/ 3385784 w 14220776"/>
              <a:gd name="connsiteY522" fmla="*/ 5667724 h 7128847"/>
              <a:gd name="connsiteX523" fmla="*/ 3385784 w 14220776"/>
              <a:gd name="connsiteY523" fmla="*/ 5655757 h 7128847"/>
              <a:gd name="connsiteX524" fmla="*/ 3369653 w 14220776"/>
              <a:gd name="connsiteY524" fmla="*/ 5635264 h 7128847"/>
              <a:gd name="connsiteX525" fmla="*/ 3334858 w 14220776"/>
              <a:gd name="connsiteY525" fmla="*/ 5625949 h 7128847"/>
              <a:gd name="connsiteX526" fmla="*/ 3310649 w 14220776"/>
              <a:gd name="connsiteY526" fmla="*/ 5635631 h 7128847"/>
              <a:gd name="connsiteX527" fmla="*/ 3304669 w 14220776"/>
              <a:gd name="connsiteY527" fmla="*/ 5645991 h 7128847"/>
              <a:gd name="connsiteX528" fmla="*/ 3275821 w 14220776"/>
              <a:gd name="connsiteY528" fmla="*/ 5653718 h 7128847"/>
              <a:gd name="connsiteX529" fmla="*/ 3096571 w 14220776"/>
              <a:gd name="connsiteY529" fmla="*/ 5550226 h 7128847"/>
              <a:gd name="connsiteX530" fmla="*/ 3088836 w 14220776"/>
              <a:gd name="connsiteY530" fmla="*/ 5521379 h 7128847"/>
              <a:gd name="connsiteX531" fmla="*/ 3094896 w 14220776"/>
              <a:gd name="connsiteY531" fmla="*/ 5510879 h 7128847"/>
              <a:gd name="connsiteX532" fmla="*/ 3091182 w 14220776"/>
              <a:gd name="connsiteY532" fmla="*/ 5485072 h 7128847"/>
              <a:gd name="connsiteX533" fmla="*/ 3065761 w 14220776"/>
              <a:gd name="connsiteY533" fmla="*/ 5459651 h 7128847"/>
              <a:gd name="connsiteX534" fmla="*/ 3039951 w 14220776"/>
              <a:gd name="connsiteY534" fmla="*/ 5455934 h 7128847"/>
              <a:gd name="connsiteX535" fmla="*/ 3029454 w 14220776"/>
              <a:gd name="connsiteY535" fmla="*/ 5461996 h 7128847"/>
              <a:gd name="connsiteX536" fmla="*/ 3000604 w 14220776"/>
              <a:gd name="connsiteY536" fmla="*/ 5454273 h 7128847"/>
              <a:gd name="connsiteX537" fmla="*/ 2897115 w 14220776"/>
              <a:gd name="connsiteY537" fmla="*/ 5275018 h 7128847"/>
              <a:gd name="connsiteX538" fmla="*/ 2904849 w 14220776"/>
              <a:gd name="connsiteY538" fmla="*/ 5246164 h 7128847"/>
              <a:gd name="connsiteX539" fmla="*/ 2915198 w 14220776"/>
              <a:gd name="connsiteY539" fmla="*/ 5240184 h 7128847"/>
              <a:gd name="connsiteX540" fmla="*/ 2924884 w 14220776"/>
              <a:gd name="connsiteY540" fmla="*/ 5215981 h 7128847"/>
              <a:gd name="connsiteX541" fmla="*/ 2915569 w 14220776"/>
              <a:gd name="connsiteY541" fmla="*/ 5181180 h 7128847"/>
              <a:gd name="connsiteX542" fmla="*/ 2895076 w 14220776"/>
              <a:gd name="connsiteY542" fmla="*/ 5165056 h 7128847"/>
              <a:gd name="connsiteX543" fmla="*/ 2883109 w 14220776"/>
              <a:gd name="connsiteY543" fmla="*/ 5165056 h 7128847"/>
              <a:gd name="connsiteX544" fmla="*/ 2861993 w 14220776"/>
              <a:gd name="connsiteY544" fmla="*/ 5143932 h 7128847"/>
              <a:gd name="connsiteX545" fmla="*/ 2861993 w 14220776"/>
              <a:gd name="connsiteY545" fmla="*/ 4936955 h 7128847"/>
              <a:gd name="connsiteX546" fmla="*/ 2883109 w 14220776"/>
              <a:gd name="connsiteY546" fmla="*/ 4915831 h 7128847"/>
              <a:gd name="connsiteX547" fmla="*/ 2895076 w 14220776"/>
              <a:gd name="connsiteY547" fmla="*/ 4915831 h 7128847"/>
              <a:gd name="connsiteX548" fmla="*/ 2915569 w 14220776"/>
              <a:gd name="connsiteY548" fmla="*/ 4899697 h 7128847"/>
              <a:gd name="connsiteX549" fmla="*/ 2924884 w 14220776"/>
              <a:gd name="connsiteY549" fmla="*/ 4864906 h 7128847"/>
              <a:gd name="connsiteX550" fmla="*/ 2915198 w 14220776"/>
              <a:gd name="connsiteY550" fmla="*/ 4840692 h 7128847"/>
              <a:gd name="connsiteX551" fmla="*/ 2904849 w 14220776"/>
              <a:gd name="connsiteY551" fmla="*/ 4834716 h 7128847"/>
              <a:gd name="connsiteX552" fmla="*/ 2897115 w 14220776"/>
              <a:gd name="connsiteY552" fmla="*/ 4805869 h 7128847"/>
              <a:gd name="connsiteX553" fmla="*/ 3000604 w 14220776"/>
              <a:gd name="connsiteY553" fmla="*/ 4626613 h 7128847"/>
              <a:gd name="connsiteX554" fmla="*/ 3029454 w 14220776"/>
              <a:gd name="connsiteY554" fmla="*/ 4618883 h 7128847"/>
              <a:gd name="connsiteX555" fmla="*/ 3039951 w 14220776"/>
              <a:gd name="connsiteY555" fmla="*/ 4624949 h 7128847"/>
              <a:gd name="connsiteX556" fmla="*/ 3065761 w 14220776"/>
              <a:gd name="connsiteY556" fmla="*/ 4621235 h 7128847"/>
              <a:gd name="connsiteX557" fmla="*/ 3091182 w 14220776"/>
              <a:gd name="connsiteY557" fmla="*/ 4595814 h 7128847"/>
              <a:gd name="connsiteX558" fmla="*/ 3094896 w 14220776"/>
              <a:gd name="connsiteY558" fmla="*/ 4570008 h 7128847"/>
              <a:gd name="connsiteX559" fmla="*/ 3088836 w 14220776"/>
              <a:gd name="connsiteY559" fmla="*/ 4559507 h 7128847"/>
              <a:gd name="connsiteX560" fmla="*/ 3096571 w 14220776"/>
              <a:gd name="connsiteY560" fmla="*/ 4530661 h 7128847"/>
              <a:gd name="connsiteX561" fmla="*/ 3275821 w 14220776"/>
              <a:gd name="connsiteY561" fmla="*/ 4427161 h 7128847"/>
              <a:gd name="connsiteX562" fmla="*/ 3304669 w 14220776"/>
              <a:gd name="connsiteY562" fmla="*/ 4434895 h 7128847"/>
              <a:gd name="connsiteX563" fmla="*/ 3310649 w 14220776"/>
              <a:gd name="connsiteY563" fmla="*/ 4445251 h 7128847"/>
              <a:gd name="connsiteX564" fmla="*/ 3334858 w 14220776"/>
              <a:gd name="connsiteY564" fmla="*/ 4454938 h 7128847"/>
              <a:gd name="connsiteX565" fmla="*/ 3369653 w 14220776"/>
              <a:gd name="connsiteY565" fmla="*/ 4445622 h 7128847"/>
              <a:gd name="connsiteX566" fmla="*/ 3385784 w 14220776"/>
              <a:gd name="connsiteY566" fmla="*/ 4425129 h 7128847"/>
              <a:gd name="connsiteX567" fmla="*/ 3385784 w 14220776"/>
              <a:gd name="connsiteY567" fmla="*/ 4413163 h 7128847"/>
              <a:gd name="connsiteX568" fmla="*/ 3406901 w 14220776"/>
              <a:gd name="connsiteY568" fmla="*/ 4392039 h 7128847"/>
              <a:gd name="connsiteX569" fmla="*/ 11111540 w 14220776"/>
              <a:gd name="connsiteY569" fmla="*/ 4380411 h 7128847"/>
              <a:gd name="connsiteX570" fmla="*/ 11176115 w 14220776"/>
              <a:gd name="connsiteY570" fmla="*/ 4407114 h 7128847"/>
              <a:gd name="connsiteX571" fmla="*/ 11350666 w 14220776"/>
              <a:gd name="connsiteY571" fmla="*/ 4581665 h 7128847"/>
              <a:gd name="connsiteX572" fmla="*/ 11350666 w 14220776"/>
              <a:gd name="connsiteY572" fmla="*/ 4710827 h 7128847"/>
              <a:gd name="connsiteX573" fmla="*/ 11283624 w 14220776"/>
              <a:gd name="connsiteY573" fmla="*/ 4777869 h 7128847"/>
              <a:gd name="connsiteX574" fmla="*/ 11340777 w 14220776"/>
              <a:gd name="connsiteY574" fmla="*/ 5040444 h 7128847"/>
              <a:gd name="connsiteX575" fmla="*/ 10710384 w 14220776"/>
              <a:gd name="connsiteY575" fmla="*/ 5670836 h 7128847"/>
              <a:gd name="connsiteX576" fmla="*/ 10447809 w 14220776"/>
              <a:gd name="connsiteY576" fmla="*/ 5613683 h 7128847"/>
              <a:gd name="connsiteX577" fmla="*/ 10376535 w 14220776"/>
              <a:gd name="connsiteY577" fmla="*/ 5684957 h 7128847"/>
              <a:gd name="connsiteX578" fmla="*/ 10247380 w 14220776"/>
              <a:gd name="connsiteY578" fmla="*/ 5684957 h 7128847"/>
              <a:gd name="connsiteX579" fmla="*/ 10072822 w 14220776"/>
              <a:gd name="connsiteY579" fmla="*/ 5510399 h 7128847"/>
              <a:gd name="connsiteX580" fmla="*/ 10072833 w 14220776"/>
              <a:gd name="connsiteY580" fmla="*/ 5381245 h 7128847"/>
              <a:gd name="connsiteX581" fmla="*/ 10141574 w 14220776"/>
              <a:gd name="connsiteY581" fmla="*/ 5312503 h 7128847"/>
              <a:gd name="connsiteX582" fmla="*/ 10079991 w 14220776"/>
              <a:gd name="connsiteY582" fmla="*/ 5040444 h 7128847"/>
              <a:gd name="connsiteX583" fmla="*/ 10710384 w 14220776"/>
              <a:gd name="connsiteY583" fmla="*/ 4410050 h 7128847"/>
              <a:gd name="connsiteX584" fmla="*/ 10982443 w 14220776"/>
              <a:gd name="connsiteY584" fmla="*/ 4471634 h 7128847"/>
              <a:gd name="connsiteX585" fmla="*/ 11046963 w 14220776"/>
              <a:gd name="connsiteY585" fmla="*/ 4407114 h 7128847"/>
              <a:gd name="connsiteX586" fmla="*/ 11111540 w 14220776"/>
              <a:gd name="connsiteY586" fmla="*/ 4380411 h 7128847"/>
              <a:gd name="connsiteX587" fmla="*/ 9301865 w 14220776"/>
              <a:gd name="connsiteY587" fmla="*/ 4321041 h 7128847"/>
              <a:gd name="connsiteX588" fmla="*/ 9602210 w 14220776"/>
              <a:gd name="connsiteY588" fmla="*/ 4321041 h 7128847"/>
              <a:gd name="connsiteX589" fmla="*/ 9537507 w 14220776"/>
              <a:gd name="connsiteY589" fmla="*/ 4433438 h 7128847"/>
              <a:gd name="connsiteX590" fmla="*/ 9528487 w 14220776"/>
              <a:gd name="connsiteY590" fmla="*/ 4429494 h 7128847"/>
              <a:gd name="connsiteX591" fmla="*/ 9270382 w 14220776"/>
              <a:gd name="connsiteY591" fmla="*/ 4377373 h 7128847"/>
              <a:gd name="connsiteX592" fmla="*/ 9269427 w 14220776"/>
              <a:gd name="connsiteY592" fmla="*/ 4377387 h 7128847"/>
              <a:gd name="connsiteX593" fmla="*/ 8933338 w 14220776"/>
              <a:gd name="connsiteY593" fmla="*/ 4321041 h 7128847"/>
              <a:gd name="connsiteX594" fmla="*/ 9233683 w 14220776"/>
              <a:gd name="connsiteY594" fmla="*/ 4321041 h 7128847"/>
              <a:gd name="connsiteX595" fmla="*/ 9285033 w 14220776"/>
              <a:gd name="connsiteY595" fmla="*/ 4410236 h 7128847"/>
              <a:gd name="connsiteX596" fmla="*/ 9900779 w 14220776"/>
              <a:gd name="connsiteY596" fmla="*/ 5040442 h 7128847"/>
              <a:gd name="connsiteX597" fmla="*/ 9270385 w 14220776"/>
              <a:gd name="connsiteY597" fmla="*/ 5670835 h 7128847"/>
              <a:gd name="connsiteX598" fmla="*/ 8639993 w 14220776"/>
              <a:gd name="connsiteY598" fmla="*/ 5040442 h 7128847"/>
              <a:gd name="connsiteX599" fmla="*/ 9015494 w 14220776"/>
              <a:gd name="connsiteY599" fmla="*/ 4463751 h 7128847"/>
              <a:gd name="connsiteX600" fmla="*/ 13590383 w 14220776"/>
              <a:gd name="connsiteY600" fmla="*/ 4319994 h 7128847"/>
              <a:gd name="connsiteX601" fmla="*/ 14220776 w 14220776"/>
              <a:gd name="connsiteY601" fmla="*/ 5040444 h 7128847"/>
              <a:gd name="connsiteX602" fmla="*/ 13590383 w 14220776"/>
              <a:gd name="connsiteY602" fmla="*/ 5670836 h 7128847"/>
              <a:gd name="connsiteX603" fmla="*/ 12959990 w 14220776"/>
              <a:gd name="connsiteY603" fmla="*/ 5040444 h 7128847"/>
              <a:gd name="connsiteX604" fmla="*/ 13590383 w 14220776"/>
              <a:gd name="connsiteY604" fmla="*/ 4319994 h 7128847"/>
              <a:gd name="connsiteX605" fmla="*/ 630392 w 14220776"/>
              <a:gd name="connsiteY605" fmla="*/ 4319994 h 7128847"/>
              <a:gd name="connsiteX606" fmla="*/ 1260785 w 14220776"/>
              <a:gd name="connsiteY606" fmla="*/ 5040444 h 7128847"/>
              <a:gd name="connsiteX607" fmla="*/ 630392 w 14220776"/>
              <a:gd name="connsiteY607" fmla="*/ 5670836 h 7128847"/>
              <a:gd name="connsiteX608" fmla="*/ 0 w 14220776"/>
              <a:gd name="connsiteY608" fmla="*/ 5040444 h 7128847"/>
              <a:gd name="connsiteX609" fmla="*/ 630392 w 14220776"/>
              <a:gd name="connsiteY609" fmla="*/ 4319994 h 7128847"/>
              <a:gd name="connsiteX610" fmla="*/ 6702309 w 14220776"/>
              <a:gd name="connsiteY610" fmla="*/ 3674500 h 7128847"/>
              <a:gd name="connsiteX611" fmla="*/ 6684993 w 14220776"/>
              <a:gd name="connsiteY611" fmla="*/ 3702723 h 7128847"/>
              <a:gd name="connsiteX612" fmla="*/ 6837566 w 14220776"/>
              <a:gd name="connsiteY612" fmla="*/ 3942398 h 7128847"/>
              <a:gd name="connsiteX613" fmla="*/ 7110388 w 14220776"/>
              <a:gd name="connsiteY613" fmla="*/ 4037894 h 7128847"/>
              <a:gd name="connsiteX614" fmla="*/ 7383209 w 14220776"/>
              <a:gd name="connsiteY614" fmla="*/ 3942398 h 7128847"/>
              <a:gd name="connsiteX615" fmla="*/ 7535783 w 14220776"/>
              <a:gd name="connsiteY615" fmla="*/ 3702723 h 7128847"/>
              <a:gd name="connsiteX616" fmla="*/ 7518467 w 14220776"/>
              <a:gd name="connsiteY616" fmla="*/ 3674500 h 7128847"/>
              <a:gd name="connsiteX617" fmla="*/ 7490239 w 14220776"/>
              <a:gd name="connsiteY617" fmla="*/ 3691812 h 7128847"/>
              <a:gd name="connsiteX618" fmla="*/ 7353976 w 14220776"/>
              <a:gd name="connsiteY618" fmla="*/ 3905814 h 7128847"/>
              <a:gd name="connsiteX619" fmla="*/ 7110388 w 14220776"/>
              <a:gd name="connsiteY619" fmla="*/ 3991065 h 7128847"/>
              <a:gd name="connsiteX620" fmla="*/ 6866793 w 14220776"/>
              <a:gd name="connsiteY620" fmla="*/ 3905814 h 7128847"/>
              <a:gd name="connsiteX621" fmla="*/ 6730533 w 14220776"/>
              <a:gd name="connsiteY621" fmla="*/ 3691812 h 7128847"/>
              <a:gd name="connsiteX622" fmla="*/ 6702309 w 14220776"/>
              <a:gd name="connsiteY622" fmla="*/ 3674500 h 7128847"/>
              <a:gd name="connsiteX623" fmla="*/ 10011026 w 14220776"/>
              <a:gd name="connsiteY623" fmla="*/ 3629925 h 7128847"/>
              <a:gd name="connsiteX624" fmla="*/ 10138510 w 14220776"/>
              <a:gd name="connsiteY624" fmla="*/ 3771093 h 7128847"/>
              <a:gd name="connsiteX625" fmla="*/ 10148625 w 14220776"/>
              <a:gd name="connsiteY625" fmla="*/ 3777668 h 7128847"/>
              <a:gd name="connsiteX626" fmla="*/ 10171577 w 14220776"/>
              <a:gd name="connsiteY626" fmla="*/ 3772779 h 7128847"/>
              <a:gd name="connsiteX627" fmla="*/ 10173264 w 14220776"/>
              <a:gd name="connsiteY627" fmla="*/ 3739707 h 7128847"/>
              <a:gd name="connsiteX628" fmla="*/ 10092077 w 14220776"/>
              <a:gd name="connsiteY628" fmla="*/ 3649804 h 7128847"/>
              <a:gd name="connsiteX629" fmla="*/ 10589988 w 14220776"/>
              <a:gd name="connsiteY629" fmla="*/ 3811587 h 7128847"/>
              <a:gd name="connsiteX630" fmla="*/ 9997884 w 14220776"/>
              <a:gd name="connsiteY630" fmla="*/ 4225036 h 7128847"/>
              <a:gd name="connsiteX631" fmla="*/ 9825423 w 14220776"/>
              <a:gd name="connsiteY631" fmla="*/ 4201154 h 7128847"/>
              <a:gd name="connsiteX632" fmla="*/ 10170889 w 14220776"/>
              <a:gd name="connsiteY632" fmla="*/ 3471616 h 7128847"/>
              <a:gd name="connsiteX633" fmla="*/ 10198245 w 14220776"/>
              <a:gd name="connsiteY633" fmla="*/ 3480015 h 7128847"/>
              <a:gd name="connsiteX634" fmla="*/ 10231795 w 14220776"/>
              <a:gd name="connsiteY634" fmla="*/ 3519712 h 7128847"/>
              <a:gd name="connsiteX635" fmla="*/ 10222447 w 14220776"/>
              <a:gd name="connsiteY635" fmla="*/ 3570838 h 7128847"/>
              <a:gd name="connsiteX636" fmla="*/ 10177742 w 14220776"/>
              <a:gd name="connsiteY636" fmla="*/ 3603993 h 7128847"/>
              <a:gd name="connsiteX637" fmla="*/ 10039779 w 14220776"/>
              <a:gd name="connsiteY637" fmla="*/ 3571271 h 7128847"/>
              <a:gd name="connsiteX638" fmla="*/ 10142974 w 14220776"/>
              <a:gd name="connsiteY638" fmla="*/ 3473501 h 7128847"/>
              <a:gd name="connsiteX639" fmla="*/ 10170889 w 14220776"/>
              <a:gd name="connsiteY639" fmla="*/ 3471616 h 7128847"/>
              <a:gd name="connsiteX640" fmla="*/ 9391329 w 14220776"/>
              <a:gd name="connsiteY640" fmla="*/ 3422114 h 7128847"/>
              <a:gd name="connsiteX641" fmla="*/ 9889231 w 14220776"/>
              <a:gd name="connsiteY641" fmla="*/ 3583894 h 7128847"/>
              <a:gd name="connsiteX642" fmla="*/ 9770703 w 14220776"/>
              <a:gd name="connsiteY642" fmla="*/ 3608907 h 7128847"/>
              <a:gd name="connsiteX643" fmla="*/ 9752629 w 14220776"/>
              <a:gd name="connsiteY643" fmla="*/ 3636654 h 7128847"/>
              <a:gd name="connsiteX644" fmla="*/ 9768326 w 14220776"/>
              <a:gd name="connsiteY644" fmla="*/ 3654098 h 7128847"/>
              <a:gd name="connsiteX645" fmla="*/ 9780376 w 14220776"/>
              <a:gd name="connsiteY645" fmla="*/ 3654729 h 7128847"/>
              <a:gd name="connsiteX646" fmla="*/ 9966487 w 14220776"/>
              <a:gd name="connsiteY646" fmla="*/ 3615453 h 7128847"/>
              <a:gd name="connsiteX647" fmla="*/ 9780881 w 14220776"/>
              <a:gd name="connsiteY647" fmla="*/ 4186689 h 7128847"/>
              <a:gd name="connsiteX648" fmla="*/ 9367448 w 14220776"/>
              <a:gd name="connsiteY648" fmla="*/ 3594580 h 7128847"/>
              <a:gd name="connsiteX649" fmla="*/ 9391329 w 14220776"/>
              <a:gd name="connsiteY649" fmla="*/ 3422114 h 7128847"/>
              <a:gd name="connsiteX650" fmla="*/ 9903138 w 14220776"/>
              <a:gd name="connsiteY650" fmla="*/ 3384127 h 7128847"/>
              <a:gd name="connsiteX651" fmla="*/ 9915826 w 14220776"/>
              <a:gd name="connsiteY651" fmla="*/ 3387128 h 7128847"/>
              <a:gd name="connsiteX652" fmla="*/ 9951682 w 14220776"/>
              <a:gd name="connsiteY652" fmla="*/ 3411348 h 7128847"/>
              <a:gd name="connsiteX653" fmla="*/ 9977696 w 14220776"/>
              <a:gd name="connsiteY653" fmla="*/ 3551150 h 7128847"/>
              <a:gd name="connsiteX654" fmla="*/ 9846852 w 14220776"/>
              <a:gd name="connsiteY654" fmla="*/ 3496480 h 7128847"/>
              <a:gd name="connsiteX655" fmla="*/ 9846852 w 14220776"/>
              <a:gd name="connsiteY655" fmla="*/ 3496477 h 7128847"/>
              <a:gd name="connsiteX656" fmla="*/ 9830176 w 14220776"/>
              <a:gd name="connsiteY656" fmla="*/ 3443378 h 7128847"/>
              <a:gd name="connsiteX657" fmla="*/ 9852666 w 14220776"/>
              <a:gd name="connsiteY657" fmla="*/ 3396523 h 7128847"/>
              <a:gd name="connsiteX658" fmla="*/ 9903138 w 14220776"/>
              <a:gd name="connsiteY658" fmla="*/ 3384127 h 7128847"/>
              <a:gd name="connsiteX659" fmla="*/ 12869663 w 14220776"/>
              <a:gd name="connsiteY659" fmla="*/ 3176565 h 7128847"/>
              <a:gd name="connsiteX660" fmla="*/ 12846969 w 14220776"/>
              <a:gd name="connsiteY660" fmla="*/ 3200953 h 7128847"/>
              <a:gd name="connsiteX661" fmla="*/ 12846969 w 14220776"/>
              <a:gd name="connsiteY661" fmla="*/ 3601619 h 7128847"/>
              <a:gd name="connsiteX662" fmla="*/ 12860055 w 14220776"/>
              <a:gd name="connsiteY662" fmla="*/ 3622635 h 7128847"/>
              <a:gd name="connsiteX663" fmla="*/ 13139158 w 14220776"/>
              <a:gd name="connsiteY663" fmla="*/ 3759808 h 7128847"/>
              <a:gd name="connsiteX664" fmla="*/ 13149467 w 14220776"/>
              <a:gd name="connsiteY664" fmla="*/ 3762215 h 7128847"/>
              <a:gd name="connsiteX665" fmla="*/ 13171210 w 14220776"/>
              <a:gd name="connsiteY665" fmla="*/ 3747532 h 7128847"/>
              <a:gd name="connsiteX666" fmla="*/ 13159042 w 14220776"/>
              <a:gd name="connsiteY666" fmla="*/ 3717399 h 7128847"/>
              <a:gd name="connsiteX667" fmla="*/ 12893797 w 14220776"/>
              <a:gd name="connsiteY667" fmla="*/ 3587038 h 7128847"/>
              <a:gd name="connsiteX668" fmla="*/ 12893797 w 14220776"/>
              <a:gd name="connsiteY668" fmla="*/ 3199969 h 7128847"/>
              <a:gd name="connsiteX669" fmla="*/ 12869663 w 14220776"/>
              <a:gd name="connsiteY669" fmla="*/ 3176565 h 7128847"/>
              <a:gd name="connsiteX670" fmla="*/ 5669673 w 14220776"/>
              <a:gd name="connsiteY670" fmla="*/ 3176565 h 7128847"/>
              <a:gd name="connsiteX671" fmla="*/ 5646979 w 14220776"/>
              <a:gd name="connsiteY671" fmla="*/ 3200953 h 7128847"/>
              <a:gd name="connsiteX672" fmla="*/ 5646979 w 14220776"/>
              <a:gd name="connsiteY672" fmla="*/ 3601619 h 7128847"/>
              <a:gd name="connsiteX673" fmla="*/ 5660067 w 14220776"/>
              <a:gd name="connsiteY673" fmla="*/ 3622635 h 7128847"/>
              <a:gd name="connsiteX674" fmla="*/ 5939167 w 14220776"/>
              <a:gd name="connsiteY674" fmla="*/ 3759808 h 7128847"/>
              <a:gd name="connsiteX675" fmla="*/ 5949476 w 14220776"/>
              <a:gd name="connsiteY675" fmla="*/ 3762215 h 7128847"/>
              <a:gd name="connsiteX676" fmla="*/ 5971218 w 14220776"/>
              <a:gd name="connsiteY676" fmla="*/ 3747532 h 7128847"/>
              <a:gd name="connsiteX677" fmla="*/ 5959051 w 14220776"/>
              <a:gd name="connsiteY677" fmla="*/ 3717399 h 7128847"/>
              <a:gd name="connsiteX678" fmla="*/ 5693809 w 14220776"/>
              <a:gd name="connsiteY678" fmla="*/ 3587038 h 7128847"/>
              <a:gd name="connsiteX679" fmla="*/ 5693809 w 14220776"/>
              <a:gd name="connsiteY679" fmla="*/ 3199969 h 7128847"/>
              <a:gd name="connsiteX680" fmla="*/ 5669673 w 14220776"/>
              <a:gd name="connsiteY680" fmla="*/ 3176565 h 7128847"/>
              <a:gd name="connsiteX681" fmla="*/ 10214898 w 14220776"/>
              <a:gd name="connsiteY681" fmla="*/ 3002469 h 7128847"/>
              <a:gd name="connsiteX682" fmla="*/ 10628334 w 14220776"/>
              <a:gd name="connsiteY682" fmla="*/ 3594577 h 7128847"/>
              <a:gd name="connsiteX683" fmla="*/ 10604453 w 14220776"/>
              <a:gd name="connsiteY683" fmla="*/ 3767041 h 7128847"/>
              <a:gd name="connsiteX684" fmla="*/ 10213529 w 14220776"/>
              <a:gd name="connsiteY684" fmla="*/ 3640020 h 7128847"/>
              <a:gd name="connsiteX685" fmla="*/ 10261839 w 14220776"/>
              <a:gd name="connsiteY685" fmla="*/ 3596162 h 7128847"/>
              <a:gd name="connsiteX686" fmla="*/ 10277046 w 14220776"/>
              <a:gd name="connsiteY686" fmla="*/ 3507655 h 7128847"/>
              <a:gd name="connsiteX687" fmla="*/ 10219812 w 14220776"/>
              <a:gd name="connsiteY687" fmla="*/ 3438441 h 7128847"/>
              <a:gd name="connsiteX688" fmla="*/ 10130912 w 14220776"/>
              <a:gd name="connsiteY688" fmla="*/ 3428250 h 7128847"/>
              <a:gd name="connsiteX689" fmla="*/ 10064470 w 14220776"/>
              <a:gd name="connsiteY689" fmla="*/ 3465443 h 7128847"/>
              <a:gd name="connsiteX690" fmla="*/ 2735651 w 14220776"/>
              <a:gd name="connsiteY690" fmla="*/ 2995976 h 7128847"/>
              <a:gd name="connsiteX691" fmla="*/ 3394864 w 14220776"/>
              <a:gd name="connsiteY691" fmla="*/ 3655183 h 7128847"/>
              <a:gd name="connsiteX692" fmla="*/ 3340160 w 14220776"/>
              <a:gd name="connsiteY692" fmla="*/ 3657655 h 7128847"/>
              <a:gd name="connsiteX693" fmla="*/ 2733180 w 14220776"/>
              <a:gd name="connsiteY693" fmla="*/ 3050680 h 7128847"/>
              <a:gd name="connsiteX694" fmla="*/ 2735651 w 14220776"/>
              <a:gd name="connsiteY694" fmla="*/ 2995976 h 7128847"/>
              <a:gd name="connsiteX695" fmla="*/ 2690450 w 14220776"/>
              <a:gd name="connsiteY695" fmla="*/ 2978008 h 7128847"/>
              <a:gd name="connsiteX696" fmla="*/ 2686351 w 14220776"/>
              <a:gd name="connsiteY696" fmla="*/ 3050680 h 7128847"/>
              <a:gd name="connsiteX697" fmla="*/ 3340160 w 14220776"/>
              <a:gd name="connsiteY697" fmla="*/ 3704485 h 7128847"/>
              <a:gd name="connsiteX698" fmla="*/ 3412829 w 14220776"/>
              <a:gd name="connsiteY698" fmla="*/ 3700382 h 7128847"/>
              <a:gd name="connsiteX699" fmla="*/ 2790394 w 14220776"/>
              <a:gd name="connsiteY699" fmla="*/ 4230834 h 7128847"/>
              <a:gd name="connsiteX700" fmla="*/ 2159998 w 14220776"/>
              <a:gd name="connsiteY700" fmla="*/ 3600441 h 7128847"/>
              <a:gd name="connsiteX701" fmla="*/ 2690450 w 14220776"/>
              <a:gd name="connsiteY701" fmla="*/ 2978008 h 7128847"/>
              <a:gd name="connsiteX702" fmla="*/ 8562595 w 14220776"/>
              <a:gd name="connsiteY702" fmla="*/ 2973412 h 7128847"/>
              <a:gd name="connsiteX703" fmla="*/ 9183019 w 14220776"/>
              <a:gd name="connsiteY703" fmla="*/ 3593873 h 7128847"/>
              <a:gd name="connsiteX704" fmla="*/ 8562558 w 14220776"/>
              <a:gd name="connsiteY704" fmla="*/ 4214334 h 7128847"/>
              <a:gd name="connsiteX705" fmla="*/ 7942098 w 14220776"/>
              <a:gd name="connsiteY705" fmla="*/ 3593873 h 7128847"/>
              <a:gd name="connsiteX706" fmla="*/ 8562595 w 14220776"/>
              <a:gd name="connsiteY706" fmla="*/ 2973412 h 7128847"/>
              <a:gd name="connsiteX707" fmla="*/ 7110388 w 14220776"/>
              <a:gd name="connsiteY707" fmla="*/ 2970047 h 7128847"/>
              <a:gd name="connsiteX708" fmla="*/ 7740772 w 14220776"/>
              <a:gd name="connsiteY708" fmla="*/ 3600441 h 7128847"/>
              <a:gd name="connsiteX709" fmla="*/ 7110388 w 14220776"/>
              <a:gd name="connsiteY709" fmla="*/ 4230837 h 7128847"/>
              <a:gd name="connsiteX710" fmla="*/ 6480003 w 14220776"/>
              <a:gd name="connsiteY710" fmla="*/ 3600441 h 7128847"/>
              <a:gd name="connsiteX711" fmla="*/ 7110388 w 14220776"/>
              <a:gd name="connsiteY711" fmla="*/ 2970047 h 7128847"/>
              <a:gd name="connsiteX712" fmla="*/ 11436696 w 14220776"/>
              <a:gd name="connsiteY712" fmla="*/ 2969802 h 7128847"/>
              <a:gd name="connsiteX713" fmla="*/ 12057120 w 14220776"/>
              <a:gd name="connsiteY713" fmla="*/ 3590260 h 7128847"/>
              <a:gd name="connsiteX714" fmla="*/ 11436660 w 14220776"/>
              <a:gd name="connsiteY714" fmla="*/ 4210721 h 7128847"/>
              <a:gd name="connsiteX715" fmla="*/ 10816199 w 14220776"/>
              <a:gd name="connsiteY715" fmla="*/ 3590260 h 7128847"/>
              <a:gd name="connsiteX716" fmla="*/ 11436696 w 14220776"/>
              <a:gd name="connsiteY716" fmla="*/ 2969802 h 7128847"/>
              <a:gd name="connsiteX717" fmla="*/ 1356305 w 14220776"/>
              <a:gd name="connsiteY717" fmla="*/ 2969799 h 7128847"/>
              <a:gd name="connsiteX718" fmla="*/ 1976729 w 14220776"/>
              <a:gd name="connsiteY718" fmla="*/ 3590260 h 7128847"/>
              <a:gd name="connsiteX719" fmla="*/ 1356268 w 14220776"/>
              <a:gd name="connsiteY719" fmla="*/ 4210721 h 7128847"/>
              <a:gd name="connsiteX720" fmla="*/ 735807 w 14220776"/>
              <a:gd name="connsiteY720" fmla="*/ 3590260 h 7128847"/>
              <a:gd name="connsiteX721" fmla="*/ 1356305 w 14220776"/>
              <a:gd name="connsiteY721" fmla="*/ 2969799 h 7128847"/>
              <a:gd name="connsiteX722" fmla="*/ 9997887 w 14220776"/>
              <a:gd name="connsiteY722" fmla="*/ 2964120 h 7128847"/>
              <a:gd name="connsiteX723" fmla="*/ 10170355 w 14220776"/>
              <a:gd name="connsiteY723" fmla="*/ 2988002 h 7128847"/>
              <a:gd name="connsiteX724" fmla="*/ 10019927 w 14220776"/>
              <a:gd name="connsiteY724" fmla="*/ 3450969 h 7128847"/>
              <a:gd name="connsiteX725" fmla="*/ 9988038 w 14220776"/>
              <a:gd name="connsiteY725" fmla="*/ 3381824 h 7128847"/>
              <a:gd name="connsiteX726" fmla="*/ 9910125 w 14220776"/>
              <a:gd name="connsiteY726" fmla="*/ 3337819 h 7128847"/>
              <a:gd name="connsiteX727" fmla="*/ 9823142 w 14220776"/>
              <a:gd name="connsiteY727" fmla="*/ 3360169 h 7128847"/>
              <a:gd name="connsiteX728" fmla="*/ 9783420 w 14220776"/>
              <a:gd name="connsiteY728" fmla="*/ 3440712 h 7128847"/>
              <a:gd name="connsiteX729" fmla="*/ 9796724 w 14220776"/>
              <a:gd name="connsiteY729" fmla="*/ 3504593 h 7128847"/>
              <a:gd name="connsiteX730" fmla="*/ 9405790 w 14220776"/>
              <a:gd name="connsiteY730" fmla="*/ 3377570 h 7128847"/>
              <a:gd name="connsiteX731" fmla="*/ 9997887 w 14220776"/>
              <a:gd name="connsiteY731" fmla="*/ 2964120 h 7128847"/>
              <a:gd name="connsiteX732" fmla="*/ 4210308 w 14220776"/>
              <a:gd name="connsiteY732" fmla="*/ 2942807 h 7128847"/>
              <a:gd name="connsiteX733" fmla="*/ 4830732 w 14220776"/>
              <a:gd name="connsiteY733" fmla="*/ 3563267 h 7128847"/>
              <a:gd name="connsiteX734" fmla="*/ 4210271 w 14220776"/>
              <a:gd name="connsiteY734" fmla="*/ 4183728 h 7128847"/>
              <a:gd name="connsiteX735" fmla="*/ 3589810 w 14220776"/>
              <a:gd name="connsiteY735" fmla="*/ 3563267 h 7128847"/>
              <a:gd name="connsiteX736" fmla="*/ 4210308 w 14220776"/>
              <a:gd name="connsiteY736" fmla="*/ 2942807 h 7128847"/>
              <a:gd name="connsiteX737" fmla="*/ 12663592 w 14220776"/>
              <a:gd name="connsiteY737" fmla="*/ 2931644 h 7128847"/>
              <a:gd name="connsiteX738" fmla="*/ 13077174 w 14220776"/>
              <a:gd name="connsiteY738" fmla="*/ 2931644 h 7128847"/>
              <a:gd name="connsiteX739" fmla="*/ 13149219 w 14220776"/>
              <a:gd name="connsiteY739" fmla="*/ 3003689 h 7128847"/>
              <a:gd name="connsiteX740" fmla="*/ 13149219 w 14220776"/>
              <a:gd name="connsiteY740" fmla="*/ 3036138 h 7128847"/>
              <a:gd name="connsiteX741" fmla="*/ 13500776 w 14220776"/>
              <a:gd name="connsiteY741" fmla="*/ 3601619 h 7128847"/>
              <a:gd name="connsiteX742" fmla="*/ 13149219 w 14220776"/>
              <a:gd name="connsiteY742" fmla="*/ 4167103 h 7128847"/>
              <a:gd name="connsiteX743" fmla="*/ 13149219 w 14220776"/>
              <a:gd name="connsiteY743" fmla="*/ 4199556 h 7128847"/>
              <a:gd name="connsiteX744" fmla="*/ 13077174 w 14220776"/>
              <a:gd name="connsiteY744" fmla="*/ 4271601 h 7128847"/>
              <a:gd name="connsiteX745" fmla="*/ 12663592 w 14220776"/>
              <a:gd name="connsiteY745" fmla="*/ 4271601 h 7128847"/>
              <a:gd name="connsiteX746" fmla="*/ 12591547 w 14220776"/>
              <a:gd name="connsiteY746" fmla="*/ 4199556 h 7128847"/>
              <a:gd name="connsiteX747" fmla="*/ 12591547 w 14220776"/>
              <a:gd name="connsiteY747" fmla="*/ 4167103 h 7128847"/>
              <a:gd name="connsiteX748" fmla="*/ 12239990 w 14220776"/>
              <a:gd name="connsiteY748" fmla="*/ 3601619 h 7128847"/>
              <a:gd name="connsiteX749" fmla="*/ 12591547 w 14220776"/>
              <a:gd name="connsiteY749" fmla="*/ 3036138 h 7128847"/>
              <a:gd name="connsiteX750" fmla="*/ 12591547 w 14220776"/>
              <a:gd name="connsiteY750" fmla="*/ 3003689 h 7128847"/>
              <a:gd name="connsiteX751" fmla="*/ 12663592 w 14220776"/>
              <a:gd name="connsiteY751" fmla="*/ 2931644 h 7128847"/>
              <a:gd name="connsiteX752" fmla="*/ 5463604 w 14220776"/>
              <a:gd name="connsiteY752" fmla="*/ 2931644 h 7128847"/>
              <a:gd name="connsiteX753" fmla="*/ 5877183 w 14220776"/>
              <a:gd name="connsiteY753" fmla="*/ 2931644 h 7128847"/>
              <a:gd name="connsiteX754" fmla="*/ 5949230 w 14220776"/>
              <a:gd name="connsiteY754" fmla="*/ 3003689 h 7128847"/>
              <a:gd name="connsiteX755" fmla="*/ 5949230 w 14220776"/>
              <a:gd name="connsiteY755" fmla="*/ 3036138 h 7128847"/>
              <a:gd name="connsiteX756" fmla="*/ 6300786 w 14220776"/>
              <a:gd name="connsiteY756" fmla="*/ 3601619 h 7128847"/>
              <a:gd name="connsiteX757" fmla="*/ 5949230 w 14220776"/>
              <a:gd name="connsiteY757" fmla="*/ 4167103 h 7128847"/>
              <a:gd name="connsiteX758" fmla="*/ 5949230 w 14220776"/>
              <a:gd name="connsiteY758" fmla="*/ 4199556 h 7128847"/>
              <a:gd name="connsiteX759" fmla="*/ 5877183 w 14220776"/>
              <a:gd name="connsiteY759" fmla="*/ 4271601 h 7128847"/>
              <a:gd name="connsiteX760" fmla="*/ 5463604 w 14220776"/>
              <a:gd name="connsiteY760" fmla="*/ 4271601 h 7128847"/>
              <a:gd name="connsiteX761" fmla="*/ 5391558 w 14220776"/>
              <a:gd name="connsiteY761" fmla="*/ 4199556 h 7128847"/>
              <a:gd name="connsiteX762" fmla="*/ 5391558 w 14220776"/>
              <a:gd name="connsiteY762" fmla="*/ 4167103 h 7128847"/>
              <a:gd name="connsiteX763" fmla="*/ 5039998 w 14220776"/>
              <a:gd name="connsiteY763" fmla="*/ 3601619 h 7128847"/>
              <a:gd name="connsiteX764" fmla="*/ 5391558 w 14220776"/>
              <a:gd name="connsiteY764" fmla="*/ 3036138 h 7128847"/>
              <a:gd name="connsiteX765" fmla="*/ 5391558 w 14220776"/>
              <a:gd name="connsiteY765" fmla="*/ 3003689 h 7128847"/>
              <a:gd name="connsiteX766" fmla="*/ 5463604 w 14220776"/>
              <a:gd name="connsiteY766" fmla="*/ 2931644 h 7128847"/>
              <a:gd name="connsiteX767" fmla="*/ 10261603 w 14220776"/>
              <a:gd name="connsiteY767" fmla="*/ 2487117 h 7128847"/>
              <a:gd name="connsiteX768" fmla="*/ 10710378 w 14220776"/>
              <a:gd name="connsiteY768" fmla="*/ 2715766 h 7128847"/>
              <a:gd name="connsiteX769" fmla="*/ 11159156 w 14220776"/>
              <a:gd name="connsiteY769" fmla="*/ 2487117 h 7128847"/>
              <a:gd name="connsiteX770" fmla="*/ 11212984 w 14220776"/>
              <a:gd name="connsiteY770" fmla="*/ 2540941 h 7128847"/>
              <a:gd name="connsiteX771" fmla="*/ 10710378 w 14220776"/>
              <a:gd name="connsiteY771" fmla="*/ 2790832 h 7128847"/>
              <a:gd name="connsiteX772" fmla="*/ 10207775 w 14220776"/>
              <a:gd name="connsiteY772" fmla="*/ 2540941 h 7128847"/>
              <a:gd name="connsiteX773" fmla="*/ 8011092 w 14220776"/>
              <a:gd name="connsiteY773" fmla="*/ 2260897 h 7128847"/>
              <a:gd name="connsiteX774" fmla="*/ 7997886 w 14220776"/>
              <a:gd name="connsiteY774" fmla="*/ 2291262 h 7128847"/>
              <a:gd name="connsiteX775" fmla="*/ 7958510 w 14220776"/>
              <a:gd name="connsiteY775" fmla="*/ 2381827 h 7128847"/>
              <a:gd name="connsiteX776" fmla="*/ 7945304 w 14220776"/>
              <a:gd name="connsiteY776" fmla="*/ 2412194 h 7128847"/>
              <a:gd name="connsiteX777" fmla="*/ 7967097 w 14220776"/>
              <a:gd name="connsiteY777" fmla="*/ 2427035 h 7128847"/>
              <a:gd name="connsiteX778" fmla="*/ 7975671 w 14220776"/>
              <a:gd name="connsiteY778" fmla="*/ 2425400 h 7128847"/>
              <a:gd name="connsiteX779" fmla="*/ 8041458 w 14220776"/>
              <a:gd name="connsiteY779" fmla="*/ 2274102 h 7128847"/>
              <a:gd name="connsiteX780" fmla="*/ 8011092 w 14220776"/>
              <a:gd name="connsiteY780" fmla="*/ 2260897 h 7128847"/>
              <a:gd name="connsiteX781" fmla="*/ 7937024 w 14220776"/>
              <a:gd name="connsiteY781" fmla="*/ 2148986 h 7128847"/>
              <a:gd name="connsiteX782" fmla="*/ 8089113 w 14220776"/>
              <a:gd name="connsiteY782" fmla="*/ 2255332 h 7128847"/>
              <a:gd name="connsiteX783" fmla="*/ 7994442 w 14220776"/>
              <a:gd name="connsiteY783" fmla="*/ 2473047 h 7128847"/>
              <a:gd name="connsiteX784" fmla="*/ 7776722 w 14220776"/>
              <a:gd name="connsiteY784" fmla="*/ 2378387 h 7128847"/>
              <a:gd name="connsiteX785" fmla="*/ 7871393 w 14220776"/>
              <a:gd name="connsiteY785" fmla="*/ 2160661 h 7128847"/>
              <a:gd name="connsiteX786" fmla="*/ 7937024 w 14220776"/>
              <a:gd name="connsiteY786" fmla="*/ 2148986 h 7128847"/>
              <a:gd name="connsiteX787" fmla="*/ 1923753 w 14220776"/>
              <a:gd name="connsiteY787" fmla="*/ 2109526 h 7128847"/>
              <a:gd name="connsiteX788" fmla="*/ 1993598 w 14220776"/>
              <a:gd name="connsiteY788" fmla="*/ 2249217 h 7128847"/>
              <a:gd name="connsiteX789" fmla="*/ 1923753 w 14220776"/>
              <a:gd name="connsiteY789" fmla="*/ 2388904 h 7128847"/>
              <a:gd name="connsiteX790" fmla="*/ 2060148 w 14220776"/>
              <a:gd name="connsiteY790" fmla="*/ 2279342 h 7128847"/>
              <a:gd name="connsiteX791" fmla="*/ 2280133 w 14220776"/>
              <a:gd name="connsiteY791" fmla="*/ 2366552 h 7128847"/>
              <a:gd name="connsiteX792" fmla="*/ 2458239 w 14220776"/>
              <a:gd name="connsiteY792" fmla="*/ 2249214 h 7128847"/>
              <a:gd name="connsiteX793" fmla="*/ 2280133 w 14220776"/>
              <a:gd name="connsiteY793" fmla="*/ 2131878 h 7128847"/>
              <a:gd name="connsiteX794" fmla="*/ 2060148 w 14220776"/>
              <a:gd name="connsiteY794" fmla="*/ 2219084 h 7128847"/>
              <a:gd name="connsiteX795" fmla="*/ 1923753 w 14220776"/>
              <a:gd name="connsiteY795" fmla="*/ 2109526 h 7128847"/>
              <a:gd name="connsiteX796" fmla="*/ 12126967 w 14220776"/>
              <a:gd name="connsiteY796" fmla="*/ 1875520 h 7128847"/>
              <a:gd name="connsiteX797" fmla="*/ 12126967 w 14220776"/>
              <a:gd name="connsiteY797" fmla="*/ 2088117 h 7128847"/>
              <a:gd name="connsiteX798" fmla="*/ 12150383 w 14220776"/>
              <a:gd name="connsiteY798" fmla="*/ 2111532 h 7128847"/>
              <a:gd name="connsiteX799" fmla="*/ 12173797 w 14220776"/>
              <a:gd name="connsiteY799" fmla="*/ 2088117 h 7128847"/>
              <a:gd name="connsiteX800" fmla="*/ 12173797 w 14220776"/>
              <a:gd name="connsiteY800" fmla="*/ 1875520 h 7128847"/>
              <a:gd name="connsiteX801" fmla="*/ 12437525 w 14220776"/>
              <a:gd name="connsiteY801" fmla="*/ 2161627 h 7128847"/>
              <a:gd name="connsiteX802" fmla="*/ 12150383 w 14220776"/>
              <a:gd name="connsiteY802" fmla="*/ 2448769 h 7128847"/>
              <a:gd name="connsiteX803" fmla="*/ 11863236 w 14220776"/>
              <a:gd name="connsiteY803" fmla="*/ 2161627 h 7128847"/>
              <a:gd name="connsiteX804" fmla="*/ 12126967 w 14220776"/>
              <a:gd name="connsiteY804" fmla="*/ 1875520 h 7128847"/>
              <a:gd name="connsiteX805" fmla="*/ 7879675 w 14220776"/>
              <a:gd name="connsiteY805" fmla="*/ 1823455 h 7128847"/>
              <a:gd name="connsiteX806" fmla="*/ 7878543 w 14220776"/>
              <a:gd name="connsiteY806" fmla="*/ 1824589 h 7128847"/>
              <a:gd name="connsiteX807" fmla="*/ 7722916 w 14220776"/>
              <a:gd name="connsiteY807" fmla="*/ 1858300 h 7128847"/>
              <a:gd name="connsiteX808" fmla="*/ 7688831 w 14220776"/>
              <a:gd name="connsiteY808" fmla="*/ 1882201 h 7128847"/>
              <a:gd name="connsiteX809" fmla="*/ 7626992 w 14220776"/>
              <a:gd name="connsiteY809" fmla="*/ 2010106 h 7128847"/>
              <a:gd name="connsiteX810" fmla="*/ 7627799 w 14220776"/>
              <a:gd name="connsiteY810" fmla="*/ 2071196 h 7128847"/>
              <a:gd name="connsiteX811" fmla="*/ 7609197 w 14220776"/>
              <a:gd name="connsiteY811" fmla="*/ 2128219 h 7128847"/>
              <a:gd name="connsiteX812" fmla="*/ 7500693 w 14220776"/>
              <a:gd name="connsiteY812" fmla="*/ 2183211 h 7128847"/>
              <a:gd name="connsiteX813" fmla="*/ 7493820 w 14220776"/>
              <a:gd name="connsiteY813" fmla="*/ 2230425 h 7128847"/>
              <a:gd name="connsiteX814" fmla="*/ 7494008 w 14220776"/>
              <a:gd name="connsiteY814" fmla="*/ 2230425 h 7128847"/>
              <a:gd name="connsiteX815" fmla="*/ 7879675 w 14220776"/>
              <a:gd name="connsiteY815" fmla="*/ 2595908 h 7128847"/>
              <a:gd name="connsiteX816" fmla="*/ 8265908 w 14220776"/>
              <a:gd name="connsiteY816" fmla="*/ 2209687 h 7128847"/>
              <a:gd name="connsiteX817" fmla="*/ 7879675 w 14220776"/>
              <a:gd name="connsiteY817" fmla="*/ 1823455 h 7128847"/>
              <a:gd name="connsiteX818" fmla="*/ 5046950 w 14220776"/>
              <a:gd name="connsiteY818" fmla="*/ 1800096 h 7128847"/>
              <a:gd name="connsiteX819" fmla="*/ 4686605 w 14220776"/>
              <a:gd name="connsiteY819" fmla="*/ 1896655 h 7128847"/>
              <a:gd name="connsiteX820" fmla="*/ 4590047 w 14220776"/>
              <a:gd name="connsiteY820" fmla="*/ 2257004 h 7128847"/>
              <a:gd name="connsiteX821" fmla="*/ 4853836 w 14220776"/>
              <a:gd name="connsiteY821" fmla="*/ 2520803 h 7128847"/>
              <a:gd name="connsiteX822" fmla="*/ 5214191 w 14220776"/>
              <a:gd name="connsiteY822" fmla="*/ 2424237 h 7128847"/>
              <a:gd name="connsiteX823" fmla="*/ 5310744 w 14220776"/>
              <a:gd name="connsiteY823" fmla="*/ 2063891 h 7128847"/>
              <a:gd name="connsiteX824" fmla="*/ 12150381 w 14220776"/>
              <a:gd name="connsiteY824" fmla="*/ 1730900 h 7128847"/>
              <a:gd name="connsiteX825" fmla="*/ 12126967 w 14220776"/>
              <a:gd name="connsiteY825" fmla="*/ 1754315 h 7128847"/>
              <a:gd name="connsiteX826" fmla="*/ 12126967 w 14220776"/>
              <a:gd name="connsiteY826" fmla="*/ 1828489 h 7128847"/>
              <a:gd name="connsiteX827" fmla="*/ 11816410 w 14220776"/>
              <a:gd name="connsiteY827" fmla="*/ 2161627 h 7128847"/>
              <a:gd name="connsiteX828" fmla="*/ 12150381 w 14220776"/>
              <a:gd name="connsiteY828" fmla="*/ 2495597 h 7128847"/>
              <a:gd name="connsiteX829" fmla="*/ 12484354 w 14220776"/>
              <a:gd name="connsiteY829" fmla="*/ 2161627 h 7128847"/>
              <a:gd name="connsiteX830" fmla="*/ 12173797 w 14220776"/>
              <a:gd name="connsiteY830" fmla="*/ 1828489 h 7128847"/>
              <a:gd name="connsiteX831" fmla="*/ 12173797 w 14220776"/>
              <a:gd name="connsiteY831" fmla="*/ 1754315 h 7128847"/>
              <a:gd name="connsiteX832" fmla="*/ 12150381 w 14220776"/>
              <a:gd name="connsiteY832" fmla="*/ 1730900 h 7128847"/>
              <a:gd name="connsiteX833" fmla="*/ 10710383 w 14220776"/>
              <a:gd name="connsiteY833" fmla="*/ 1651953 h 7128847"/>
              <a:gd name="connsiteX834" fmla="*/ 11218875 w 14220776"/>
              <a:gd name="connsiteY834" fmla="*/ 2160446 h 7128847"/>
              <a:gd name="connsiteX835" fmla="*/ 11151484 w 14220776"/>
              <a:gd name="connsiteY835" fmla="*/ 2413217 h 7128847"/>
              <a:gd name="connsiteX836" fmla="*/ 10918888 w 14220776"/>
              <a:gd name="connsiteY836" fmla="*/ 2180625 h 7128847"/>
              <a:gd name="connsiteX837" fmla="*/ 10923055 w 14220776"/>
              <a:gd name="connsiteY837" fmla="*/ 2158940 h 7128847"/>
              <a:gd name="connsiteX838" fmla="*/ 10864090 w 14220776"/>
              <a:gd name="connsiteY838" fmla="*/ 2099976 h 7128847"/>
              <a:gd name="connsiteX839" fmla="*/ 10805129 w 14220776"/>
              <a:gd name="connsiteY839" fmla="*/ 2158940 h 7128847"/>
              <a:gd name="connsiteX840" fmla="*/ 10864090 w 14220776"/>
              <a:gd name="connsiteY840" fmla="*/ 2217905 h 7128847"/>
              <a:gd name="connsiteX841" fmla="*/ 10885772 w 14220776"/>
              <a:gd name="connsiteY841" fmla="*/ 2213738 h 7128847"/>
              <a:gd name="connsiteX842" fmla="*/ 11125638 w 14220776"/>
              <a:gd name="connsiteY842" fmla="*/ 2453600 h 7128847"/>
              <a:gd name="connsiteX843" fmla="*/ 10710383 w 14220776"/>
              <a:gd name="connsiteY843" fmla="*/ 2668938 h 7128847"/>
              <a:gd name="connsiteX844" fmla="*/ 10295126 w 14220776"/>
              <a:gd name="connsiteY844" fmla="*/ 2453600 h 7128847"/>
              <a:gd name="connsiteX845" fmla="*/ 10534992 w 14220776"/>
              <a:gd name="connsiteY845" fmla="*/ 2213738 h 7128847"/>
              <a:gd name="connsiteX846" fmla="*/ 10556670 w 14220776"/>
              <a:gd name="connsiteY846" fmla="*/ 2217905 h 7128847"/>
              <a:gd name="connsiteX847" fmla="*/ 10615639 w 14220776"/>
              <a:gd name="connsiteY847" fmla="*/ 2158940 h 7128847"/>
              <a:gd name="connsiteX848" fmla="*/ 10556670 w 14220776"/>
              <a:gd name="connsiteY848" fmla="*/ 2099976 h 7128847"/>
              <a:gd name="connsiteX849" fmla="*/ 10497709 w 14220776"/>
              <a:gd name="connsiteY849" fmla="*/ 2158940 h 7128847"/>
              <a:gd name="connsiteX850" fmla="*/ 10501877 w 14220776"/>
              <a:gd name="connsiteY850" fmla="*/ 2180625 h 7128847"/>
              <a:gd name="connsiteX851" fmla="*/ 10269280 w 14220776"/>
              <a:gd name="connsiteY851" fmla="*/ 2413217 h 7128847"/>
              <a:gd name="connsiteX852" fmla="*/ 10201889 w 14220776"/>
              <a:gd name="connsiteY852" fmla="*/ 2160446 h 7128847"/>
              <a:gd name="connsiteX853" fmla="*/ 10710383 w 14220776"/>
              <a:gd name="connsiteY853" fmla="*/ 1651953 h 7128847"/>
              <a:gd name="connsiteX854" fmla="*/ 9254891 w 14220776"/>
              <a:gd name="connsiteY854" fmla="*/ 1549954 h 7128847"/>
              <a:gd name="connsiteX855" fmla="*/ 9875315 w 14220776"/>
              <a:gd name="connsiteY855" fmla="*/ 2170415 h 7128847"/>
              <a:gd name="connsiteX856" fmla="*/ 9254855 w 14220776"/>
              <a:gd name="connsiteY856" fmla="*/ 2790876 h 7128847"/>
              <a:gd name="connsiteX857" fmla="*/ 8634394 w 14220776"/>
              <a:gd name="connsiteY857" fmla="*/ 2170415 h 7128847"/>
              <a:gd name="connsiteX858" fmla="*/ 9254891 w 14220776"/>
              <a:gd name="connsiteY858" fmla="*/ 1549954 h 7128847"/>
              <a:gd name="connsiteX859" fmla="*/ 3535733 w 14220776"/>
              <a:gd name="connsiteY859" fmla="*/ 1533428 h 7128847"/>
              <a:gd name="connsiteX860" fmla="*/ 4156158 w 14220776"/>
              <a:gd name="connsiteY860" fmla="*/ 2153888 h 7128847"/>
              <a:gd name="connsiteX861" fmla="*/ 3535697 w 14220776"/>
              <a:gd name="connsiteY861" fmla="*/ 2774349 h 7128847"/>
              <a:gd name="connsiteX862" fmla="*/ 2915236 w 14220776"/>
              <a:gd name="connsiteY862" fmla="*/ 2153888 h 7128847"/>
              <a:gd name="connsiteX863" fmla="*/ 3535733 w 14220776"/>
              <a:gd name="connsiteY863" fmla="*/ 1533428 h 7128847"/>
              <a:gd name="connsiteX864" fmla="*/ 12150381 w 14220776"/>
              <a:gd name="connsiteY864" fmla="*/ 1531234 h 7128847"/>
              <a:gd name="connsiteX865" fmla="*/ 12780775 w 14220776"/>
              <a:gd name="connsiteY865" fmla="*/ 2161627 h 7128847"/>
              <a:gd name="connsiteX866" fmla="*/ 12150381 w 14220776"/>
              <a:gd name="connsiteY866" fmla="*/ 2792019 h 7128847"/>
              <a:gd name="connsiteX867" fmla="*/ 11519989 w 14220776"/>
              <a:gd name="connsiteY867" fmla="*/ 2161627 h 7128847"/>
              <a:gd name="connsiteX868" fmla="*/ 12150381 w 14220776"/>
              <a:gd name="connsiteY868" fmla="*/ 1531234 h 7128847"/>
              <a:gd name="connsiteX869" fmla="*/ 4950396 w 14220776"/>
              <a:gd name="connsiteY869" fmla="*/ 1530057 h 7128847"/>
              <a:gd name="connsiteX870" fmla="*/ 5580791 w 14220776"/>
              <a:gd name="connsiteY870" fmla="*/ 2160449 h 7128847"/>
              <a:gd name="connsiteX871" fmla="*/ 4950396 w 14220776"/>
              <a:gd name="connsiteY871" fmla="*/ 2790841 h 7128847"/>
              <a:gd name="connsiteX872" fmla="*/ 4320005 w 14220776"/>
              <a:gd name="connsiteY872" fmla="*/ 2160449 h 7128847"/>
              <a:gd name="connsiteX873" fmla="*/ 4950396 w 14220776"/>
              <a:gd name="connsiteY873" fmla="*/ 1530057 h 7128847"/>
              <a:gd name="connsiteX874" fmla="*/ 10710379 w 14220776"/>
              <a:gd name="connsiteY874" fmla="*/ 1530053 h 7128847"/>
              <a:gd name="connsiteX875" fmla="*/ 11340773 w 14220776"/>
              <a:gd name="connsiteY875" fmla="*/ 2160445 h 7128847"/>
              <a:gd name="connsiteX876" fmla="*/ 11240281 w 14220776"/>
              <a:gd name="connsiteY876" fmla="*/ 2502012 h 7128847"/>
              <a:gd name="connsiteX877" fmla="*/ 11185660 w 14220776"/>
              <a:gd name="connsiteY877" fmla="*/ 2447392 h 7128847"/>
              <a:gd name="connsiteX878" fmla="*/ 11265706 w 14220776"/>
              <a:gd name="connsiteY878" fmla="*/ 2160445 h 7128847"/>
              <a:gd name="connsiteX879" fmla="*/ 10710379 w 14220776"/>
              <a:gd name="connsiteY879" fmla="*/ 1605124 h 7128847"/>
              <a:gd name="connsiteX880" fmla="*/ 10155058 w 14220776"/>
              <a:gd name="connsiteY880" fmla="*/ 2160445 h 7128847"/>
              <a:gd name="connsiteX881" fmla="*/ 10235103 w 14220776"/>
              <a:gd name="connsiteY881" fmla="*/ 2447392 h 7128847"/>
              <a:gd name="connsiteX882" fmla="*/ 10180482 w 14220776"/>
              <a:gd name="connsiteY882" fmla="*/ 2502012 h 7128847"/>
              <a:gd name="connsiteX883" fmla="*/ 10079987 w 14220776"/>
              <a:gd name="connsiteY883" fmla="*/ 2160445 h 7128847"/>
              <a:gd name="connsiteX884" fmla="*/ 10710379 w 14220776"/>
              <a:gd name="connsiteY884" fmla="*/ 1530053 h 7128847"/>
              <a:gd name="connsiteX885" fmla="*/ 6390398 w 14220776"/>
              <a:gd name="connsiteY885" fmla="*/ 1530053 h 7128847"/>
              <a:gd name="connsiteX886" fmla="*/ 7020789 w 14220776"/>
              <a:gd name="connsiteY886" fmla="*/ 2160445 h 7128847"/>
              <a:gd name="connsiteX887" fmla="*/ 6920796 w 14220776"/>
              <a:gd name="connsiteY887" fmla="*/ 2501253 h 7128847"/>
              <a:gd name="connsiteX888" fmla="*/ 6976233 w 14220776"/>
              <a:gd name="connsiteY888" fmla="*/ 2701973 h 7128847"/>
              <a:gd name="connsiteX889" fmla="*/ 6931923 w 14220776"/>
              <a:gd name="connsiteY889" fmla="*/ 2746285 h 7128847"/>
              <a:gd name="connsiteX890" fmla="*/ 6731202 w 14220776"/>
              <a:gd name="connsiteY890" fmla="*/ 2690847 h 7128847"/>
              <a:gd name="connsiteX891" fmla="*/ 6390398 w 14220776"/>
              <a:gd name="connsiteY891" fmla="*/ 2790838 h 7128847"/>
              <a:gd name="connsiteX892" fmla="*/ 5760004 w 14220776"/>
              <a:gd name="connsiteY892" fmla="*/ 2160445 h 7128847"/>
              <a:gd name="connsiteX893" fmla="*/ 6390398 w 14220776"/>
              <a:gd name="connsiteY893" fmla="*/ 1530053 h 7128847"/>
              <a:gd name="connsiteX894" fmla="*/ 7830381 w 14220776"/>
              <a:gd name="connsiteY894" fmla="*/ 1530052 h 7128847"/>
              <a:gd name="connsiteX895" fmla="*/ 8460775 w 14220776"/>
              <a:gd name="connsiteY895" fmla="*/ 2160444 h 7128847"/>
              <a:gd name="connsiteX896" fmla="*/ 7830381 w 14220776"/>
              <a:gd name="connsiteY896" fmla="*/ 2790836 h 7128847"/>
              <a:gd name="connsiteX897" fmla="*/ 7199991 w 14220776"/>
              <a:gd name="connsiteY897" fmla="*/ 2160444 h 7128847"/>
              <a:gd name="connsiteX898" fmla="*/ 7830381 w 14220776"/>
              <a:gd name="connsiteY898" fmla="*/ 1530052 h 7128847"/>
              <a:gd name="connsiteX899" fmla="*/ 1872278 w 14220776"/>
              <a:gd name="connsiteY899" fmla="*/ 1495981 h 7128847"/>
              <a:gd name="connsiteX900" fmla="*/ 2268510 w 14220776"/>
              <a:gd name="connsiteY900" fmla="*/ 1495981 h 7128847"/>
              <a:gd name="connsiteX901" fmla="*/ 2322543 w 14220776"/>
              <a:gd name="connsiteY901" fmla="*/ 1550015 h 7128847"/>
              <a:gd name="connsiteX902" fmla="*/ 2322543 w 14220776"/>
              <a:gd name="connsiteY902" fmla="*/ 1582558 h 7128847"/>
              <a:gd name="connsiteX903" fmla="*/ 2700786 w 14220776"/>
              <a:gd name="connsiteY903" fmla="*/ 2160447 h 7128847"/>
              <a:gd name="connsiteX904" fmla="*/ 2070396 w 14220776"/>
              <a:gd name="connsiteY904" fmla="*/ 2790839 h 7128847"/>
              <a:gd name="connsiteX905" fmla="*/ 1440065 w 14220776"/>
              <a:gd name="connsiteY905" fmla="*/ 2169701 h 7128847"/>
              <a:gd name="connsiteX906" fmla="*/ 1818243 w 14220776"/>
              <a:gd name="connsiteY906" fmla="*/ 1582558 h 7128847"/>
              <a:gd name="connsiteX907" fmla="*/ 1818243 w 14220776"/>
              <a:gd name="connsiteY907" fmla="*/ 1550015 h 7128847"/>
              <a:gd name="connsiteX908" fmla="*/ 1872278 w 14220776"/>
              <a:gd name="connsiteY908" fmla="*/ 1495981 h 7128847"/>
              <a:gd name="connsiteX909" fmla="*/ 13590383 w 14220776"/>
              <a:gd name="connsiteY909" fmla="*/ 1439999 h 7128847"/>
              <a:gd name="connsiteX910" fmla="*/ 14220776 w 14220776"/>
              <a:gd name="connsiteY910" fmla="*/ 2160448 h 7128847"/>
              <a:gd name="connsiteX911" fmla="*/ 13590383 w 14220776"/>
              <a:gd name="connsiteY911" fmla="*/ 2790839 h 7128847"/>
              <a:gd name="connsiteX912" fmla="*/ 12959990 w 14220776"/>
              <a:gd name="connsiteY912" fmla="*/ 2160448 h 7128847"/>
              <a:gd name="connsiteX913" fmla="*/ 13590383 w 14220776"/>
              <a:gd name="connsiteY913" fmla="*/ 1439999 h 7128847"/>
              <a:gd name="connsiteX914" fmla="*/ 630393 w 14220776"/>
              <a:gd name="connsiteY914" fmla="*/ 1439999 h 7128847"/>
              <a:gd name="connsiteX915" fmla="*/ 1260786 w 14220776"/>
              <a:gd name="connsiteY915" fmla="*/ 2160448 h 7128847"/>
              <a:gd name="connsiteX916" fmla="*/ 630393 w 14220776"/>
              <a:gd name="connsiteY916" fmla="*/ 2790839 h 7128847"/>
              <a:gd name="connsiteX917" fmla="*/ 1 w 14220776"/>
              <a:gd name="connsiteY917" fmla="*/ 2160448 h 7128847"/>
              <a:gd name="connsiteX918" fmla="*/ 630393 w 14220776"/>
              <a:gd name="connsiteY918" fmla="*/ 1439999 h 7128847"/>
              <a:gd name="connsiteX919" fmla="*/ 4218715 w 14220776"/>
              <a:gd name="connsiteY919" fmla="*/ 1221841 h 7128847"/>
              <a:gd name="connsiteX920" fmla="*/ 4195300 w 14220776"/>
              <a:gd name="connsiteY920" fmla="*/ 1245256 h 7128847"/>
              <a:gd name="connsiteX921" fmla="*/ 4195300 w 14220776"/>
              <a:gd name="connsiteY921" fmla="*/ 1282510 h 7128847"/>
              <a:gd name="connsiteX922" fmla="*/ 4218715 w 14220776"/>
              <a:gd name="connsiteY922" fmla="*/ 1305925 h 7128847"/>
              <a:gd name="connsiteX923" fmla="*/ 4242129 w 14220776"/>
              <a:gd name="connsiteY923" fmla="*/ 1282510 h 7128847"/>
              <a:gd name="connsiteX924" fmla="*/ 4242129 w 14220776"/>
              <a:gd name="connsiteY924" fmla="*/ 1245256 h 7128847"/>
              <a:gd name="connsiteX925" fmla="*/ 4218715 w 14220776"/>
              <a:gd name="connsiteY925" fmla="*/ 1221841 h 7128847"/>
              <a:gd name="connsiteX926" fmla="*/ 3964434 w 14220776"/>
              <a:gd name="connsiteY926" fmla="*/ 1156200 h 7128847"/>
              <a:gd name="connsiteX927" fmla="*/ 3950218 w 14220776"/>
              <a:gd name="connsiteY927" fmla="*/ 1167112 h 7128847"/>
              <a:gd name="connsiteX928" fmla="*/ 3931631 w 14220776"/>
              <a:gd name="connsiteY928" fmla="*/ 1199320 h 7128847"/>
              <a:gd name="connsiteX929" fmla="*/ 3940207 w 14220776"/>
              <a:gd name="connsiteY929" fmla="*/ 1231301 h 7128847"/>
              <a:gd name="connsiteX930" fmla="*/ 3951890 w 14220776"/>
              <a:gd name="connsiteY930" fmla="*/ 1234442 h 7128847"/>
              <a:gd name="connsiteX931" fmla="*/ 3972192 w 14220776"/>
              <a:gd name="connsiteY931" fmla="*/ 1222728 h 7128847"/>
              <a:gd name="connsiteX932" fmla="*/ 3990778 w 14220776"/>
              <a:gd name="connsiteY932" fmla="*/ 1190519 h 7128847"/>
              <a:gd name="connsiteX933" fmla="*/ 3982202 w 14220776"/>
              <a:gd name="connsiteY933" fmla="*/ 1158535 h 7128847"/>
              <a:gd name="connsiteX934" fmla="*/ 3964434 w 14220776"/>
              <a:gd name="connsiteY934" fmla="*/ 1156200 h 7128847"/>
              <a:gd name="connsiteX935" fmla="*/ 4472989 w 14220776"/>
              <a:gd name="connsiteY935" fmla="*/ 1156195 h 7128847"/>
              <a:gd name="connsiteX936" fmla="*/ 4455224 w 14220776"/>
              <a:gd name="connsiteY936" fmla="*/ 1158538 h 7128847"/>
              <a:gd name="connsiteX937" fmla="*/ 4446650 w 14220776"/>
              <a:gd name="connsiteY937" fmla="*/ 1190524 h 7128847"/>
              <a:gd name="connsiteX938" fmla="*/ 4465245 w 14220776"/>
              <a:gd name="connsiteY938" fmla="*/ 1222731 h 7128847"/>
              <a:gd name="connsiteX939" fmla="*/ 4485547 w 14220776"/>
              <a:gd name="connsiteY939" fmla="*/ 1234442 h 7128847"/>
              <a:gd name="connsiteX940" fmla="*/ 4497233 w 14220776"/>
              <a:gd name="connsiteY940" fmla="*/ 1231301 h 7128847"/>
              <a:gd name="connsiteX941" fmla="*/ 4505803 w 14220776"/>
              <a:gd name="connsiteY941" fmla="*/ 1199316 h 7128847"/>
              <a:gd name="connsiteX942" fmla="*/ 4487208 w 14220776"/>
              <a:gd name="connsiteY942" fmla="*/ 1167109 h 7128847"/>
              <a:gd name="connsiteX943" fmla="*/ 4472989 w 14220776"/>
              <a:gd name="connsiteY943" fmla="*/ 1156195 h 7128847"/>
              <a:gd name="connsiteX944" fmla="*/ 3794864 w 14220776"/>
              <a:gd name="connsiteY944" fmla="*/ 974500 h 7128847"/>
              <a:gd name="connsiteX945" fmla="*/ 3777098 w 14220776"/>
              <a:gd name="connsiteY945" fmla="*/ 976834 h 7128847"/>
              <a:gd name="connsiteX946" fmla="*/ 3744890 w 14220776"/>
              <a:gd name="connsiteY946" fmla="*/ 995421 h 7128847"/>
              <a:gd name="connsiteX947" fmla="*/ 3736312 w 14220776"/>
              <a:gd name="connsiteY947" fmla="*/ 1027402 h 7128847"/>
              <a:gd name="connsiteX948" fmla="*/ 3756612 w 14220776"/>
              <a:gd name="connsiteY948" fmla="*/ 1039117 h 7128847"/>
              <a:gd name="connsiteX949" fmla="*/ 3768298 w 14220776"/>
              <a:gd name="connsiteY949" fmla="*/ 1035979 h 7128847"/>
              <a:gd name="connsiteX950" fmla="*/ 3800505 w 14220776"/>
              <a:gd name="connsiteY950" fmla="*/ 1017395 h 7128847"/>
              <a:gd name="connsiteX951" fmla="*/ 3809079 w 14220776"/>
              <a:gd name="connsiteY951" fmla="*/ 985411 h 7128847"/>
              <a:gd name="connsiteX952" fmla="*/ 3794864 w 14220776"/>
              <a:gd name="connsiteY952" fmla="*/ 974500 h 7128847"/>
              <a:gd name="connsiteX953" fmla="*/ 4642574 w 14220776"/>
              <a:gd name="connsiteY953" fmla="*/ 974498 h 7128847"/>
              <a:gd name="connsiteX954" fmla="*/ 4628355 w 14220776"/>
              <a:gd name="connsiteY954" fmla="*/ 985411 h 7128847"/>
              <a:gd name="connsiteX955" fmla="*/ 4636933 w 14220776"/>
              <a:gd name="connsiteY955" fmla="*/ 1017395 h 7128847"/>
              <a:gd name="connsiteX956" fmla="*/ 4669140 w 14220776"/>
              <a:gd name="connsiteY956" fmla="*/ 1035979 h 7128847"/>
              <a:gd name="connsiteX957" fmla="*/ 4680821 w 14220776"/>
              <a:gd name="connsiteY957" fmla="*/ 1039117 h 7128847"/>
              <a:gd name="connsiteX958" fmla="*/ 4701125 w 14220776"/>
              <a:gd name="connsiteY958" fmla="*/ 1027402 h 7128847"/>
              <a:gd name="connsiteX959" fmla="*/ 4692548 w 14220776"/>
              <a:gd name="connsiteY959" fmla="*/ 995421 h 7128847"/>
              <a:gd name="connsiteX960" fmla="*/ 4660339 w 14220776"/>
              <a:gd name="connsiteY960" fmla="*/ 976834 h 7128847"/>
              <a:gd name="connsiteX961" fmla="*/ 4642574 w 14220776"/>
              <a:gd name="connsiteY961" fmla="*/ 974498 h 7128847"/>
              <a:gd name="connsiteX962" fmla="*/ 9998340 w 14220776"/>
              <a:gd name="connsiteY962" fmla="*/ 872969 h 7128847"/>
              <a:gd name="connsiteX963" fmla="*/ 10043819 w 14220776"/>
              <a:gd name="connsiteY963" fmla="*/ 877897 h 7128847"/>
              <a:gd name="connsiteX964" fmla="*/ 10043819 w 14220776"/>
              <a:gd name="connsiteY964" fmla="*/ 1348120 h 7128847"/>
              <a:gd name="connsiteX965" fmla="*/ 9998340 w 14220776"/>
              <a:gd name="connsiteY965" fmla="*/ 1349767 h 7128847"/>
              <a:gd name="connsiteX966" fmla="*/ 9952861 w 14220776"/>
              <a:gd name="connsiteY966" fmla="*/ 1348120 h 7128847"/>
              <a:gd name="connsiteX967" fmla="*/ 9952861 w 14220776"/>
              <a:gd name="connsiteY967" fmla="*/ 877897 h 7128847"/>
              <a:gd name="connsiteX968" fmla="*/ 9998340 w 14220776"/>
              <a:gd name="connsiteY968" fmla="*/ 872969 h 7128847"/>
              <a:gd name="connsiteX969" fmla="*/ 9545627 w 14220776"/>
              <a:gd name="connsiteY969" fmla="*/ 753093 h 7128847"/>
              <a:gd name="connsiteX970" fmla="*/ 9906032 w 14220776"/>
              <a:gd name="connsiteY970" fmla="*/ 887413 h 7128847"/>
              <a:gd name="connsiteX971" fmla="*/ 9906032 w 14220776"/>
              <a:gd name="connsiteY971" fmla="*/ 1343022 h 7128847"/>
              <a:gd name="connsiteX972" fmla="*/ 9545627 w 14220776"/>
              <a:gd name="connsiteY972" fmla="*/ 1158007 h 7128847"/>
              <a:gd name="connsiteX973" fmla="*/ 10464735 w 14220776"/>
              <a:gd name="connsiteY973" fmla="*/ 753090 h 7128847"/>
              <a:gd name="connsiteX974" fmla="*/ 10464735 w 14220776"/>
              <a:gd name="connsiteY974" fmla="*/ 1143487 h 7128847"/>
              <a:gd name="connsiteX975" fmla="*/ 10090646 w 14220776"/>
              <a:gd name="connsiteY975" fmla="*/ 1343023 h 7128847"/>
              <a:gd name="connsiteX976" fmla="*/ 10090646 w 14220776"/>
              <a:gd name="connsiteY976" fmla="*/ 892508 h 7128847"/>
              <a:gd name="connsiteX977" fmla="*/ 4715079 w 14220776"/>
              <a:gd name="connsiteY977" fmla="*/ 725484 h 7128847"/>
              <a:gd name="connsiteX978" fmla="*/ 4691665 w 14220776"/>
              <a:gd name="connsiteY978" fmla="*/ 748898 h 7128847"/>
              <a:gd name="connsiteX979" fmla="*/ 4715079 w 14220776"/>
              <a:gd name="connsiteY979" fmla="*/ 772313 h 7128847"/>
              <a:gd name="connsiteX980" fmla="*/ 4752334 w 14220776"/>
              <a:gd name="connsiteY980" fmla="*/ 772313 h 7128847"/>
              <a:gd name="connsiteX981" fmla="*/ 4775749 w 14220776"/>
              <a:gd name="connsiteY981" fmla="*/ 748898 h 7128847"/>
              <a:gd name="connsiteX982" fmla="*/ 4752334 w 14220776"/>
              <a:gd name="connsiteY982" fmla="*/ 725484 h 7128847"/>
              <a:gd name="connsiteX983" fmla="*/ 3685104 w 14220776"/>
              <a:gd name="connsiteY983" fmla="*/ 725484 h 7128847"/>
              <a:gd name="connsiteX984" fmla="*/ 3661688 w 14220776"/>
              <a:gd name="connsiteY984" fmla="*/ 748898 h 7128847"/>
              <a:gd name="connsiteX985" fmla="*/ 3685104 w 14220776"/>
              <a:gd name="connsiteY985" fmla="*/ 772313 h 7128847"/>
              <a:gd name="connsiteX986" fmla="*/ 3722357 w 14220776"/>
              <a:gd name="connsiteY986" fmla="*/ 772313 h 7128847"/>
              <a:gd name="connsiteX987" fmla="*/ 3745773 w 14220776"/>
              <a:gd name="connsiteY987" fmla="*/ 748898 h 7128847"/>
              <a:gd name="connsiteX988" fmla="*/ 3722357 w 14220776"/>
              <a:gd name="connsiteY988" fmla="*/ 725484 h 7128847"/>
              <a:gd name="connsiteX989" fmla="*/ 7977194 w 14220776"/>
              <a:gd name="connsiteY989" fmla="*/ 690162 h 7128847"/>
              <a:gd name="connsiteX990" fmla="*/ 8584171 w 14220776"/>
              <a:gd name="connsiteY990" fmla="*/ 1297142 h 7128847"/>
              <a:gd name="connsiteX991" fmla="*/ 8582021 w 14220776"/>
              <a:gd name="connsiteY991" fmla="*/ 1347994 h 7128847"/>
              <a:gd name="connsiteX992" fmla="*/ 8556160 w 14220776"/>
              <a:gd name="connsiteY992" fmla="*/ 1348563 h 7128847"/>
              <a:gd name="connsiteX993" fmla="*/ 7925768 w 14220776"/>
              <a:gd name="connsiteY993" fmla="*/ 718170 h 7128847"/>
              <a:gd name="connsiteX994" fmla="*/ 7926341 w 14220776"/>
              <a:gd name="connsiteY994" fmla="*/ 692313 h 7128847"/>
              <a:gd name="connsiteX995" fmla="*/ 7977194 w 14220776"/>
              <a:gd name="connsiteY995" fmla="*/ 690162 h 7128847"/>
              <a:gd name="connsiteX996" fmla="*/ 10193066 w 14220776"/>
              <a:gd name="connsiteY996" fmla="*/ 562248 h 7128847"/>
              <a:gd name="connsiteX997" fmla="*/ 10078190 w 14220776"/>
              <a:gd name="connsiteY997" fmla="*/ 677126 h 7128847"/>
              <a:gd name="connsiteX998" fmla="*/ 10101605 w 14220776"/>
              <a:gd name="connsiteY998" fmla="*/ 700541 h 7128847"/>
              <a:gd name="connsiteX999" fmla="*/ 10125020 w 14220776"/>
              <a:gd name="connsiteY999" fmla="*/ 677126 h 7128847"/>
              <a:gd name="connsiteX1000" fmla="*/ 10193066 w 14220776"/>
              <a:gd name="connsiteY1000" fmla="*/ 609076 h 7128847"/>
              <a:gd name="connsiteX1001" fmla="*/ 10261116 w 14220776"/>
              <a:gd name="connsiteY1001" fmla="*/ 677126 h 7128847"/>
              <a:gd name="connsiteX1002" fmla="*/ 10284530 w 14220776"/>
              <a:gd name="connsiteY1002" fmla="*/ 700541 h 7128847"/>
              <a:gd name="connsiteX1003" fmla="*/ 10307945 w 14220776"/>
              <a:gd name="connsiteY1003" fmla="*/ 677126 h 7128847"/>
              <a:gd name="connsiteX1004" fmla="*/ 10193066 w 14220776"/>
              <a:gd name="connsiteY1004" fmla="*/ 562248 h 7128847"/>
              <a:gd name="connsiteX1005" fmla="*/ 9803608 w 14220776"/>
              <a:gd name="connsiteY1005" fmla="*/ 562248 h 7128847"/>
              <a:gd name="connsiteX1006" fmla="*/ 9688729 w 14220776"/>
              <a:gd name="connsiteY1006" fmla="*/ 677126 h 7128847"/>
              <a:gd name="connsiteX1007" fmla="*/ 9712144 w 14220776"/>
              <a:gd name="connsiteY1007" fmla="*/ 700541 h 7128847"/>
              <a:gd name="connsiteX1008" fmla="*/ 9735558 w 14220776"/>
              <a:gd name="connsiteY1008" fmla="*/ 677126 h 7128847"/>
              <a:gd name="connsiteX1009" fmla="*/ 9803608 w 14220776"/>
              <a:gd name="connsiteY1009" fmla="*/ 609076 h 7128847"/>
              <a:gd name="connsiteX1010" fmla="*/ 9871658 w 14220776"/>
              <a:gd name="connsiteY1010" fmla="*/ 677126 h 7128847"/>
              <a:gd name="connsiteX1011" fmla="*/ 9895073 w 14220776"/>
              <a:gd name="connsiteY1011" fmla="*/ 700541 h 7128847"/>
              <a:gd name="connsiteX1012" fmla="*/ 9918488 w 14220776"/>
              <a:gd name="connsiteY1012" fmla="*/ 677126 h 7128847"/>
              <a:gd name="connsiteX1013" fmla="*/ 9803608 w 14220776"/>
              <a:gd name="connsiteY1013" fmla="*/ 562248 h 7128847"/>
              <a:gd name="connsiteX1014" fmla="*/ 5269597 w 14220776"/>
              <a:gd name="connsiteY1014" fmla="*/ 510992 h 7128847"/>
              <a:gd name="connsiteX1015" fmla="*/ 5280625 w 14220776"/>
              <a:gd name="connsiteY1015" fmla="*/ 530487 h 7128847"/>
              <a:gd name="connsiteX1016" fmla="*/ 5242591 w 14220776"/>
              <a:gd name="connsiteY1016" fmla="*/ 667622 h 7128847"/>
              <a:gd name="connsiteX1017" fmla="*/ 5223098 w 14220776"/>
              <a:gd name="connsiteY1017" fmla="*/ 678648 h 7128847"/>
              <a:gd name="connsiteX1018" fmla="*/ 5212059 w 14220776"/>
              <a:gd name="connsiteY1018" fmla="*/ 659156 h 7128847"/>
              <a:gd name="connsiteX1019" fmla="*/ 5250094 w 14220776"/>
              <a:gd name="connsiteY1019" fmla="*/ 522022 h 7128847"/>
              <a:gd name="connsiteX1020" fmla="*/ 5269597 w 14220776"/>
              <a:gd name="connsiteY1020" fmla="*/ 510992 h 7128847"/>
              <a:gd name="connsiteX1021" fmla="*/ 5689957 w 14220776"/>
              <a:gd name="connsiteY1021" fmla="*/ 467503 h 7128847"/>
              <a:gd name="connsiteX1022" fmla="*/ 5589544 w 14220776"/>
              <a:gd name="connsiteY1022" fmla="*/ 479983 h 7128847"/>
              <a:gd name="connsiteX1023" fmla="*/ 5428760 w 14220776"/>
              <a:gd name="connsiteY1023" fmla="*/ 802481 h 7128847"/>
              <a:gd name="connsiteX1024" fmla="*/ 5751251 w 14220776"/>
              <a:gd name="connsiteY1024" fmla="*/ 963270 h 7128847"/>
              <a:gd name="connsiteX1025" fmla="*/ 5912035 w 14220776"/>
              <a:gd name="connsiteY1025" fmla="*/ 640769 h 7128847"/>
              <a:gd name="connsiteX1026" fmla="*/ 5689957 w 14220776"/>
              <a:gd name="connsiteY1026" fmla="*/ 467503 h 7128847"/>
              <a:gd name="connsiteX1027" fmla="*/ 3750537 w 14220776"/>
              <a:gd name="connsiteY1027" fmla="*/ 459474 h 7128847"/>
              <a:gd name="connsiteX1028" fmla="*/ 3736317 w 14220776"/>
              <a:gd name="connsiteY1028" fmla="*/ 470380 h 7128847"/>
              <a:gd name="connsiteX1029" fmla="*/ 3744886 w 14220776"/>
              <a:gd name="connsiteY1029" fmla="*/ 502368 h 7128847"/>
              <a:gd name="connsiteX1030" fmla="*/ 3777094 w 14220776"/>
              <a:gd name="connsiteY1030" fmla="*/ 520963 h 7128847"/>
              <a:gd name="connsiteX1031" fmla="*/ 3788780 w 14220776"/>
              <a:gd name="connsiteY1031" fmla="*/ 524100 h 7128847"/>
              <a:gd name="connsiteX1032" fmla="*/ 3809079 w 14220776"/>
              <a:gd name="connsiteY1032" fmla="*/ 512390 h 7128847"/>
              <a:gd name="connsiteX1033" fmla="*/ 3800509 w 14220776"/>
              <a:gd name="connsiteY1033" fmla="*/ 480405 h 7128847"/>
              <a:gd name="connsiteX1034" fmla="*/ 3768301 w 14220776"/>
              <a:gd name="connsiteY1034" fmla="*/ 461810 h 7128847"/>
              <a:gd name="connsiteX1035" fmla="*/ 3750537 w 14220776"/>
              <a:gd name="connsiteY1035" fmla="*/ 459474 h 7128847"/>
              <a:gd name="connsiteX1036" fmla="*/ 4686902 w 14220776"/>
              <a:gd name="connsiteY1036" fmla="*/ 459471 h 7128847"/>
              <a:gd name="connsiteX1037" fmla="*/ 4669137 w 14220776"/>
              <a:gd name="connsiteY1037" fmla="*/ 461810 h 7128847"/>
              <a:gd name="connsiteX1038" fmla="*/ 4636929 w 14220776"/>
              <a:gd name="connsiteY1038" fmla="*/ 480405 h 7128847"/>
              <a:gd name="connsiteX1039" fmla="*/ 4628358 w 14220776"/>
              <a:gd name="connsiteY1039" fmla="*/ 512390 h 7128847"/>
              <a:gd name="connsiteX1040" fmla="*/ 4648658 w 14220776"/>
              <a:gd name="connsiteY1040" fmla="*/ 524100 h 7128847"/>
              <a:gd name="connsiteX1041" fmla="*/ 4660344 w 14220776"/>
              <a:gd name="connsiteY1041" fmla="*/ 520963 h 7128847"/>
              <a:gd name="connsiteX1042" fmla="*/ 4692550 w 14220776"/>
              <a:gd name="connsiteY1042" fmla="*/ 502368 h 7128847"/>
              <a:gd name="connsiteX1043" fmla="*/ 4701125 w 14220776"/>
              <a:gd name="connsiteY1043" fmla="*/ 470380 h 7128847"/>
              <a:gd name="connsiteX1044" fmla="*/ 4686902 w 14220776"/>
              <a:gd name="connsiteY1044" fmla="*/ 459471 h 7128847"/>
              <a:gd name="connsiteX1045" fmla="*/ 5261764 w 14220776"/>
              <a:gd name="connsiteY1045" fmla="*/ 454016 h 7128847"/>
              <a:gd name="connsiteX1046" fmla="*/ 5212938 w 14220776"/>
              <a:gd name="connsiteY1046" fmla="*/ 496402 h 7128847"/>
              <a:gd name="connsiteX1047" fmla="*/ 5167023 w 14220776"/>
              <a:gd name="connsiteY1047" fmla="*/ 661972 h 7128847"/>
              <a:gd name="connsiteX1048" fmla="*/ 5207759 w 14220776"/>
              <a:gd name="connsiteY1048" fmla="*/ 733973 h 7128847"/>
              <a:gd name="connsiteX1049" fmla="*/ 5279750 w 14220776"/>
              <a:gd name="connsiteY1049" fmla="*/ 693239 h 7128847"/>
              <a:gd name="connsiteX1050" fmla="*/ 5325666 w 14220776"/>
              <a:gd name="connsiteY1050" fmla="*/ 527662 h 7128847"/>
              <a:gd name="connsiteX1051" fmla="*/ 5284936 w 14220776"/>
              <a:gd name="connsiteY1051" fmla="*/ 455668 h 7128847"/>
              <a:gd name="connsiteX1052" fmla="*/ 5261764 w 14220776"/>
              <a:gd name="connsiteY1052" fmla="*/ 454016 h 7128847"/>
              <a:gd name="connsiteX1053" fmla="*/ 2617333 w 14220776"/>
              <a:gd name="connsiteY1053" fmla="*/ 380781 h 7128847"/>
              <a:gd name="connsiteX1054" fmla="*/ 2617333 w 14220776"/>
              <a:gd name="connsiteY1054" fmla="*/ 1057437 h 7128847"/>
              <a:gd name="connsiteX1055" fmla="*/ 3092836 w 14220776"/>
              <a:gd name="connsiteY1055" fmla="*/ 719107 h 7128847"/>
              <a:gd name="connsiteX1056" fmla="*/ 5856993 w 14220776"/>
              <a:gd name="connsiteY1056" fmla="*/ 311897 h 7128847"/>
              <a:gd name="connsiteX1057" fmla="*/ 5868701 w 14220776"/>
              <a:gd name="connsiteY1057" fmla="*/ 315037 h 7128847"/>
              <a:gd name="connsiteX1058" fmla="*/ 5981605 w 14220776"/>
              <a:gd name="connsiteY1058" fmla="*/ 401668 h 7128847"/>
              <a:gd name="connsiteX1059" fmla="*/ 5984531 w 14220776"/>
              <a:gd name="connsiteY1059" fmla="*/ 423883 h 7128847"/>
              <a:gd name="connsiteX1060" fmla="*/ 5962322 w 14220776"/>
              <a:gd name="connsiteY1060" fmla="*/ 426805 h 7128847"/>
              <a:gd name="connsiteX1061" fmla="*/ 5849418 w 14220776"/>
              <a:gd name="connsiteY1061" fmla="*/ 340170 h 7128847"/>
              <a:gd name="connsiteX1062" fmla="*/ 5846499 w 14220776"/>
              <a:gd name="connsiteY1062" fmla="*/ 317958 h 7128847"/>
              <a:gd name="connsiteX1063" fmla="*/ 5856993 w 14220776"/>
              <a:gd name="connsiteY1063" fmla="*/ 311897 h 7128847"/>
              <a:gd name="connsiteX1064" fmla="*/ 3957976 w 14220776"/>
              <a:gd name="connsiteY1064" fmla="*/ 264155 h 7128847"/>
              <a:gd name="connsiteX1065" fmla="*/ 3940207 w 14220776"/>
              <a:gd name="connsiteY1065" fmla="*/ 266490 h 7128847"/>
              <a:gd name="connsiteX1066" fmla="*/ 3931631 w 14220776"/>
              <a:gd name="connsiteY1066" fmla="*/ 298470 h 7128847"/>
              <a:gd name="connsiteX1067" fmla="*/ 3950218 w 14220776"/>
              <a:gd name="connsiteY1067" fmla="*/ 330678 h 7128847"/>
              <a:gd name="connsiteX1068" fmla="*/ 3970520 w 14220776"/>
              <a:gd name="connsiteY1068" fmla="*/ 342393 h 7128847"/>
              <a:gd name="connsiteX1069" fmla="*/ 3982202 w 14220776"/>
              <a:gd name="connsiteY1069" fmla="*/ 339255 h 7128847"/>
              <a:gd name="connsiteX1070" fmla="*/ 3990778 w 14220776"/>
              <a:gd name="connsiteY1070" fmla="*/ 307271 h 7128847"/>
              <a:gd name="connsiteX1071" fmla="*/ 3972192 w 14220776"/>
              <a:gd name="connsiteY1071" fmla="*/ 275063 h 7128847"/>
              <a:gd name="connsiteX1072" fmla="*/ 3957976 w 14220776"/>
              <a:gd name="connsiteY1072" fmla="*/ 264155 h 7128847"/>
              <a:gd name="connsiteX1073" fmla="*/ 4479464 w 14220776"/>
              <a:gd name="connsiteY1073" fmla="*/ 264151 h 7128847"/>
              <a:gd name="connsiteX1074" fmla="*/ 4465245 w 14220776"/>
              <a:gd name="connsiteY1074" fmla="*/ 275059 h 7128847"/>
              <a:gd name="connsiteX1075" fmla="*/ 4446650 w 14220776"/>
              <a:gd name="connsiteY1075" fmla="*/ 307267 h 7128847"/>
              <a:gd name="connsiteX1076" fmla="*/ 4455224 w 14220776"/>
              <a:gd name="connsiteY1076" fmla="*/ 339251 h 7128847"/>
              <a:gd name="connsiteX1077" fmla="*/ 4466909 w 14220776"/>
              <a:gd name="connsiteY1077" fmla="*/ 342393 h 7128847"/>
              <a:gd name="connsiteX1078" fmla="*/ 4487208 w 14220776"/>
              <a:gd name="connsiteY1078" fmla="*/ 330682 h 7128847"/>
              <a:gd name="connsiteX1079" fmla="*/ 4505803 w 14220776"/>
              <a:gd name="connsiteY1079" fmla="*/ 298474 h 7128847"/>
              <a:gd name="connsiteX1080" fmla="*/ 4497233 w 14220776"/>
              <a:gd name="connsiteY1080" fmla="*/ 266490 h 7128847"/>
              <a:gd name="connsiteX1081" fmla="*/ 4479464 w 14220776"/>
              <a:gd name="connsiteY1081" fmla="*/ 264151 h 7128847"/>
              <a:gd name="connsiteX1082" fmla="*/ 5839719 w 14220776"/>
              <a:gd name="connsiteY1082" fmla="*/ 260627 h 7128847"/>
              <a:gd name="connsiteX1083" fmla="*/ 5800947 w 14220776"/>
              <a:gd name="connsiteY1083" fmla="*/ 283008 h 7128847"/>
              <a:gd name="connsiteX1084" fmla="*/ 5811747 w 14220776"/>
              <a:gd name="connsiteY1084" fmla="*/ 365024 h 7128847"/>
              <a:gd name="connsiteX1085" fmla="*/ 5948062 w 14220776"/>
              <a:gd name="connsiteY1085" fmla="*/ 469623 h 7128847"/>
              <a:gd name="connsiteX1086" fmla="*/ 6030080 w 14220776"/>
              <a:gd name="connsiteY1086" fmla="*/ 458823 h 7128847"/>
              <a:gd name="connsiteX1087" fmla="*/ 6019276 w 14220776"/>
              <a:gd name="connsiteY1087" fmla="*/ 376814 h 7128847"/>
              <a:gd name="connsiteX1088" fmla="*/ 5882960 w 14220776"/>
              <a:gd name="connsiteY1088" fmla="*/ 272209 h 7128847"/>
              <a:gd name="connsiteX1089" fmla="*/ 5839719 w 14220776"/>
              <a:gd name="connsiteY1089" fmla="*/ 260627 h 7128847"/>
              <a:gd name="connsiteX1090" fmla="*/ 4218715 w 14220776"/>
              <a:gd name="connsiteY1090" fmla="*/ 191866 h 7128847"/>
              <a:gd name="connsiteX1091" fmla="*/ 4195300 w 14220776"/>
              <a:gd name="connsiteY1091" fmla="*/ 215280 h 7128847"/>
              <a:gd name="connsiteX1092" fmla="*/ 4195300 w 14220776"/>
              <a:gd name="connsiteY1092" fmla="*/ 252535 h 7128847"/>
              <a:gd name="connsiteX1093" fmla="*/ 4218715 w 14220776"/>
              <a:gd name="connsiteY1093" fmla="*/ 275949 h 7128847"/>
              <a:gd name="connsiteX1094" fmla="*/ 4242129 w 14220776"/>
              <a:gd name="connsiteY1094" fmla="*/ 252535 h 7128847"/>
              <a:gd name="connsiteX1095" fmla="*/ 4242129 w 14220776"/>
              <a:gd name="connsiteY1095" fmla="*/ 215280 h 7128847"/>
              <a:gd name="connsiteX1096" fmla="*/ 4218715 w 14220776"/>
              <a:gd name="connsiteY1096" fmla="*/ 191866 h 7128847"/>
              <a:gd name="connsiteX1097" fmla="*/ 7119815 w 14220776"/>
              <a:gd name="connsiteY1097" fmla="*/ 141908 h 7128847"/>
              <a:gd name="connsiteX1098" fmla="*/ 7740239 w 14220776"/>
              <a:gd name="connsiteY1098" fmla="*/ 762369 h 7128847"/>
              <a:gd name="connsiteX1099" fmla="*/ 7119778 w 14220776"/>
              <a:gd name="connsiteY1099" fmla="*/ 1382830 h 7128847"/>
              <a:gd name="connsiteX1100" fmla="*/ 6499319 w 14220776"/>
              <a:gd name="connsiteY1100" fmla="*/ 762369 h 7128847"/>
              <a:gd name="connsiteX1101" fmla="*/ 7119815 w 14220776"/>
              <a:gd name="connsiteY1101" fmla="*/ 141908 h 7128847"/>
              <a:gd name="connsiteX1102" fmla="*/ 4218718 w 14220776"/>
              <a:gd name="connsiteY1102" fmla="*/ 114792 h 7128847"/>
              <a:gd name="connsiteX1103" fmla="*/ 4849112 w 14220776"/>
              <a:gd name="connsiteY1103" fmla="*/ 745184 h 7128847"/>
              <a:gd name="connsiteX1104" fmla="*/ 4218718 w 14220776"/>
              <a:gd name="connsiteY1104" fmla="*/ 1375578 h 7128847"/>
              <a:gd name="connsiteX1105" fmla="*/ 3588325 w 14220776"/>
              <a:gd name="connsiteY1105" fmla="*/ 745184 h 7128847"/>
              <a:gd name="connsiteX1106" fmla="*/ 4218718 w 14220776"/>
              <a:gd name="connsiteY1106" fmla="*/ 114792 h 7128847"/>
              <a:gd name="connsiteX1107" fmla="*/ 5718772 w 14220776"/>
              <a:gd name="connsiteY1107" fmla="*/ 93097 h 7128847"/>
              <a:gd name="connsiteX1108" fmla="*/ 6268048 w 14220776"/>
              <a:gd name="connsiteY1108" fmla="*/ 521657 h 7128847"/>
              <a:gd name="connsiteX1109" fmla="*/ 5870370 w 14220776"/>
              <a:gd name="connsiteY1109" fmla="*/ 1319285 h 7128847"/>
              <a:gd name="connsiteX1110" fmla="*/ 5072743 w 14220776"/>
              <a:gd name="connsiteY1110" fmla="*/ 921596 h 7128847"/>
              <a:gd name="connsiteX1111" fmla="*/ 5470428 w 14220776"/>
              <a:gd name="connsiteY1111" fmla="*/ 123969 h 7128847"/>
              <a:gd name="connsiteX1112" fmla="*/ 5718772 w 14220776"/>
              <a:gd name="connsiteY1112" fmla="*/ 93097 h 7128847"/>
              <a:gd name="connsiteX1113" fmla="*/ 8483041 w 14220776"/>
              <a:gd name="connsiteY1113" fmla="*/ 92025 h 7128847"/>
              <a:gd name="connsiteX1114" fmla="*/ 8481323 w 14220776"/>
              <a:gd name="connsiteY1114" fmla="*/ 139204 h 7128847"/>
              <a:gd name="connsiteX1115" fmla="*/ 9135131 w 14220776"/>
              <a:gd name="connsiteY1115" fmla="*/ 793011 h 7128847"/>
              <a:gd name="connsiteX1116" fmla="*/ 9182309 w 14220776"/>
              <a:gd name="connsiteY1116" fmla="*/ 791292 h 7128847"/>
              <a:gd name="connsiteX1117" fmla="*/ 8629285 w 14220776"/>
              <a:gd name="connsiteY1117" fmla="*/ 1344321 h 7128847"/>
              <a:gd name="connsiteX1118" fmla="*/ 8631000 w 14220776"/>
              <a:gd name="connsiteY1118" fmla="*/ 1297143 h 7128847"/>
              <a:gd name="connsiteX1119" fmla="*/ 7977193 w 14220776"/>
              <a:gd name="connsiteY1119" fmla="*/ 643334 h 7128847"/>
              <a:gd name="connsiteX1120" fmla="*/ 7930014 w 14220776"/>
              <a:gd name="connsiteY1120" fmla="*/ 645052 h 7128847"/>
              <a:gd name="connsiteX1121" fmla="*/ 8483041 w 14220776"/>
              <a:gd name="connsiteY1121" fmla="*/ 92025 h 7128847"/>
              <a:gd name="connsiteX1122" fmla="*/ 2790400 w 14220776"/>
              <a:gd name="connsiteY1122" fmla="*/ 90055 h 7128847"/>
              <a:gd name="connsiteX1123" fmla="*/ 3420791 w 14220776"/>
              <a:gd name="connsiteY1123" fmla="*/ 720447 h 7128847"/>
              <a:gd name="connsiteX1124" fmla="*/ 2790400 w 14220776"/>
              <a:gd name="connsiteY1124" fmla="*/ 1350842 h 7128847"/>
              <a:gd name="connsiteX1125" fmla="*/ 2160003 w 14220776"/>
              <a:gd name="connsiteY1125" fmla="*/ 720447 h 7128847"/>
              <a:gd name="connsiteX1126" fmla="*/ 2790400 w 14220776"/>
              <a:gd name="connsiteY1126" fmla="*/ 90055 h 7128847"/>
              <a:gd name="connsiteX1127" fmla="*/ 9998339 w 14220776"/>
              <a:gd name="connsiteY1127" fmla="*/ 88985 h 7128847"/>
              <a:gd name="connsiteX1128" fmla="*/ 10628732 w 14220776"/>
              <a:gd name="connsiteY1128" fmla="*/ 719376 h 7128847"/>
              <a:gd name="connsiteX1129" fmla="*/ 10511562 w 14220776"/>
              <a:gd name="connsiteY1129" fmla="*/ 1085487 h 7128847"/>
              <a:gd name="connsiteX1130" fmla="*/ 10511562 w 14220776"/>
              <a:gd name="connsiteY1130" fmla="*/ 719381 h 7128847"/>
              <a:gd name="connsiteX1131" fmla="*/ 10501504 w 14220776"/>
              <a:gd name="connsiteY1131" fmla="*/ 700148 h 7128847"/>
              <a:gd name="connsiteX1132" fmla="*/ 10479974 w 14220776"/>
              <a:gd name="connsiteY1132" fmla="*/ 697440 h 7128847"/>
              <a:gd name="connsiteX1133" fmla="*/ 10084941 w 14220776"/>
              <a:gd name="connsiteY1133" fmla="*/ 844662 h 7128847"/>
              <a:gd name="connsiteX1134" fmla="*/ 10074304 w 14220776"/>
              <a:gd name="connsiteY1134" fmla="*/ 837660 h 7128847"/>
              <a:gd name="connsiteX1135" fmla="*/ 9998339 w 14220776"/>
              <a:gd name="connsiteY1135" fmla="*/ 826141 h 7128847"/>
              <a:gd name="connsiteX1136" fmla="*/ 9922371 w 14220776"/>
              <a:gd name="connsiteY1136" fmla="*/ 837660 h 7128847"/>
              <a:gd name="connsiteX1137" fmla="*/ 9915681 w 14220776"/>
              <a:gd name="connsiteY1137" fmla="*/ 841035 h 7128847"/>
              <a:gd name="connsiteX1138" fmla="*/ 9530386 w 14220776"/>
              <a:gd name="connsiteY1138" fmla="*/ 697440 h 7128847"/>
              <a:gd name="connsiteX1139" fmla="*/ 9508855 w 14220776"/>
              <a:gd name="connsiteY1139" fmla="*/ 700148 h 7128847"/>
              <a:gd name="connsiteX1140" fmla="*/ 9498797 w 14220776"/>
              <a:gd name="connsiteY1140" fmla="*/ 719381 h 7128847"/>
              <a:gd name="connsiteX1141" fmla="*/ 9498797 w 14220776"/>
              <a:gd name="connsiteY1141" fmla="*/ 1103876 h 7128847"/>
              <a:gd name="connsiteX1142" fmla="*/ 9367946 w 14220776"/>
              <a:gd name="connsiteY1142" fmla="*/ 719376 h 7128847"/>
              <a:gd name="connsiteX1143" fmla="*/ 9998339 w 14220776"/>
              <a:gd name="connsiteY1143" fmla="*/ 88985 h 7128847"/>
              <a:gd name="connsiteX1144" fmla="*/ 8556159 w 14220776"/>
              <a:gd name="connsiteY1144" fmla="*/ 87782 h 7128847"/>
              <a:gd name="connsiteX1145" fmla="*/ 9186552 w 14220776"/>
              <a:gd name="connsiteY1145" fmla="*/ 718174 h 7128847"/>
              <a:gd name="connsiteX1146" fmla="*/ 9185983 w 14220776"/>
              <a:gd name="connsiteY1146" fmla="*/ 744031 h 7128847"/>
              <a:gd name="connsiteX1147" fmla="*/ 9135130 w 14220776"/>
              <a:gd name="connsiteY1147" fmla="*/ 746181 h 7128847"/>
              <a:gd name="connsiteX1148" fmla="*/ 8528152 w 14220776"/>
              <a:gd name="connsiteY1148" fmla="*/ 139204 h 7128847"/>
              <a:gd name="connsiteX1149" fmla="*/ 8530303 w 14220776"/>
              <a:gd name="connsiteY1149" fmla="*/ 88351 h 7128847"/>
              <a:gd name="connsiteX1150" fmla="*/ 8556159 w 14220776"/>
              <a:gd name="connsiteY1150" fmla="*/ 87782 h 7128847"/>
              <a:gd name="connsiteX1151" fmla="*/ 11429936 w 14220776"/>
              <a:gd name="connsiteY1151" fmla="*/ 85713 h 7128847"/>
              <a:gd name="connsiteX1152" fmla="*/ 12050360 w 14220776"/>
              <a:gd name="connsiteY1152" fmla="*/ 706173 h 7128847"/>
              <a:gd name="connsiteX1153" fmla="*/ 11429900 w 14220776"/>
              <a:gd name="connsiteY1153" fmla="*/ 1326634 h 7128847"/>
              <a:gd name="connsiteX1154" fmla="*/ 10809439 w 14220776"/>
              <a:gd name="connsiteY1154" fmla="*/ 706173 h 7128847"/>
              <a:gd name="connsiteX1155" fmla="*/ 11429936 w 14220776"/>
              <a:gd name="connsiteY1155" fmla="*/ 85713 h 7128847"/>
              <a:gd name="connsiteX1156" fmla="*/ 12766890 w 14220776"/>
              <a:gd name="connsiteY1156" fmla="*/ 72044 h 7128847"/>
              <a:gd name="connsiteX1157" fmla="*/ 12973875 w 14220776"/>
              <a:gd name="connsiteY1157" fmla="*/ 72044 h 7128847"/>
              <a:gd name="connsiteX1158" fmla="*/ 12994992 w 14220776"/>
              <a:gd name="connsiteY1158" fmla="*/ 93168 h 7128847"/>
              <a:gd name="connsiteX1159" fmla="*/ 12994992 w 14220776"/>
              <a:gd name="connsiteY1159" fmla="*/ 105134 h 7128847"/>
              <a:gd name="connsiteX1160" fmla="*/ 13011123 w 14220776"/>
              <a:gd name="connsiteY1160" fmla="*/ 125627 h 7128847"/>
              <a:gd name="connsiteX1161" fmla="*/ 13045917 w 14220776"/>
              <a:gd name="connsiteY1161" fmla="*/ 134943 h 7128847"/>
              <a:gd name="connsiteX1162" fmla="*/ 13070127 w 14220776"/>
              <a:gd name="connsiteY1162" fmla="*/ 125256 h 7128847"/>
              <a:gd name="connsiteX1163" fmla="*/ 13076107 w 14220776"/>
              <a:gd name="connsiteY1163" fmla="*/ 114900 h 7128847"/>
              <a:gd name="connsiteX1164" fmla="*/ 13104954 w 14220776"/>
              <a:gd name="connsiteY1164" fmla="*/ 107166 h 7128847"/>
              <a:gd name="connsiteX1165" fmla="*/ 13284205 w 14220776"/>
              <a:gd name="connsiteY1165" fmla="*/ 210666 h 7128847"/>
              <a:gd name="connsiteX1166" fmla="*/ 13291939 w 14220776"/>
              <a:gd name="connsiteY1166" fmla="*/ 239512 h 7128847"/>
              <a:gd name="connsiteX1167" fmla="*/ 13285880 w 14220776"/>
              <a:gd name="connsiteY1167" fmla="*/ 250013 h 7128847"/>
              <a:gd name="connsiteX1168" fmla="*/ 13289590 w 14220776"/>
              <a:gd name="connsiteY1168" fmla="*/ 275819 h 7128847"/>
              <a:gd name="connsiteX1169" fmla="*/ 13315004 w 14220776"/>
              <a:gd name="connsiteY1169" fmla="*/ 301240 h 7128847"/>
              <a:gd name="connsiteX1170" fmla="*/ 13340814 w 14220776"/>
              <a:gd name="connsiteY1170" fmla="*/ 304954 h 7128847"/>
              <a:gd name="connsiteX1171" fmla="*/ 13351315 w 14220776"/>
              <a:gd name="connsiteY1171" fmla="*/ 298888 h 7128847"/>
              <a:gd name="connsiteX1172" fmla="*/ 13380172 w 14220776"/>
              <a:gd name="connsiteY1172" fmla="*/ 306618 h 7128847"/>
              <a:gd name="connsiteX1173" fmla="*/ 13483661 w 14220776"/>
              <a:gd name="connsiteY1173" fmla="*/ 485873 h 7128847"/>
              <a:gd name="connsiteX1174" fmla="*/ 13475927 w 14220776"/>
              <a:gd name="connsiteY1174" fmla="*/ 514720 h 7128847"/>
              <a:gd name="connsiteX1175" fmla="*/ 13465574 w 14220776"/>
              <a:gd name="connsiteY1175" fmla="*/ 520696 h 7128847"/>
              <a:gd name="connsiteX1176" fmla="*/ 13455884 w 14220776"/>
              <a:gd name="connsiteY1176" fmla="*/ 544910 h 7128847"/>
              <a:gd name="connsiteX1177" fmla="*/ 13465203 w 14220776"/>
              <a:gd name="connsiteY1177" fmla="*/ 579701 h 7128847"/>
              <a:gd name="connsiteX1178" fmla="*/ 13485700 w 14220776"/>
              <a:gd name="connsiteY1178" fmla="*/ 595835 h 7128847"/>
              <a:gd name="connsiteX1179" fmla="*/ 13497660 w 14220776"/>
              <a:gd name="connsiteY1179" fmla="*/ 595835 h 7128847"/>
              <a:gd name="connsiteX1180" fmla="*/ 13518783 w 14220776"/>
              <a:gd name="connsiteY1180" fmla="*/ 616959 h 7128847"/>
              <a:gd name="connsiteX1181" fmla="*/ 13518783 w 14220776"/>
              <a:gd name="connsiteY1181" fmla="*/ 823936 h 7128847"/>
              <a:gd name="connsiteX1182" fmla="*/ 13497660 w 14220776"/>
              <a:gd name="connsiteY1182" fmla="*/ 845060 h 7128847"/>
              <a:gd name="connsiteX1183" fmla="*/ 13485700 w 14220776"/>
              <a:gd name="connsiteY1183" fmla="*/ 845060 h 7128847"/>
              <a:gd name="connsiteX1184" fmla="*/ 13465203 w 14220776"/>
              <a:gd name="connsiteY1184" fmla="*/ 861184 h 7128847"/>
              <a:gd name="connsiteX1185" fmla="*/ 13455884 w 14220776"/>
              <a:gd name="connsiteY1185" fmla="*/ 895985 h 7128847"/>
              <a:gd name="connsiteX1186" fmla="*/ 13465574 w 14220776"/>
              <a:gd name="connsiteY1186" fmla="*/ 920188 h 7128847"/>
              <a:gd name="connsiteX1187" fmla="*/ 13475927 w 14220776"/>
              <a:gd name="connsiteY1187" fmla="*/ 926168 h 7128847"/>
              <a:gd name="connsiteX1188" fmla="*/ 13483661 w 14220776"/>
              <a:gd name="connsiteY1188" fmla="*/ 955022 h 7128847"/>
              <a:gd name="connsiteX1189" fmla="*/ 13380172 w 14220776"/>
              <a:gd name="connsiteY1189" fmla="*/ 1134277 h 7128847"/>
              <a:gd name="connsiteX1190" fmla="*/ 13351315 w 14220776"/>
              <a:gd name="connsiteY1190" fmla="*/ 1142000 h 7128847"/>
              <a:gd name="connsiteX1191" fmla="*/ 13340821 w 14220776"/>
              <a:gd name="connsiteY1191" fmla="*/ 1135938 h 7128847"/>
              <a:gd name="connsiteX1192" fmla="*/ 13315015 w 14220776"/>
              <a:gd name="connsiteY1192" fmla="*/ 1139655 h 7128847"/>
              <a:gd name="connsiteX1193" fmla="*/ 13289590 w 14220776"/>
              <a:gd name="connsiteY1193" fmla="*/ 1165076 h 7128847"/>
              <a:gd name="connsiteX1194" fmla="*/ 13285880 w 14220776"/>
              <a:gd name="connsiteY1194" fmla="*/ 1190883 h 7128847"/>
              <a:gd name="connsiteX1195" fmla="*/ 13291939 w 14220776"/>
              <a:gd name="connsiteY1195" fmla="*/ 1201383 h 7128847"/>
              <a:gd name="connsiteX1196" fmla="*/ 13284205 w 14220776"/>
              <a:gd name="connsiteY1196" fmla="*/ 1230231 h 7128847"/>
              <a:gd name="connsiteX1197" fmla="*/ 13104954 w 14220776"/>
              <a:gd name="connsiteY1197" fmla="*/ 1333723 h 7128847"/>
              <a:gd name="connsiteX1198" fmla="*/ 13076107 w 14220776"/>
              <a:gd name="connsiteY1198" fmla="*/ 1325996 h 7128847"/>
              <a:gd name="connsiteX1199" fmla="*/ 13070127 w 14220776"/>
              <a:gd name="connsiteY1199" fmla="*/ 1315636 h 7128847"/>
              <a:gd name="connsiteX1200" fmla="*/ 13045917 w 14220776"/>
              <a:gd name="connsiteY1200" fmla="*/ 1305954 h 7128847"/>
              <a:gd name="connsiteX1201" fmla="*/ 13011123 w 14220776"/>
              <a:gd name="connsiteY1201" fmla="*/ 1315269 h 7128847"/>
              <a:gd name="connsiteX1202" fmla="*/ 12994992 w 14220776"/>
              <a:gd name="connsiteY1202" fmla="*/ 1335762 h 7128847"/>
              <a:gd name="connsiteX1203" fmla="*/ 12994992 w 14220776"/>
              <a:gd name="connsiteY1203" fmla="*/ 1347729 h 7128847"/>
              <a:gd name="connsiteX1204" fmla="*/ 12973875 w 14220776"/>
              <a:gd name="connsiteY1204" fmla="*/ 1368852 h 7128847"/>
              <a:gd name="connsiteX1205" fmla="*/ 12766890 w 14220776"/>
              <a:gd name="connsiteY1205" fmla="*/ 1368852 h 7128847"/>
              <a:gd name="connsiteX1206" fmla="*/ 12745773 w 14220776"/>
              <a:gd name="connsiteY1206" fmla="*/ 1347729 h 7128847"/>
              <a:gd name="connsiteX1207" fmla="*/ 12745773 w 14220776"/>
              <a:gd name="connsiteY1207" fmla="*/ 1335762 h 7128847"/>
              <a:gd name="connsiteX1208" fmla="*/ 12729642 w 14220776"/>
              <a:gd name="connsiteY1208" fmla="*/ 1315269 h 7128847"/>
              <a:gd name="connsiteX1209" fmla="*/ 12694848 w 14220776"/>
              <a:gd name="connsiteY1209" fmla="*/ 1305954 h 7128847"/>
              <a:gd name="connsiteX1210" fmla="*/ 12670638 w 14220776"/>
              <a:gd name="connsiteY1210" fmla="*/ 1315636 h 7128847"/>
              <a:gd name="connsiteX1211" fmla="*/ 12664658 w 14220776"/>
              <a:gd name="connsiteY1211" fmla="*/ 1325996 h 7128847"/>
              <a:gd name="connsiteX1212" fmla="*/ 12635811 w 14220776"/>
              <a:gd name="connsiteY1212" fmla="*/ 1333723 h 7128847"/>
              <a:gd name="connsiteX1213" fmla="*/ 12456560 w 14220776"/>
              <a:gd name="connsiteY1213" fmla="*/ 1230231 h 7128847"/>
              <a:gd name="connsiteX1214" fmla="*/ 12448826 w 14220776"/>
              <a:gd name="connsiteY1214" fmla="*/ 1201383 h 7128847"/>
              <a:gd name="connsiteX1215" fmla="*/ 12454885 w 14220776"/>
              <a:gd name="connsiteY1215" fmla="*/ 1190883 h 7128847"/>
              <a:gd name="connsiteX1216" fmla="*/ 12451171 w 14220776"/>
              <a:gd name="connsiteY1216" fmla="*/ 1165076 h 7128847"/>
              <a:gd name="connsiteX1217" fmla="*/ 12425750 w 14220776"/>
              <a:gd name="connsiteY1217" fmla="*/ 1139655 h 7128847"/>
              <a:gd name="connsiteX1218" fmla="*/ 12399940 w 14220776"/>
              <a:gd name="connsiteY1218" fmla="*/ 1135938 h 7128847"/>
              <a:gd name="connsiteX1219" fmla="*/ 12389443 w 14220776"/>
              <a:gd name="connsiteY1219" fmla="*/ 1142000 h 7128847"/>
              <a:gd name="connsiteX1220" fmla="*/ 12360593 w 14220776"/>
              <a:gd name="connsiteY1220" fmla="*/ 1134277 h 7128847"/>
              <a:gd name="connsiteX1221" fmla="*/ 12257104 w 14220776"/>
              <a:gd name="connsiteY1221" fmla="*/ 955022 h 7128847"/>
              <a:gd name="connsiteX1222" fmla="*/ 12264838 w 14220776"/>
              <a:gd name="connsiteY1222" fmla="*/ 926168 h 7128847"/>
              <a:gd name="connsiteX1223" fmla="*/ 12275187 w 14220776"/>
              <a:gd name="connsiteY1223" fmla="*/ 920188 h 7128847"/>
              <a:gd name="connsiteX1224" fmla="*/ 12284873 w 14220776"/>
              <a:gd name="connsiteY1224" fmla="*/ 895985 h 7128847"/>
              <a:gd name="connsiteX1225" fmla="*/ 12275558 w 14220776"/>
              <a:gd name="connsiteY1225" fmla="*/ 861184 h 7128847"/>
              <a:gd name="connsiteX1226" fmla="*/ 12255065 w 14220776"/>
              <a:gd name="connsiteY1226" fmla="*/ 845060 h 7128847"/>
              <a:gd name="connsiteX1227" fmla="*/ 12243098 w 14220776"/>
              <a:gd name="connsiteY1227" fmla="*/ 845060 h 7128847"/>
              <a:gd name="connsiteX1228" fmla="*/ 12221982 w 14220776"/>
              <a:gd name="connsiteY1228" fmla="*/ 823936 h 7128847"/>
              <a:gd name="connsiteX1229" fmla="*/ 12221982 w 14220776"/>
              <a:gd name="connsiteY1229" fmla="*/ 616959 h 7128847"/>
              <a:gd name="connsiteX1230" fmla="*/ 12243098 w 14220776"/>
              <a:gd name="connsiteY1230" fmla="*/ 595835 h 7128847"/>
              <a:gd name="connsiteX1231" fmla="*/ 12255065 w 14220776"/>
              <a:gd name="connsiteY1231" fmla="*/ 595835 h 7128847"/>
              <a:gd name="connsiteX1232" fmla="*/ 12275558 w 14220776"/>
              <a:gd name="connsiteY1232" fmla="*/ 579701 h 7128847"/>
              <a:gd name="connsiteX1233" fmla="*/ 12284873 w 14220776"/>
              <a:gd name="connsiteY1233" fmla="*/ 544910 h 7128847"/>
              <a:gd name="connsiteX1234" fmla="*/ 12275187 w 14220776"/>
              <a:gd name="connsiteY1234" fmla="*/ 520696 h 7128847"/>
              <a:gd name="connsiteX1235" fmla="*/ 12264838 w 14220776"/>
              <a:gd name="connsiteY1235" fmla="*/ 514720 h 7128847"/>
              <a:gd name="connsiteX1236" fmla="*/ 12257104 w 14220776"/>
              <a:gd name="connsiteY1236" fmla="*/ 485873 h 7128847"/>
              <a:gd name="connsiteX1237" fmla="*/ 12360593 w 14220776"/>
              <a:gd name="connsiteY1237" fmla="*/ 306618 h 7128847"/>
              <a:gd name="connsiteX1238" fmla="*/ 12389443 w 14220776"/>
              <a:gd name="connsiteY1238" fmla="*/ 298888 h 7128847"/>
              <a:gd name="connsiteX1239" fmla="*/ 12399940 w 14220776"/>
              <a:gd name="connsiteY1239" fmla="*/ 304954 h 7128847"/>
              <a:gd name="connsiteX1240" fmla="*/ 12425750 w 14220776"/>
              <a:gd name="connsiteY1240" fmla="*/ 301240 h 7128847"/>
              <a:gd name="connsiteX1241" fmla="*/ 12451171 w 14220776"/>
              <a:gd name="connsiteY1241" fmla="*/ 275819 h 7128847"/>
              <a:gd name="connsiteX1242" fmla="*/ 12454885 w 14220776"/>
              <a:gd name="connsiteY1242" fmla="*/ 250013 h 7128847"/>
              <a:gd name="connsiteX1243" fmla="*/ 12448826 w 14220776"/>
              <a:gd name="connsiteY1243" fmla="*/ 239512 h 7128847"/>
              <a:gd name="connsiteX1244" fmla="*/ 12456560 w 14220776"/>
              <a:gd name="connsiteY1244" fmla="*/ 210666 h 7128847"/>
              <a:gd name="connsiteX1245" fmla="*/ 12635811 w 14220776"/>
              <a:gd name="connsiteY1245" fmla="*/ 107166 h 7128847"/>
              <a:gd name="connsiteX1246" fmla="*/ 12664658 w 14220776"/>
              <a:gd name="connsiteY1246" fmla="*/ 114900 h 7128847"/>
              <a:gd name="connsiteX1247" fmla="*/ 12670638 w 14220776"/>
              <a:gd name="connsiteY1247" fmla="*/ 125256 h 7128847"/>
              <a:gd name="connsiteX1248" fmla="*/ 12694848 w 14220776"/>
              <a:gd name="connsiteY1248" fmla="*/ 134943 h 7128847"/>
              <a:gd name="connsiteX1249" fmla="*/ 12729642 w 14220776"/>
              <a:gd name="connsiteY1249" fmla="*/ 125627 h 7128847"/>
              <a:gd name="connsiteX1250" fmla="*/ 12745773 w 14220776"/>
              <a:gd name="connsiteY1250" fmla="*/ 105134 h 7128847"/>
              <a:gd name="connsiteX1251" fmla="*/ 12745773 w 14220776"/>
              <a:gd name="connsiteY1251" fmla="*/ 93168 h 7128847"/>
              <a:gd name="connsiteX1252" fmla="*/ 12766890 w 14220776"/>
              <a:gd name="connsiteY1252" fmla="*/ 72044 h 7128847"/>
              <a:gd name="connsiteX1253" fmla="*/ 1350396 w 14220776"/>
              <a:gd name="connsiteY1253" fmla="*/ 0 h 7128847"/>
              <a:gd name="connsiteX1254" fmla="*/ 1980789 w 14220776"/>
              <a:gd name="connsiteY1254" fmla="*/ 720449 h 7128847"/>
              <a:gd name="connsiteX1255" fmla="*/ 1350396 w 14220776"/>
              <a:gd name="connsiteY1255" fmla="*/ 1350842 h 7128847"/>
              <a:gd name="connsiteX1256" fmla="*/ 720004 w 14220776"/>
              <a:gd name="connsiteY1256" fmla="*/ 720449 h 7128847"/>
              <a:gd name="connsiteX1257" fmla="*/ 1350396 w 14220776"/>
              <a:gd name="connsiteY1257" fmla="*/ 0 h 712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Lst>
            <a:rect l="l" t="t" r="r" b="b"/>
            <a:pathLst>
              <a:path w="14220776" h="7128847">
                <a:moveTo>
                  <a:pt x="11022298" y="6554501"/>
                </a:moveTo>
                <a:cubicBezTo>
                  <a:pt x="11009723" y="6557512"/>
                  <a:pt x="11001974" y="6570149"/>
                  <a:pt x="11004986" y="6582724"/>
                </a:cubicBezTo>
                <a:cubicBezTo>
                  <a:pt x="11027496" y="6676660"/>
                  <a:pt x="11081678" y="6761777"/>
                  <a:pt x="11157555" y="6822399"/>
                </a:cubicBezTo>
                <a:cubicBezTo>
                  <a:pt x="11235749" y="6884873"/>
                  <a:pt x="11330088" y="6917898"/>
                  <a:pt x="11430379" y="6917898"/>
                </a:cubicBezTo>
                <a:cubicBezTo>
                  <a:pt x="11530669" y="6917898"/>
                  <a:pt x="11625012" y="6884873"/>
                  <a:pt x="11703209" y="6822399"/>
                </a:cubicBezTo>
                <a:cubicBezTo>
                  <a:pt x="11779087" y="6761777"/>
                  <a:pt x="11833272" y="6676656"/>
                  <a:pt x="11855782" y="6582724"/>
                </a:cubicBezTo>
                <a:cubicBezTo>
                  <a:pt x="11858794" y="6570149"/>
                  <a:pt x="11851046" y="6557512"/>
                  <a:pt x="11838466" y="6554501"/>
                </a:cubicBezTo>
                <a:cubicBezTo>
                  <a:pt x="11825909" y="6551482"/>
                  <a:pt x="11813254" y="6559234"/>
                  <a:pt x="11810239" y="6571813"/>
                </a:cubicBezTo>
                <a:cubicBezTo>
                  <a:pt x="11790150" y="6655659"/>
                  <a:pt x="11741757" y="6731662"/>
                  <a:pt x="11673977" y="6785815"/>
                </a:cubicBezTo>
                <a:cubicBezTo>
                  <a:pt x="11604166" y="6841588"/>
                  <a:pt x="11519935" y="6871069"/>
                  <a:pt x="11430379" y="6871069"/>
                </a:cubicBezTo>
                <a:cubicBezTo>
                  <a:pt x="11340827" y="6871069"/>
                  <a:pt x="11256592" y="6841588"/>
                  <a:pt x="11186784" y="6785815"/>
                </a:cubicBezTo>
                <a:cubicBezTo>
                  <a:pt x="11119011" y="6731666"/>
                  <a:pt x="11070615" y="6655662"/>
                  <a:pt x="11050525" y="6571813"/>
                </a:cubicBezTo>
                <a:cubicBezTo>
                  <a:pt x="11047510" y="6559234"/>
                  <a:pt x="11034856" y="6551485"/>
                  <a:pt x="11022298" y="6554501"/>
                </a:cubicBezTo>
                <a:close/>
                <a:moveTo>
                  <a:pt x="1358002" y="6513256"/>
                </a:moveTo>
                <a:lnTo>
                  <a:pt x="1485485" y="6654425"/>
                </a:lnTo>
                <a:cubicBezTo>
                  <a:pt x="1488328" y="6657577"/>
                  <a:pt x="1491833" y="6659774"/>
                  <a:pt x="1495601" y="6660999"/>
                </a:cubicBezTo>
                <a:cubicBezTo>
                  <a:pt x="1503311" y="6663503"/>
                  <a:pt x="1512108" y="6661932"/>
                  <a:pt x="1518553" y="6656110"/>
                </a:cubicBezTo>
                <a:cubicBezTo>
                  <a:pt x="1528150" y="6647443"/>
                  <a:pt x="1528907" y="6632636"/>
                  <a:pt x="1520239" y="6623038"/>
                </a:cubicBezTo>
                <a:lnTo>
                  <a:pt x="1439052" y="6533136"/>
                </a:lnTo>
                <a:lnTo>
                  <a:pt x="1936964" y="6694918"/>
                </a:lnTo>
                <a:cubicBezTo>
                  <a:pt x="1848507" y="6936195"/>
                  <a:pt x="1616795" y="7108367"/>
                  <a:pt x="1344860" y="7108367"/>
                </a:cubicBezTo>
                <a:cubicBezTo>
                  <a:pt x="1285065" y="7108367"/>
                  <a:pt x="1227211" y="7100042"/>
                  <a:pt x="1172399" y="7084485"/>
                </a:cubicBezTo>
                <a:close/>
                <a:moveTo>
                  <a:pt x="7977194" y="6450156"/>
                </a:moveTo>
                <a:cubicBezTo>
                  <a:pt x="8311882" y="6450156"/>
                  <a:pt x="8584171" y="6722446"/>
                  <a:pt x="8584171" y="7057134"/>
                </a:cubicBezTo>
                <a:cubicBezTo>
                  <a:pt x="8584171" y="7074259"/>
                  <a:pt x="8583422" y="7091215"/>
                  <a:pt x="8582021" y="7107987"/>
                </a:cubicBezTo>
                <a:cubicBezTo>
                  <a:pt x="8573440" y="7108333"/>
                  <a:pt x="8564827" y="7108556"/>
                  <a:pt x="8556160" y="7108556"/>
                </a:cubicBezTo>
                <a:cubicBezTo>
                  <a:pt x="8208007" y="7108556"/>
                  <a:pt x="7925768" y="6826320"/>
                  <a:pt x="7925768" y="6478163"/>
                </a:cubicBezTo>
                <a:cubicBezTo>
                  <a:pt x="7925768" y="6469500"/>
                  <a:pt x="7925995" y="6460887"/>
                  <a:pt x="7926341" y="6452307"/>
                </a:cubicBezTo>
                <a:cubicBezTo>
                  <a:pt x="7943113" y="6450905"/>
                  <a:pt x="7960065" y="6450156"/>
                  <a:pt x="7977194" y="6450156"/>
                </a:cubicBezTo>
                <a:close/>
                <a:moveTo>
                  <a:pt x="5913114" y="6371114"/>
                </a:moveTo>
                <a:cubicBezTo>
                  <a:pt x="5852729" y="6371114"/>
                  <a:pt x="5803776" y="6420062"/>
                  <a:pt x="5803776" y="6480442"/>
                </a:cubicBezTo>
                <a:cubicBezTo>
                  <a:pt x="5803776" y="6540823"/>
                  <a:pt x="5852729" y="6589774"/>
                  <a:pt x="5913114" y="6589774"/>
                </a:cubicBezTo>
                <a:cubicBezTo>
                  <a:pt x="5973496" y="6589774"/>
                  <a:pt x="6022445" y="6540823"/>
                  <a:pt x="6022445" y="6480442"/>
                </a:cubicBezTo>
                <a:cubicBezTo>
                  <a:pt x="6022445" y="6420062"/>
                  <a:pt x="5973496" y="6371114"/>
                  <a:pt x="5913114" y="6371114"/>
                </a:cubicBezTo>
                <a:close/>
                <a:moveTo>
                  <a:pt x="5427666" y="6371114"/>
                </a:moveTo>
                <a:cubicBezTo>
                  <a:pt x="5367289" y="6371114"/>
                  <a:pt x="5318330" y="6420062"/>
                  <a:pt x="5318330" y="6480442"/>
                </a:cubicBezTo>
                <a:cubicBezTo>
                  <a:pt x="5318330" y="6540823"/>
                  <a:pt x="5367289" y="6589774"/>
                  <a:pt x="5427666" y="6589774"/>
                </a:cubicBezTo>
                <a:cubicBezTo>
                  <a:pt x="5488052" y="6589774"/>
                  <a:pt x="5537001" y="6540823"/>
                  <a:pt x="5537001" y="6480442"/>
                </a:cubicBezTo>
                <a:cubicBezTo>
                  <a:pt x="5537001" y="6420062"/>
                  <a:pt x="5488052" y="6371114"/>
                  <a:pt x="5427666" y="6371114"/>
                </a:cubicBezTo>
                <a:close/>
                <a:moveTo>
                  <a:pt x="1517866" y="6354946"/>
                </a:moveTo>
                <a:cubicBezTo>
                  <a:pt x="1527293" y="6356055"/>
                  <a:pt x="1536627" y="6358879"/>
                  <a:pt x="1545221" y="6363344"/>
                </a:cubicBezTo>
                <a:cubicBezTo>
                  <a:pt x="1562409" y="6372264"/>
                  <a:pt x="1574326" y="6386361"/>
                  <a:pt x="1578772" y="6403041"/>
                </a:cubicBezTo>
                <a:cubicBezTo>
                  <a:pt x="1583214" y="6419722"/>
                  <a:pt x="1579896" y="6437879"/>
                  <a:pt x="1569423" y="6454170"/>
                </a:cubicBezTo>
                <a:cubicBezTo>
                  <a:pt x="1558951" y="6470461"/>
                  <a:pt x="1542660" y="6482540"/>
                  <a:pt x="1524719" y="6487324"/>
                </a:cubicBezTo>
                <a:cubicBezTo>
                  <a:pt x="1472446" y="6501252"/>
                  <a:pt x="1414315" y="6471614"/>
                  <a:pt x="1386756" y="6454602"/>
                </a:cubicBezTo>
                <a:cubicBezTo>
                  <a:pt x="1403129" y="6425774"/>
                  <a:pt x="1440408" y="6370031"/>
                  <a:pt x="1489951" y="6356831"/>
                </a:cubicBezTo>
                <a:cubicBezTo>
                  <a:pt x="1498917" y="6354440"/>
                  <a:pt x="1508438" y="6353836"/>
                  <a:pt x="1517866" y="6354946"/>
                </a:cubicBezTo>
                <a:close/>
                <a:moveTo>
                  <a:pt x="738305" y="6305443"/>
                </a:moveTo>
                <a:lnTo>
                  <a:pt x="1236207" y="6467225"/>
                </a:lnTo>
                <a:lnTo>
                  <a:pt x="1117679" y="6492238"/>
                </a:lnTo>
                <a:cubicBezTo>
                  <a:pt x="1105031" y="6494904"/>
                  <a:pt x="1096936" y="6507330"/>
                  <a:pt x="1099605" y="6519985"/>
                </a:cubicBezTo>
                <a:cubicBezTo>
                  <a:pt x="1101399" y="6528484"/>
                  <a:pt x="1107592" y="6534926"/>
                  <a:pt x="1115301" y="6537429"/>
                </a:cubicBezTo>
                <a:cubicBezTo>
                  <a:pt x="1119066" y="6538654"/>
                  <a:pt x="1123198" y="6538939"/>
                  <a:pt x="1127352" y="6538060"/>
                </a:cubicBezTo>
                <a:lnTo>
                  <a:pt x="1313463" y="6498784"/>
                </a:lnTo>
                <a:lnTo>
                  <a:pt x="1127856" y="7070020"/>
                </a:lnTo>
                <a:cubicBezTo>
                  <a:pt x="886590" y="6981566"/>
                  <a:pt x="714424" y="6749843"/>
                  <a:pt x="714424" y="6477911"/>
                </a:cubicBezTo>
                <a:cubicBezTo>
                  <a:pt x="714424" y="6418111"/>
                  <a:pt x="722749" y="6360257"/>
                  <a:pt x="738305" y="6305443"/>
                </a:cubicBezTo>
                <a:close/>
                <a:moveTo>
                  <a:pt x="1250114" y="6267456"/>
                </a:moveTo>
                <a:cubicBezTo>
                  <a:pt x="1254433" y="6268108"/>
                  <a:pt x="1258680" y="6269117"/>
                  <a:pt x="1262802" y="6270457"/>
                </a:cubicBezTo>
                <a:cubicBezTo>
                  <a:pt x="1276946" y="6275050"/>
                  <a:pt x="1289594" y="6283520"/>
                  <a:pt x="1298658" y="6294677"/>
                </a:cubicBezTo>
                <a:cubicBezTo>
                  <a:pt x="1331002" y="6334500"/>
                  <a:pt x="1328372" y="6401570"/>
                  <a:pt x="1324672" y="6434480"/>
                </a:cubicBezTo>
                <a:cubicBezTo>
                  <a:pt x="1292425" y="6432109"/>
                  <a:pt x="1228106" y="6422022"/>
                  <a:pt x="1193828" y="6379810"/>
                </a:cubicBezTo>
                <a:lnTo>
                  <a:pt x="1193828" y="6379807"/>
                </a:lnTo>
                <a:cubicBezTo>
                  <a:pt x="1182123" y="6365396"/>
                  <a:pt x="1176046" y="6346043"/>
                  <a:pt x="1177152" y="6326708"/>
                </a:cubicBezTo>
                <a:cubicBezTo>
                  <a:pt x="1178250" y="6307376"/>
                  <a:pt x="1186241" y="6290736"/>
                  <a:pt x="1199642" y="6279852"/>
                </a:cubicBezTo>
                <a:cubicBezTo>
                  <a:pt x="1213040" y="6268969"/>
                  <a:pt x="1230963" y="6264570"/>
                  <a:pt x="1250114" y="6267456"/>
                </a:cubicBezTo>
                <a:close/>
                <a:moveTo>
                  <a:pt x="2617325" y="6140774"/>
                </a:moveTo>
                <a:lnTo>
                  <a:pt x="2617325" y="6817431"/>
                </a:lnTo>
                <a:lnTo>
                  <a:pt x="3092826" y="6479101"/>
                </a:lnTo>
                <a:close/>
                <a:moveTo>
                  <a:pt x="1561874" y="5885798"/>
                </a:moveTo>
                <a:cubicBezTo>
                  <a:pt x="1803148" y="5974253"/>
                  <a:pt x="1975310" y="6205976"/>
                  <a:pt x="1975310" y="6477908"/>
                </a:cubicBezTo>
                <a:cubicBezTo>
                  <a:pt x="1975310" y="6537708"/>
                  <a:pt x="1966981" y="6595558"/>
                  <a:pt x="1951429" y="6650372"/>
                </a:cubicBezTo>
                <a:lnTo>
                  <a:pt x="1560505" y="6523351"/>
                </a:lnTo>
                <a:cubicBezTo>
                  <a:pt x="1579869" y="6513376"/>
                  <a:pt x="1596816" y="6498165"/>
                  <a:pt x="1608815" y="6479493"/>
                </a:cubicBezTo>
                <a:cubicBezTo>
                  <a:pt x="1626501" y="6451984"/>
                  <a:pt x="1631901" y="6420551"/>
                  <a:pt x="1624022" y="6390984"/>
                </a:cubicBezTo>
                <a:cubicBezTo>
                  <a:pt x="1616143" y="6361410"/>
                  <a:pt x="1595821" y="6336834"/>
                  <a:pt x="1566788" y="6321771"/>
                </a:cubicBezTo>
                <a:cubicBezTo>
                  <a:pt x="1539373" y="6307552"/>
                  <a:pt x="1506968" y="6303830"/>
                  <a:pt x="1477888" y="6311579"/>
                </a:cubicBezTo>
                <a:cubicBezTo>
                  <a:pt x="1452666" y="6318298"/>
                  <a:pt x="1430428" y="6332201"/>
                  <a:pt x="1411446" y="6348773"/>
                </a:cubicBezTo>
                <a:close/>
                <a:moveTo>
                  <a:pt x="4215230" y="5883366"/>
                </a:moveTo>
                <a:cubicBezTo>
                  <a:pt x="4557864" y="5883366"/>
                  <a:pt x="4835654" y="6161155"/>
                  <a:pt x="4835654" y="6503827"/>
                </a:cubicBezTo>
                <a:cubicBezTo>
                  <a:pt x="4835654" y="6846498"/>
                  <a:pt x="4557864" y="7124288"/>
                  <a:pt x="4215193" y="7124288"/>
                </a:cubicBezTo>
                <a:cubicBezTo>
                  <a:pt x="3872521" y="7124288"/>
                  <a:pt x="3594732" y="6846498"/>
                  <a:pt x="3594732" y="6503827"/>
                </a:cubicBezTo>
                <a:cubicBezTo>
                  <a:pt x="3594732" y="6161155"/>
                  <a:pt x="3872558" y="5883366"/>
                  <a:pt x="4215230" y="5883366"/>
                </a:cubicBezTo>
                <a:close/>
                <a:moveTo>
                  <a:pt x="8483041" y="5852018"/>
                </a:moveTo>
                <a:cubicBezTo>
                  <a:pt x="8481924" y="5867605"/>
                  <a:pt x="8481323" y="5883332"/>
                  <a:pt x="8481323" y="5899197"/>
                </a:cubicBezTo>
                <a:cubicBezTo>
                  <a:pt x="8481323" y="6259710"/>
                  <a:pt x="8774617" y="6553005"/>
                  <a:pt x="9135131" y="6553005"/>
                </a:cubicBezTo>
                <a:cubicBezTo>
                  <a:pt x="9150995" y="6553005"/>
                  <a:pt x="9166726" y="6552403"/>
                  <a:pt x="9182309" y="6551286"/>
                </a:cubicBezTo>
                <a:cubicBezTo>
                  <a:pt x="9148837" y="6840997"/>
                  <a:pt x="8918993" y="7070841"/>
                  <a:pt x="8629285" y="7104313"/>
                </a:cubicBezTo>
                <a:cubicBezTo>
                  <a:pt x="8630402" y="7088726"/>
                  <a:pt x="8631000" y="7073003"/>
                  <a:pt x="8631000" y="7057135"/>
                </a:cubicBezTo>
                <a:cubicBezTo>
                  <a:pt x="8631000" y="6696626"/>
                  <a:pt x="8337705" y="6403328"/>
                  <a:pt x="7977193" y="6403328"/>
                </a:cubicBezTo>
                <a:cubicBezTo>
                  <a:pt x="7961328" y="6403328"/>
                  <a:pt x="7945601" y="6403929"/>
                  <a:pt x="7930014" y="6405046"/>
                </a:cubicBezTo>
                <a:cubicBezTo>
                  <a:pt x="7963486" y="6115335"/>
                  <a:pt x="8193331" y="5885490"/>
                  <a:pt x="8483041" y="5852018"/>
                </a:cubicBezTo>
                <a:close/>
                <a:moveTo>
                  <a:pt x="5646975" y="5850528"/>
                </a:moveTo>
                <a:lnTo>
                  <a:pt x="5646975" y="5986228"/>
                </a:lnTo>
                <a:cubicBezTo>
                  <a:pt x="5646975" y="5999160"/>
                  <a:pt x="5657455" y="6009643"/>
                  <a:pt x="5670390" y="6009643"/>
                </a:cubicBezTo>
                <a:cubicBezTo>
                  <a:pt x="5683322" y="6009643"/>
                  <a:pt x="5693803" y="5999160"/>
                  <a:pt x="5693803" y="5986228"/>
                </a:cubicBezTo>
                <a:lnTo>
                  <a:pt x="5693803" y="5850528"/>
                </a:lnTo>
                <a:cubicBezTo>
                  <a:pt x="6031105" y="5862851"/>
                  <a:pt x="6300781" y="6140134"/>
                  <a:pt x="6300781" y="6480442"/>
                </a:cubicBezTo>
                <a:cubicBezTo>
                  <a:pt x="6300781" y="6820753"/>
                  <a:pt x="6031105" y="7098036"/>
                  <a:pt x="5693803" y="7110359"/>
                </a:cubicBezTo>
                <a:lnTo>
                  <a:pt x="5693803" y="6974670"/>
                </a:lnTo>
                <a:cubicBezTo>
                  <a:pt x="5693803" y="6961738"/>
                  <a:pt x="5683322" y="6951255"/>
                  <a:pt x="5670390" y="6951255"/>
                </a:cubicBezTo>
                <a:cubicBezTo>
                  <a:pt x="5657455" y="6951255"/>
                  <a:pt x="5646975" y="6961738"/>
                  <a:pt x="5646975" y="6974670"/>
                </a:cubicBezTo>
                <a:lnTo>
                  <a:pt x="5646975" y="7110359"/>
                </a:lnTo>
                <a:cubicBezTo>
                  <a:pt x="5309671" y="7098036"/>
                  <a:pt x="5039995" y="6820753"/>
                  <a:pt x="5039995" y="6480442"/>
                </a:cubicBezTo>
                <a:cubicBezTo>
                  <a:pt x="5039995" y="6140134"/>
                  <a:pt x="5309671" y="5862851"/>
                  <a:pt x="5646975" y="5850528"/>
                </a:cubicBezTo>
                <a:close/>
                <a:moveTo>
                  <a:pt x="2790388" y="5850048"/>
                </a:moveTo>
                <a:cubicBezTo>
                  <a:pt x="3138545" y="5850048"/>
                  <a:pt x="3420782" y="6132284"/>
                  <a:pt x="3420782" y="6480441"/>
                </a:cubicBezTo>
                <a:cubicBezTo>
                  <a:pt x="3420782" y="6828598"/>
                  <a:pt x="3138545" y="7110834"/>
                  <a:pt x="2790388" y="7110834"/>
                </a:cubicBezTo>
                <a:cubicBezTo>
                  <a:pt x="2442231" y="7110834"/>
                  <a:pt x="2159995" y="6828598"/>
                  <a:pt x="2159995" y="6480441"/>
                </a:cubicBezTo>
                <a:cubicBezTo>
                  <a:pt x="2159995" y="6132284"/>
                  <a:pt x="2442231" y="5850048"/>
                  <a:pt x="2790388" y="5850048"/>
                </a:cubicBezTo>
                <a:close/>
                <a:moveTo>
                  <a:pt x="11430379" y="5850045"/>
                </a:moveTo>
                <a:cubicBezTo>
                  <a:pt x="11778540" y="5850045"/>
                  <a:pt x="12060772" y="6132288"/>
                  <a:pt x="12060772" y="6480442"/>
                </a:cubicBezTo>
                <a:lnTo>
                  <a:pt x="12060772" y="6480446"/>
                </a:lnTo>
                <a:lnTo>
                  <a:pt x="12060775" y="6480442"/>
                </a:lnTo>
                <a:cubicBezTo>
                  <a:pt x="12060775" y="6485384"/>
                  <a:pt x="12060700" y="6490309"/>
                  <a:pt x="12060588" y="6495222"/>
                </a:cubicBezTo>
                <a:cubicBezTo>
                  <a:pt x="12060559" y="6496414"/>
                  <a:pt x="12060523" y="6497603"/>
                  <a:pt x="12060487" y="6498792"/>
                </a:cubicBezTo>
                <a:cubicBezTo>
                  <a:pt x="12060372" y="6502830"/>
                  <a:pt x="12060221" y="6506861"/>
                  <a:pt x="12060026" y="6510881"/>
                </a:cubicBezTo>
                <a:cubicBezTo>
                  <a:pt x="12059983" y="6511839"/>
                  <a:pt x="12059947" y="6512801"/>
                  <a:pt x="12059896" y="6513756"/>
                </a:cubicBezTo>
                <a:cubicBezTo>
                  <a:pt x="12059644" y="6518640"/>
                  <a:pt x="12059338" y="6523503"/>
                  <a:pt x="12058971" y="6528355"/>
                </a:cubicBezTo>
                <a:cubicBezTo>
                  <a:pt x="12058913" y="6529134"/>
                  <a:pt x="12058841" y="6529904"/>
                  <a:pt x="12058783" y="6530682"/>
                </a:cubicBezTo>
                <a:cubicBezTo>
                  <a:pt x="12058459" y="6534771"/>
                  <a:pt x="12058095" y="6538852"/>
                  <a:pt x="12057695" y="6542927"/>
                </a:cubicBezTo>
                <a:cubicBezTo>
                  <a:pt x="12057573" y="6544162"/>
                  <a:pt x="12057447" y="6545398"/>
                  <a:pt x="12057321" y="6546630"/>
                </a:cubicBezTo>
                <a:cubicBezTo>
                  <a:pt x="12056860" y="6551032"/>
                  <a:pt x="12056366" y="6555419"/>
                  <a:pt x="12055815" y="6559792"/>
                </a:cubicBezTo>
                <a:cubicBezTo>
                  <a:pt x="12055768" y="6560178"/>
                  <a:pt x="12055725" y="6560563"/>
                  <a:pt x="12055675" y="6560952"/>
                </a:cubicBezTo>
                <a:cubicBezTo>
                  <a:pt x="12055069" y="6565696"/>
                  <a:pt x="12054403" y="6570422"/>
                  <a:pt x="12053690" y="6575131"/>
                </a:cubicBezTo>
                <a:cubicBezTo>
                  <a:pt x="12053517" y="6576319"/>
                  <a:pt x="12053322" y="6577508"/>
                  <a:pt x="12053135" y="6578697"/>
                </a:cubicBezTo>
                <a:cubicBezTo>
                  <a:pt x="12052559" y="6582389"/>
                  <a:pt x="12051950" y="6586071"/>
                  <a:pt x="12051305" y="6589741"/>
                </a:cubicBezTo>
                <a:cubicBezTo>
                  <a:pt x="12051100" y="6590923"/>
                  <a:pt x="12050898" y="6592104"/>
                  <a:pt x="12050685" y="6593286"/>
                </a:cubicBezTo>
                <a:cubicBezTo>
                  <a:pt x="12049853" y="6597900"/>
                  <a:pt x="12048978" y="6602497"/>
                  <a:pt x="12048045" y="6607075"/>
                </a:cubicBezTo>
                <a:cubicBezTo>
                  <a:pt x="12047908" y="6607752"/>
                  <a:pt x="12047753" y="6608430"/>
                  <a:pt x="12047613" y="6609107"/>
                </a:cubicBezTo>
                <a:cubicBezTo>
                  <a:pt x="12046799" y="6613033"/>
                  <a:pt x="12045945" y="6616945"/>
                  <a:pt x="12045059" y="6620843"/>
                </a:cubicBezTo>
                <a:cubicBezTo>
                  <a:pt x="12044749" y="6622205"/>
                  <a:pt x="12044432" y="6623563"/>
                  <a:pt x="12044115" y="6624917"/>
                </a:cubicBezTo>
                <a:cubicBezTo>
                  <a:pt x="12043265" y="6628552"/>
                  <a:pt x="12042379" y="6632172"/>
                  <a:pt x="12041464" y="6635782"/>
                </a:cubicBezTo>
                <a:cubicBezTo>
                  <a:pt x="12041222" y="6636747"/>
                  <a:pt x="12040988" y="6637716"/>
                  <a:pt x="12040740" y="6638681"/>
                </a:cubicBezTo>
                <a:cubicBezTo>
                  <a:pt x="12039601" y="6643072"/>
                  <a:pt x="12038416" y="6647446"/>
                  <a:pt x="12037188" y="6651801"/>
                </a:cubicBezTo>
                <a:cubicBezTo>
                  <a:pt x="12036828" y="6653079"/>
                  <a:pt x="12036449" y="6654355"/>
                  <a:pt x="12036082" y="6655630"/>
                </a:cubicBezTo>
                <a:cubicBezTo>
                  <a:pt x="12035142" y="6658883"/>
                  <a:pt x="12034176" y="6662125"/>
                  <a:pt x="12033189" y="6665352"/>
                </a:cubicBezTo>
                <a:cubicBezTo>
                  <a:pt x="12032753" y="6666775"/>
                  <a:pt x="12032321" y="6668195"/>
                  <a:pt x="12031875" y="6669617"/>
                </a:cubicBezTo>
                <a:cubicBezTo>
                  <a:pt x="12030570" y="6673774"/>
                  <a:pt x="12029230" y="6677924"/>
                  <a:pt x="12027840" y="6682042"/>
                </a:cubicBezTo>
                <a:cubicBezTo>
                  <a:pt x="12027591" y="6682780"/>
                  <a:pt x="12027328" y="6683515"/>
                  <a:pt x="12027080" y="6684250"/>
                </a:cubicBezTo>
                <a:cubicBezTo>
                  <a:pt x="12025823" y="6687928"/>
                  <a:pt x="12024533" y="6691587"/>
                  <a:pt x="12023215" y="6695229"/>
                </a:cubicBezTo>
                <a:cubicBezTo>
                  <a:pt x="12022664" y="6696742"/>
                  <a:pt x="12022105" y="6698252"/>
                  <a:pt x="12021547" y="6699757"/>
                </a:cubicBezTo>
                <a:cubicBezTo>
                  <a:pt x="12020441" y="6702736"/>
                  <a:pt x="12019310" y="6705701"/>
                  <a:pt x="12018161" y="6708666"/>
                </a:cubicBezTo>
                <a:cubicBezTo>
                  <a:pt x="12017628" y="6710031"/>
                  <a:pt x="12017105" y="6711407"/>
                  <a:pt x="12016565" y="6712769"/>
                </a:cubicBezTo>
                <a:cubicBezTo>
                  <a:pt x="12014976" y="6716771"/>
                  <a:pt x="12013352" y="6720748"/>
                  <a:pt x="12011688" y="6724706"/>
                </a:cubicBezTo>
                <a:cubicBezTo>
                  <a:pt x="12011108" y="6726086"/>
                  <a:pt x="12010510" y="6727451"/>
                  <a:pt x="12009919" y="6728820"/>
                </a:cubicBezTo>
                <a:cubicBezTo>
                  <a:pt x="12008708" y="6731641"/>
                  <a:pt x="12007484" y="6734451"/>
                  <a:pt x="12006237" y="6737246"/>
                </a:cubicBezTo>
                <a:cubicBezTo>
                  <a:pt x="12005521" y="6738842"/>
                  <a:pt x="12004807" y="6740434"/>
                  <a:pt x="12004083" y="6742022"/>
                </a:cubicBezTo>
                <a:cubicBezTo>
                  <a:pt x="12002704" y="6745038"/>
                  <a:pt x="12001302" y="6748038"/>
                  <a:pt x="11999876" y="6751032"/>
                </a:cubicBezTo>
                <a:cubicBezTo>
                  <a:pt x="11999220" y="6752404"/>
                  <a:pt x="11998572" y="6753787"/>
                  <a:pt x="11997905" y="6755160"/>
                </a:cubicBezTo>
                <a:cubicBezTo>
                  <a:pt x="11996212" y="6758654"/>
                  <a:pt x="11994487" y="6762123"/>
                  <a:pt x="11992729" y="6765578"/>
                </a:cubicBezTo>
                <a:cubicBezTo>
                  <a:pt x="11991915" y="6767181"/>
                  <a:pt x="11991086" y="6768773"/>
                  <a:pt x="11990258" y="6770369"/>
                </a:cubicBezTo>
                <a:cubicBezTo>
                  <a:pt x="11988968" y="6772858"/>
                  <a:pt x="11987657" y="6775336"/>
                  <a:pt x="11986335" y="6777804"/>
                </a:cubicBezTo>
                <a:cubicBezTo>
                  <a:pt x="11985496" y="6779371"/>
                  <a:pt x="11984660" y="6780934"/>
                  <a:pt x="11983810" y="6782494"/>
                </a:cubicBezTo>
                <a:cubicBezTo>
                  <a:pt x="11981829" y="6786114"/>
                  <a:pt x="11979826" y="6789716"/>
                  <a:pt x="11977772" y="6793293"/>
                </a:cubicBezTo>
                <a:cubicBezTo>
                  <a:pt x="11976976" y="6794691"/>
                  <a:pt x="11976148" y="6796074"/>
                  <a:pt x="11975337" y="6797468"/>
                </a:cubicBezTo>
                <a:cubicBezTo>
                  <a:pt x="11973893" y="6799943"/>
                  <a:pt x="11972441" y="6802407"/>
                  <a:pt x="11970968" y="6804864"/>
                </a:cubicBezTo>
                <a:cubicBezTo>
                  <a:pt x="11969981" y="6806499"/>
                  <a:pt x="11968990" y="6808131"/>
                  <a:pt x="11967989" y="6809755"/>
                </a:cubicBezTo>
                <a:cubicBezTo>
                  <a:pt x="11966508" y="6812169"/>
                  <a:pt x="11965006" y="6814568"/>
                  <a:pt x="11963493" y="6816964"/>
                </a:cubicBezTo>
                <a:cubicBezTo>
                  <a:pt x="11962614" y="6818350"/>
                  <a:pt x="11961750" y="6819752"/>
                  <a:pt x="11960860" y="6821128"/>
                </a:cubicBezTo>
                <a:cubicBezTo>
                  <a:pt x="11960835" y="6821171"/>
                  <a:pt x="11960809" y="6821211"/>
                  <a:pt x="11960781" y="6821250"/>
                </a:cubicBezTo>
                <a:lnTo>
                  <a:pt x="12016223" y="7021967"/>
                </a:lnTo>
                <a:cubicBezTo>
                  <a:pt x="12023669" y="7048937"/>
                  <a:pt x="11998878" y="7073731"/>
                  <a:pt x="11971908" y="7066282"/>
                </a:cubicBezTo>
                <a:lnTo>
                  <a:pt x="11771191" y="7010843"/>
                </a:lnTo>
                <a:cubicBezTo>
                  <a:pt x="11769613" y="7011859"/>
                  <a:pt x="11768021" y="7012846"/>
                  <a:pt x="11766436" y="7013844"/>
                </a:cubicBezTo>
                <a:cubicBezTo>
                  <a:pt x="11764271" y="7015213"/>
                  <a:pt x="11762095" y="7016575"/>
                  <a:pt x="11759912" y="7017918"/>
                </a:cubicBezTo>
                <a:cubicBezTo>
                  <a:pt x="11758140" y="7019010"/>
                  <a:pt x="11756357" y="7020090"/>
                  <a:pt x="11754570" y="7021167"/>
                </a:cubicBezTo>
                <a:cubicBezTo>
                  <a:pt x="11752376" y="7022482"/>
                  <a:pt x="11750172" y="7023783"/>
                  <a:pt x="11747957" y="7025076"/>
                </a:cubicBezTo>
                <a:cubicBezTo>
                  <a:pt x="11746318" y="7026030"/>
                  <a:pt x="11744686" y="7027003"/>
                  <a:pt x="11743036" y="7027950"/>
                </a:cubicBezTo>
                <a:cubicBezTo>
                  <a:pt x="11739592" y="7029917"/>
                  <a:pt x="11736123" y="7031855"/>
                  <a:pt x="11732640" y="7033761"/>
                </a:cubicBezTo>
                <a:cubicBezTo>
                  <a:pt x="11730875" y="7034723"/>
                  <a:pt x="11729095" y="7035674"/>
                  <a:pt x="11727319" y="7036625"/>
                </a:cubicBezTo>
                <a:cubicBezTo>
                  <a:pt x="11725118" y="7037803"/>
                  <a:pt x="11722903" y="7038970"/>
                  <a:pt x="11720680" y="7040122"/>
                </a:cubicBezTo>
                <a:cubicBezTo>
                  <a:pt x="11718883" y="7041059"/>
                  <a:pt x="11717085" y="7041996"/>
                  <a:pt x="11715277" y="7042914"/>
                </a:cubicBezTo>
                <a:cubicBezTo>
                  <a:pt x="11712388" y="7044377"/>
                  <a:pt x="11709485" y="7045814"/>
                  <a:pt x="11706570" y="7047240"/>
                </a:cubicBezTo>
                <a:cubicBezTo>
                  <a:pt x="11704402" y="7048300"/>
                  <a:pt x="11702219" y="7049341"/>
                  <a:pt x="11700039" y="7050378"/>
                </a:cubicBezTo>
                <a:cubicBezTo>
                  <a:pt x="11697453" y="7051603"/>
                  <a:pt x="11694867" y="7052817"/>
                  <a:pt x="11692262" y="7054005"/>
                </a:cubicBezTo>
                <a:cubicBezTo>
                  <a:pt x="11690450" y="7054834"/>
                  <a:pt x="11688628" y="7055655"/>
                  <a:pt x="11686801" y="7056469"/>
                </a:cubicBezTo>
                <a:cubicBezTo>
                  <a:pt x="11684355" y="7057557"/>
                  <a:pt x="11681902" y="7058631"/>
                  <a:pt x="11679438" y="7059690"/>
                </a:cubicBezTo>
                <a:cubicBezTo>
                  <a:pt x="11677756" y="7060410"/>
                  <a:pt x="11676081" y="7061145"/>
                  <a:pt x="11674395" y="7061858"/>
                </a:cubicBezTo>
                <a:cubicBezTo>
                  <a:pt x="11670602" y="7063451"/>
                  <a:pt x="11666794" y="7065007"/>
                  <a:pt x="11662969" y="7066527"/>
                </a:cubicBezTo>
                <a:cubicBezTo>
                  <a:pt x="11661301" y="7067186"/>
                  <a:pt x="11659626" y="7067824"/>
                  <a:pt x="11657954" y="7068472"/>
                </a:cubicBezTo>
                <a:cubicBezTo>
                  <a:pt x="11655357" y="7069477"/>
                  <a:pt x="11652756" y="7070468"/>
                  <a:pt x="11650145" y="7071440"/>
                </a:cubicBezTo>
                <a:cubicBezTo>
                  <a:pt x="11648373" y="7072100"/>
                  <a:pt x="11646600" y="7072759"/>
                  <a:pt x="11644821" y="7073400"/>
                </a:cubicBezTo>
                <a:cubicBezTo>
                  <a:pt x="11641734" y="7074517"/>
                  <a:pt x="11638639" y="7075605"/>
                  <a:pt x="11635531" y="7076671"/>
                </a:cubicBezTo>
                <a:cubicBezTo>
                  <a:pt x="11633780" y="7077276"/>
                  <a:pt x="11632029" y="7077874"/>
                  <a:pt x="11630275" y="7078461"/>
                </a:cubicBezTo>
                <a:cubicBezTo>
                  <a:pt x="11626835" y="7079610"/>
                  <a:pt x="11623387" y="7080731"/>
                  <a:pt x="11619922" y="7081822"/>
                </a:cubicBezTo>
                <a:cubicBezTo>
                  <a:pt x="11618200" y="7082362"/>
                  <a:pt x="11616468" y="7082888"/>
                  <a:pt x="11614738" y="7083421"/>
                </a:cubicBezTo>
                <a:cubicBezTo>
                  <a:pt x="11611929" y="7084279"/>
                  <a:pt x="11609108" y="7085118"/>
                  <a:pt x="11606277" y="7085936"/>
                </a:cubicBezTo>
                <a:cubicBezTo>
                  <a:pt x="11604652" y="7086408"/>
                  <a:pt x="11603035" y="7086887"/>
                  <a:pt x="11601407" y="7087344"/>
                </a:cubicBezTo>
                <a:cubicBezTo>
                  <a:pt x="11597260" y="7088511"/>
                  <a:pt x="11593103" y="7089642"/>
                  <a:pt x="11588925" y="7090720"/>
                </a:cubicBezTo>
                <a:cubicBezTo>
                  <a:pt x="11587534" y="7091083"/>
                  <a:pt x="11586137" y="7091422"/>
                  <a:pt x="11584739" y="7091768"/>
                </a:cubicBezTo>
                <a:cubicBezTo>
                  <a:pt x="11581623" y="7092557"/>
                  <a:pt x="11578493" y="7093320"/>
                  <a:pt x="11575359" y="7094059"/>
                </a:cubicBezTo>
                <a:cubicBezTo>
                  <a:pt x="11573680" y="7094455"/>
                  <a:pt x="11571998" y="7094844"/>
                  <a:pt x="11570308" y="7095226"/>
                </a:cubicBezTo>
                <a:cubicBezTo>
                  <a:pt x="11566969" y="7095982"/>
                  <a:pt x="11563623" y="7096710"/>
                  <a:pt x="11560262" y="7097416"/>
                </a:cubicBezTo>
                <a:cubicBezTo>
                  <a:pt x="11559073" y="7097665"/>
                  <a:pt x="11557891" y="7097928"/>
                  <a:pt x="11556699" y="7098173"/>
                </a:cubicBezTo>
                <a:cubicBezTo>
                  <a:pt x="11552358" y="7099055"/>
                  <a:pt x="11547992" y="7099884"/>
                  <a:pt x="11543616" y="7100676"/>
                </a:cubicBezTo>
                <a:cubicBezTo>
                  <a:pt x="11542067" y="7100957"/>
                  <a:pt x="11540514" y="7101220"/>
                  <a:pt x="11538962" y="7101494"/>
                </a:cubicBezTo>
                <a:cubicBezTo>
                  <a:pt x="11535763" y="7102049"/>
                  <a:pt x="11532557" y="7102578"/>
                  <a:pt x="11529340" y="7103086"/>
                </a:cubicBezTo>
                <a:cubicBezTo>
                  <a:pt x="11527777" y="7103331"/>
                  <a:pt x="11526221" y="7103583"/>
                  <a:pt x="11524654" y="7103817"/>
                </a:cubicBezTo>
                <a:cubicBezTo>
                  <a:pt x="11520194" y="7104487"/>
                  <a:pt x="11515724" y="7105121"/>
                  <a:pt x="11511232" y="7105698"/>
                </a:cubicBezTo>
                <a:cubicBezTo>
                  <a:pt x="11510245" y="7105824"/>
                  <a:pt x="11509254" y="7105928"/>
                  <a:pt x="11508267" y="7106047"/>
                </a:cubicBezTo>
                <a:cubicBezTo>
                  <a:pt x="11504553" y="7106508"/>
                  <a:pt x="11500828" y="7106933"/>
                  <a:pt x="11497093" y="7107326"/>
                </a:cubicBezTo>
                <a:cubicBezTo>
                  <a:pt x="11495490" y="7107495"/>
                  <a:pt x="11493876" y="7107654"/>
                  <a:pt x="11492269" y="7107812"/>
                </a:cubicBezTo>
                <a:cubicBezTo>
                  <a:pt x="11488754" y="7108154"/>
                  <a:pt x="11485234" y="7108464"/>
                  <a:pt x="11481704" y="7108749"/>
                </a:cubicBezTo>
                <a:cubicBezTo>
                  <a:pt x="11480447" y="7108853"/>
                  <a:pt x="11479190" y="7108969"/>
                  <a:pt x="11477929" y="7109062"/>
                </a:cubicBezTo>
                <a:cubicBezTo>
                  <a:pt x="11473332" y="7109404"/>
                  <a:pt x="11468729" y="7109696"/>
                  <a:pt x="11464107" y="7109938"/>
                </a:cubicBezTo>
                <a:cubicBezTo>
                  <a:pt x="11462699" y="7110013"/>
                  <a:pt x="11461283" y="7110064"/>
                  <a:pt x="11459871" y="7110132"/>
                </a:cubicBezTo>
                <a:cubicBezTo>
                  <a:pt x="11456395" y="7110291"/>
                  <a:pt x="11452911" y="7110424"/>
                  <a:pt x="11449421" y="7110528"/>
                </a:cubicBezTo>
                <a:cubicBezTo>
                  <a:pt x="11447835" y="7110575"/>
                  <a:pt x="11446251" y="7110626"/>
                  <a:pt x="11444659" y="7110658"/>
                </a:cubicBezTo>
                <a:cubicBezTo>
                  <a:pt x="11440281" y="7110759"/>
                  <a:pt x="11435893" y="7110816"/>
                  <a:pt x="11431495" y="7110824"/>
                </a:cubicBezTo>
                <a:cubicBezTo>
                  <a:pt x="11431121" y="7110824"/>
                  <a:pt x="11430753" y="7110838"/>
                  <a:pt x="11430379" y="7110838"/>
                </a:cubicBezTo>
                <a:cubicBezTo>
                  <a:pt x="11082229" y="7110838"/>
                  <a:pt x="10799993" y="6828599"/>
                  <a:pt x="10799993" y="6480442"/>
                </a:cubicBezTo>
                <a:cubicBezTo>
                  <a:pt x="10799993" y="6132288"/>
                  <a:pt x="11082229" y="5850045"/>
                  <a:pt x="11430379" y="5850045"/>
                </a:cubicBezTo>
                <a:close/>
                <a:moveTo>
                  <a:pt x="8556159" y="5847775"/>
                </a:moveTo>
                <a:cubicBezTo>
                  <a:pt x="8904316" y="5847775"/>
                  <a:pt x="9186552" y="6130011"/>
                  <a:pt x="9186552" y="6478167"/>
                </a:cubicBezTo>
                <a:cubicBezTo>
                  <a:pt x="9186552" y="6486831"/>
                  <a:pt x="9186329" y="6495444"/>
                  <a:pt x="9185983" y="6504024"/>
                </a:cubicBezTo>
                <a:cubicBezTo>
                  <a:pt x="9169211" y="6505426"/>
                  <a:pt x="9152259" y="6506175"/>
                  <a:pt x="9135130" y="6506175"/>
                </a:cubicBezTo>
                <a:cubicBezTo>
                  <a:pt x="8800442" y="6506175"/>
                  <a:pt x="8528152" y="6233885"/>
                  <a:pt x="8528152" y="5899197"/>
                </a:cubicBezTo>
                <a:cubicBezTo>
                  <a:pt x="8528152" y="5882072"/>
                  <a:pt x="8528901" y="5865116"/>
                  <a:pt x="8530303" y="5848344"/>
                </a:cubicBezTo>
                <a:cubicBezTo>
                  <a:pt x="8538883" y="5847998"/>
                  <a:pt x="8547496" y="5847775"/>
                  <a:pt x="8556159" y="5847775"/>
                </a:cubicBezTo>
                <a:close/>
                <a:moveTo>
                  <a:pt x="1344863" y="5847449"/>
                </a:moveTo>
                <a:cubicBezTo>
                  <a:pt x="1404662" y="5847449"/>
                  <a:pt x="1462515" y="5855778"/>
                  <a:pt x="1517332" y="5871331"/>
                </a:cubicBezTo>
                <a:lnTo>
                  <a:pt x="1366903" y="6334298"/>
                </a:lnTo>
                <a:cubicBezTo>
                  <a:pt x="1361287" y="6309736"/>
                  <a:pt x="1351467" y="6285414"/>
                  <a:pt x="1335014" y="6265153"/>
                </a:cubicBezTo>
                <a:cubicBezTo>
                  <a:pt x="1316046" y="6241794"/>
                  <a:pt x="1287640" y="6225755"/>
                  <a:pt x="1257102" y="6221148"/>
                </a:cubicBezTo>
                <a:cubicBezTo>
                  <a:pt x="1224762" y="6216270"/>
                  <a:pt x="1193873" y="6224206"/>
                  <a:pt x="1170118" y="6243498"/>
                </a:cubicBezTo>
                <a:cubicBezTo>
                  <a:pt x="1146359" y="6262790"/>
                  <a:pt x="1132255" y="6291391"/>
                  <a:pt x="1130396" y="6324042"/>
                </a:cubicBezTo>
                <a:cubicBezTo>
                  <a:pt x="1129128" y="6346201"/>
                  <a:pt x="1133898" y="6368469"/>
                  <a:pt x="1143700" y="6387923"/>
                </a:cubicBezTo>
                <a:lnTo>
                  <a:pt x="752767" y="6260899"/>
                </a:lnTo>
                <a:cubicBezTo>
                  <a:pt x="841220" y="6019622"/>
                  <a:pt x="1072936" y="5847449"/>
                  <a:pt x="1344863" y="5847449"/>
                </a:cubicBezTo>
                <a:close/>
                <a:moveTo>
                  <a:pt x="12766890" y="5832039"/>
                </a:moveTo>
                <a:lnTo>
                  <a:pt x="12973875" y="5832039"/>
                </a:lnTo>
                <a:cubicBezTo>
                  <a:pt x="12985536" y="5832039"/>
                  <a:pt x="12994992" y="5841499"/>
                  <a:pt x="12994992" y="5853163"/>
                </a:cubicBezTo>
                <a:lnTo>
                  <a:pt x="12994992" y="5865129"/>
                </a:lnTo>
                <a:cubicBezTo>
                  <a:pt x="12994992" y="5874862"/>
                  <a:pt x="13001645" y="5883385"/>
                  <a:pt x="13011123" y="5885622"/>
                </a:cubicBezTo>
                <a:cubicBezTo>
                  <a:pt x="13022859" y="5888392"/>
                  <a:pt x="13034454" y="5891505"/>
                  <a:pt x="13045917" y="5894938"/>
                </a:cubicBezTo>
                <a:cubicBezTo>
                  <a:pt x="13055247" y="5897737"/>
                  <a:pt x="13065261" y="5893688"/>
                  <a:pt x="13070127" y="5885251"/>
                </a:cubicBezTo>
                <a:lnTo>
                  <a:pt x="13076107" y="5874895"/>
                </a:lnTo>
                <a:cubicBezTo>
                  <a:pt x="13081935" y="5864798"/>
                  <a:pt x="13094857" y="5861332"/>
                  <a:pt x="13104954" y="5867161"/>
                </a:cubicBezTo>
                <a:lnTo>
                  <a:pt x="13284205" y="5970661"/>
                </a:lnTo>
                <a:cubicBezTo>
                  <a:pt x="13294313" y="5976489"/>
                  <a:pt x="13297771" y="5989403"/>
                  <a:pt x="13291939" y="5999507"/>
                </a:cubicBezTo>
                <a:lnTo>
                  <a:pt x="13285880" y="6010008"/>
                </a:lnTo>
                <a:cubicBezTo>
                  <a:pt x="13281013" y="6018441"/>
                  <a:pt x="13282512" y="6029136"/>
                  <a:pt x="13289590" y="6035814"/>
                </a:cubicBezTo>
                <a:cubicBezTo>
                  <a:pt x="13298304" y="6044035"/>
                  <a:pt x="13306787" y="6052518"/>
                  <a:pt x="13315004" y="6061235"/>
                </a:cubicBezTo>
                <a:cubicBezTo>
                  <a:pt x="13321694" y="6068317"/>
                  <a:pt x="13332389" y="6069816"/>
                  <a:pt x="13340814" y="6064949"/>
                </a:cubicBezTo>
                <a:lnTo>
                  <a:pt x="13351315" y="6058883"/>
                </a:lnTo>
                <a:cubicBezTo>
                  <a:pt x="13361419" y="6053051"/>
                  <a:pt x="13374340" y="6056509"/>
                  <a:pt x="13380172" y="6066613"/>
                </a:cubicBezTo>
                <a:lnTo>
                  <a:pt x="13483661" y="6245869"/>
                </a:lnTo>
                <a:cubicBezTo>
                  <a:pt x="13489490" y="6255974"/>
                  <a:pt x="13486031" y="6268888"/>
                  <a:pt x="13475927" y="6274716"/>
                </a:cubicBezTo>
                <a:lnTo>
                  <a:pt x="13465574" y="6280692"/>
                </a:lnTo>
                <a:cubicBezTo>
                  <a:pt x="13457142" y="6285570"/>
                  <a:pt x="13453093" y="6295584"/>
                  <a:pt x="13455884" y="6304906"/>
                </a:cubicBezTo>
                <a:cubicBezTo>
                  <a:pt x="13459317" y="6316369"/>
                  <a:pt x="13462430" y="6327972"/>
                  <a:pt x="13465203" y="6339697"/>
                </a:cubicBezTo>
                <a:cubicBezTo>
                  <a:pt x="13467437" y="6349178"/>
                  <a:pt x="13475960" y="6355831"/>
                  <a:pt x="13485700" y="6355831"/>
                </a:cubicBezTo>
                <a:lnTo>
                  <a:pt x="13497660" y="6355831"/>
                </a:lnTo>
                <a:cubicBezTo>
                  <a:pt x="13509327" y="6355831"/>
                  <a:pt x="13518783" y="6365284"/>
                  <a:pt x="13518783" y="6376955"/>
                </a:cubicBezTo>
                <a:lnTo>
                  <a:pt x="13518783" y="6583932"/>
                </a:lnTo>
                <a:cubicBezTo>
                  <a:pt x="13518783" y="6595593"/>
                  <a:pt x="13509327" y="6605056"/>
                  <a:pt x="13497660" y="6605056"/>
                </a:cubicBezTo>
                <a:lnTo>
                  <a:pt x="13485700" y="6605056"/>
                </a:lnTo>
                <a:cubicBezTo>
                  <a:pt x="13475960" y="6605056"/>
                  <a:pt x="13467448" y="6611702"/>
                  <a:pt x="13465203" y="6621180"/>
                </a:cubicBezTo>
                <a:cubicBezTo>
                  <a:pt x="13462430" y="6632916"/>
                  <a:pt x="13459324" y="6644519"/>
                  <a:pt x="13455884" y="6655981"/>
                </a:cubicBezTo>
                <a:cubicBezTo>
                  <a:pt x="13453093" y="6665304"/>
                  <a:pt x="13457142" y="6675318"/>
                  <a:pt x="13465574" y="6680184"/>
                </a:cubicBezTo>
                <a:lnTo>
                  <a:pt x="13475927" y="6686164"/>
                </a:lnTo>
                <a:cubicBezTo>
                  <a:pt x="13486031" y="6692000"/>
                  <a:pt x="13489490" y="6704914"/>
                  <a:pt x="13483661" y="6715018"/>
                </a:cubicBezTo>
                <a:lnTo>
                  <a:pt x="13380172" y="6894273"/>
                </a:lnTo>
                <a:cubicBezTo>
                  <a:pt x="13374340" y="6904370"/>
                  <a:pt x="13361419" y="6907835"/>
                  <a:pt x="13351315" y="6901996"/>
                </a:cubicBezTo>
                <a:lnTo>
                  <a:pt x="13340821" y="6895934"/>
                </a:lnTo>
                <a:cubicBezTo>
                  <a:pt x="13332389" y="6891067"/>
                  <a:pt x="13321694" y="6892565"/>
                  <a:pt x="13315015" y="6899651"/>
                </a:cubicBezTo>
                <a:cubicBezTo>
                  <a:pt x="13306787" y="6908369"/>
                  <a:pt x="13298304" y="6916845"/>
                  <a:pt x="13289590" y="6925072"/>
                </a:cubicBezTo>
                <a:cubicBezTo>
                  <a:pt x="13282512" y="6931751"/>
                  <a:pt x="13281013" y="6942446"/>
                  <a:pt x="13285880" y="6950879"/>
                </a:cubicBezTo>
                <a:lnTo>
                  <a:pt x="13291939" y="6961379"/>
                </a:lnTo>
                <a:cubicBezTo>
                  <a:pt x="13297771" y="6971476"/>
                  <a:pt x="13294313" y="6984394"/>
                  <a:pt x="13284205" y="6990226"/>
                </a:cubicBezTo>
                <a:lnTo>
                  <a:pt x="13104954" y="7093718"/>
                </a:lnTo>
                <a:cubicBezTo>
                  <a:pt x="13094857" y="7099554"/>
                  <a:pt x="13081935" y="7096089"/>
                  <a:pt x="13076107" y="7085991"/>
                </a:cubicBezTo>
                <a:lnTo>
                  <a:pt x="13070127" y="7075631"/>
                </a:lnTo>
                <a:cubicBezTo>
                  <a:pt x="13065261" y="7067199"/>
                  <a:pt x="13055247" y="7063150"/>
                  <a:pt x="13045917" y="7065949"/>
                </a:cubicBezTo>
                <a:cubicBezTo>
                  <a:pt x="13034454" y="7069382"/>
                  <a:pt x="13022859" y="7072494"/>
                  <a:pt x="13011123" y="7075264"/>
                </a:cubicBezTo>
                <a:cubicBezTo>
                  <a:pt x="13001645" y="7077501"/>
                  <a:pt x="12994992" y="7086024"/>
                  <a:pt x="12994992" y="7095757"/>
                </a:cubicBezTo>
                <a:lnTo>
                  <a:pt x="12994992" y="7107724"/>
                </a:lnTo>
                <a:cubicBezTo>
                  <a:pt x="12994992" y="7119388"/>
                  <a:pt x="12985536" y="7128847"/>
                  <a:pt x="12973875" y="7128847"/>
                </a:cubicBezTo>
                <a:lnTo>
                  <a:pt x="12766890" y="7128847"/>
                </a:lnTo>
                <a:cubicBezTo>
                  <a:pt x="12755226" y="7128847"/>
                  <a:pt x="12745773" y="7119388"/>
                  <a:pt x="12745773" y="7107724"/>
                </a:cubicBezTo>
                <a:lnTo>
                  <a:pt x="12745773" y="7095757"/>
                </a:lnTo>
                <a:cubicBezTo>
                  <a:pt x="12745773" y="7086024"/>
                  <a:pt x="12739120" y="7077501"/>
                  <a:pt x="12729642" y="7075264"/>
                </a:cubicBezTo>
                <a:cubicBezTo>
                  <a:pt x="12717906" y="7072494"/>
                  <a:pt x="12706303" y="7069382"/>
                  <a:pt x="12694848" y="7065949"/>
                </a:cubicBezTo>
                <a:cubicBezTo>
                  <a:pt x="12685519" y="7063150"/>
                  <a:pt x="12675504" y="7067199"/>
                  <a:pt x="12670638" y="7075631"/>
                </a:cubicBezTo>
                <a:lnTo>
                  <a:pt x="12664658" y="7085991"/>
                </a:lnTo>
                <a:cubicBezTo>
                  <a:pt x="12658826" y="7096089"/>
                  <a:pt x="12645908" y="7099554"/>
                  <a:pt x="12635811" y="7093718"/>
                </a:cubicBezTo>
                <a:lnTo>
                  <a:pt x="12456560" y="6990226"/>
                </a:lnTo>
                <a:cubicBezTo>
                  <a:pt x="12446452" y="6984394"/>
                  <a:pt x="12442994" y="6971476"/>
                  <a:pt x="12448826" y="6961379"/>
                </a:cubicBezTo>
                <a:lnTo>
                  <a:pt x="12454885" y="6950879"/>
                </a:lnTo>
                <a:cubicBezTo>
                  <a:pt x="12459752" y="6942446"/>
                  <a:pt x="12458253" y="6931751"/>
                  <a:pt x="12451171" y="6925072"/>
                </a:cubicBezTo>
                <a:cubicBezTo>
                  <a:pt x="12442450" y="6916845"/>
                  <a:pt x="12433978" y="6908369"/>
                  <a:pt x="12425750" y="6899651"/>
                </a:cubicBezTo>
                <a:cubicBezTo>
                  <a:pt x="12419071" y="6892565"/>
                  <a:pt x="12408376" y="6891067"/>
                  <a:pt x="12399940" y="6895934"/>
                </a:cubicBezTo>
                <a:lnTo>
                  <a:pt x="12389443" y="6901996"/>
                </a:lnTo>
                <a:cubicBezTo>
                  <a:pt x="12379346" y="6907835"/>
                  <a:pt x="12366425" y="6904370"/>
                  <a:pt x="12360593" y="6894273"/>
                </a:cubicBezTo>
                <a:lnTo>
                  <a:pt x="12257104" y="6715018"/>
                </a:lnTo>
                <a:cubicBezTo>
                  <a:pt x="12251275" y="6704914"/>
                  <a:pt x="12254734" y="6692000"/>
                  <a:pt x="12264838" y="6686164"/>
                </a:cubicBezTo>
                <a:lnTo>
                  <a:pt x="12275187" y="6680184"/>
                </a:lnTo>
                <a:cubicBezTo>
                  <a:pt x="12283620" y="6675318"/>
                  <a:pt x="12287672" y="6665304"/>
                  <a:pt x="12284873" y="6655981"/>
                </a:cubicBezTo>
                <a:cubicBezTo>
                  <a:pt x="12281441" y="6644519"/>
                  <a:pt x="12278328" y="6632916"/>
                  <a:pt x="12275558" y="6621180"/>
                </a:cubicBezTo>
                <a:cubicBezTo>
                  <a:pt x="12273317" y="6611702"/>
                  <a:pt x="12264805" y="6605056"/>
                  <a:pt x="12255065" y="6605056"/>
                </a:cubicBezTo>
                <a:lnTo>
                  <a:pt x="12243098" y="6605056"/>
                </a:lnTo>
                <a:cubicBezTo>
                  <a:pt x="12231434" y="6605056"/>
                  <a:pt x="12221982" y="6595593"/>
                  <a:pt x="12221982" y="6583932"/>
                </a:cubicBezTo>
                <a:lnTo>
                  <a:pt x="12221982" y="6376955"/>
                </a:lnTo>
                <a:cubicBezTo>
                  <a:pt x="12221982" y="6365284"/>
                  <a:pt x="12231434" y="6355831"/>
                  <a:pt x="12243098" y="6355831"/>
                </a:cubicBezTo>
                <a:lnTo>
                  <a:pt x="12255065" y="6355831"/>
                </a:lnTo>
                <a:cubicBezTo>
                  <a:pt x="12264805" y="6355831"/>
                  <a:pt x="12273317" y="6349178"/>
                  <a:pt x="12275558" y="6339697"/>
                </a:cubicBezTo>
                <a:cubicBezTo>
                  <a:pt x="12278328" y="6327972"/>
                  <a:pt x="12281441" y="6316369"/>
                  <a:pt x="12284873" y="6304906"/>
                </a:cubicBezTo>
                <a:cubicBezTo>
                  <a:pt x="12287672" y="6295584"/>
                  <a:pt x="12283620" y="6285570"/>
                  <a:pt x="12275187" y="6280692"/>
                </a:cubicBezTo>
                <a:lnTo>
                  <a:pt x="12264838" y="6274716"/>
                </a:lnTo>
                <a:cubicBezTo>
                  <a:pt x="12254734" y="6268888"/>
                  <a:pt x="12251275" y="6255974"/>
                  <a:pt x="12257104" y="6245869"/>
                </a:cubicBezTo>
                <a:lnTo>
                  <a:pt x="12360593" y="6066613"/>
                </a:lnTo>
                <a:cubicBezTo>
                  <a:pt x="12366425" y="6056509"/>
                  <a:pt x="12379346" y="6053051"/>
                  <a:pt x="12389443" y="6058883"/>
                </a:cubicBezTo>
                <a:lnTo>
                  <a:pt x="12399940" y="6064949"/>
                </a:lnTo>
                <a:cubicBezTo>
                  <a:pt x="12408376" y="6069816"/>
                  <a:pt x="12419071" y="6068317"/>
                  <a:pt x="12425750" y="6061235"/>
                </a:cubicBezTo>
                <a:cubicBezTo>
                  <a:pt x="12433978" y="6052518"/>
                  <a:pt x="12442450" y="6044035"/>
                  <a:pt x="12451171" y="6035814"/>
                </a:cubicBezTo>
                <a:cubicBezTo>
                  <a:pt x="12458253" y="6029136"/>
                  <a:pt x="12459752" y="6018441"/>
                  <a:pt x="12454885" y="6010008"/>
                </a:cubicBezTo>
                <a:lnTo>
                  <a:pt x="12448826" y="5999507"/>
                </a:lnTo>
                <a:cubicBezTo>
                  <a:pt x="12442994" y="5989403"/>
                  <a:pt x="12446452" y="5976489"/>
                  <a:pt x="12456560" y="5970661"/>
                </a:cubicBezTo>
                <a:lnTo>
                  <a:pt x="12635811" y="5867161"/>
                </a:lnTo>
                <a:cubicBezTo>
                  <a:pt x="12645908" y="5861332"/>
                  <a:pt x="12658826" y="5864798"/>
                  <a:pt x="12664658" y="5874895"/>
                </a:cubicBezTo>
                <a:lnTo>
                  <a:pt x="12670638" y="5885251"/>
                </a:lnTo>
                <a:cubicBezTo>
                  <a:pt x="12675504" y="5893688"/>
                  <a:pt x="12685519" y="5897737"/>
                  <a:pt x="12694848" y="5894938"/>
                </a:cubicBezTo>
                <a:cubicBezTo>
                  <a:pt x="12706311" y="5891505"/>
                  <a:pt x="12717906" y="5888392"/>
                  <a:pt x="12729642" y="5885622"/>
                </a:cubicBezTo>
                <a:cubicBezTo>
                  <a:pt x="12739120" y="5883385"/>
                  <a:pt x="12745773" y="5874862"/>
                  <a:pt x="12745773" y="5865129"/>
                </a:cubicBezTo>
                <a:lnTo>
                  <a:pt x="12745773" y="5853163"/>
                </a:lnTo>
                <a:cubicBezTo>
                  <a:pt x="12745773" y="5841499"/>
                  <a:pt x="12755226" y="5832039"/>
                  <a:pt x="12766890" y="5832039"/>
                </a:cubicBezTo>
                <a:close/>
                <a:moveTo>
                  <a:pt x="7128699" y="5824612"/>
                </a:moveTo>
                <a:cubicBezTo>
                  <a:pt x="7471334" y="5824612"/>
                  <a:pt x="7749123" y="6102401"/>
                  <a:pt x="7749123" y="6445073"/>
                </a:cubicBezTo>
                <a:cubicBezTo>
                  <a:pt x="7749123" y="6787744"/>
                  <a:pt x="7471334" y="7065534"/>
                  <a:pt x="7128662" y="7065534"/>
                </a:cubicBezTo>
                <a:cubicBezTo>
                  <a:pt x="6785992" y="7065534"/>
                  <a:pt x="6508206" y="6787744"/>
                  <a:pt x="6508206" y="6445073"/>
                </a:cubicBezTo>
                <a:cubicBezTo>
                  <a:pt x="6508206" y="6102401"/>
                  <a:pt x="6786031" y="5824612"/>
                  <a:pt x="7128699" y="5824612"/>
                </a:cubicBezTo>
                <a:close/>
                <a:moveTo>
                  <a:pt x="9989015" y="5808858"/>
                </a:moveTo>
                <a:cubicBezTo>
                  <a:pt x="10331650" y="5808858"/>
                  <a:pt x="10609439" y="6086647"/>
                  <a:pt x="10609439" y="6429319"/>
                </a:cubicBezTo>
                <a:cubicBezTo>
                  <a:pt x="10609439" y="6771990"/>
                  <a:pt x="10331650" y="7049780"/>
                  <a:pt x="9988979" y="7049780"/>
                </a:cubicBezTo>
                <a:cubicBezTo>
                  <a:pt x="9646307" y="7049780"/>
                  <a:pt x="9368518" y="6771990"/>
                  <a:pt x="9368518" y="6429319"/>
                </a:cubicBezTo>
                <a:cubicBezTo>
                  <a:pt x="9368518" y="6086647"/>
                  <a:pt x="9646343" y="5808858"/>
                  <a:pt x="9989015" y="5808858"/>
                </a:cubicBezTo>
                <a:close/>
                <a:moveTo>
                  <a:pt x="10175353" y="5373892"/>
                </a:moveTo>
                <a:lnTo>
                  <a:pt x="10120415" y="5428830"/>
                </a:lnTo>
                <a:cubicBezTo>
                  <a:pt x="10111042" y="5438203"/>
                  <a:pt x="10111042" y="5453452"/>
                  <a:pt x="10120408" y="5462825"/>
                </a:cubicBezTo>
                <a:lnTo>
                  <a:pt x="10294965" y="5637371"/>
                </a:lnTo>
                <a:cubicBezTo>
                  <a:pt x="10304176" y="5646586"/>
                  <a:pt x="10319745" y="5646586"/>
                  <a:pt x="10328949" y="5637371"/>
                </a:cubicBezTo>
                <a:lnTo>
                  <a:pt x="10385545" y="5580780"/>
                </a:lnTo>
                <a:cubicBezTo>
                  <a:pt x="10300217" y="5529372"/>
                  <a:pt x="10228082" y="5458318"/>
                  <a:pt x="10175353" y="5373892"/>
                </a:cubicBezTo>
                <a:close/>
                <a:moveTo>
                  <a:pt x="12150383" y="5173736"/>
                </a:moveTo>
                <a:cubicBezTo>
                  <a:pt x="12108459" y="5173736"/>
                  <a:pt x="12074475" y="5207723"/>
                  <a:pt x="12074475" y="5249642"/>
                </a:cubicBezTo>
                <a:cubicBezTo>
                  <a:pt x="12074475" y="5291565"/>
                  <a:pt x="12108459" y="5325548"/>
                  <a:pt x="12150383" y="5325548"/>
                </a:cubicBezTo>
                <a:cubicBezTo>
                  <a:pt x="12192306" y="5325548"/>
                  <a:pt x="12226289" y="5291565"/>
                  <a:pt x="12226289" y="5249642"/>
                </a:cubicBezTo>
                <a:cubicBezTo>
                  <a:pt x="12226289" y="5207723"/>
                  <a:pt x="12192306" y="5173736"/>
                  <a:pt x="12150383" y="5173736"/>
                </a:cubicBezTo>
                <a:close/>
                <a:moveTo>
                  <a:pt x="12150379" y="5082641"/>
                </a:moveTo>
                <a:cubicBezTo>
                  <a:pt x="12242463" y="5082641"/>
                  <a:pt x="12317376" y="5157557"/>
                  <a:pt x="12317376" y="5249642"/>
                </a:cubicBezTo>
                <a:cubicBezTo>
                  <a:pt x="12317376" y="5341726"/>
                  <a:pt x="12242463" y="5416642"/>
                  <a:pt x="12150379" y="5416642"/>
                </a:cubicBezTo>
                <a:cubicBezTo>
                  <a:pt x="12058301" y="5416642"/>
                  <a:pt x="11983389" y="5341726"/>
                  <a:pt x="11983389" y="5249642"/>
                </a:cubicBezTo>
                <a:cubicBezTo>
                  <a:pt x="11983389" y="5157557"/>
                  <a:pt x="12058301" y="5082641"/>
                  <a:pt x="12150379" y="5082641"/>
                </a:cubicBezTo>
                <a:close/>
                <a:moveTo>
                  <a:pt x="12150379" y="5035814"/>
                </a:moveTo>
                <a:cubicBezTo>
                  <a:pt x="12032476" y="5035814"/>
                  <a:pt x="11936556" y="5131738"/>
                  <a:pt x="11936556" y="5249643"/>
                </a:cubicBezTo>
                <a:cubicBezTo>
                  <a:pt x="11936556" y="5367548"/>
                  <a:pt x="12032476" y="5463472"/>
                  <a:pt x="12150379" y="5463472"/>
                </a:cubicBezTo>
                <a:cubicBezTo>
                  <a:pt x="12268284" y="5463472"/>
                  <a:pt x="12364204" y="5367548"/>
                  <a:pt x="12364204" y="5249643"/>
                </a:cubicBezTo>
                <a:cubicBezTo>
                  <a:pt x="12364204" y="5131738"/>
                  <a:pt x="12268284" y="5035814"/>
                  <a:pt x="12150379" y="5035814"/>
                </a:cubicBezTo>
                <a:close/>
                <a:moveTo>
                  <a:pt x="7830381" y="5003623"/>
                </a:moveTo>
                <a:cubicBezTo>
                  <a:pt x="7850724" y="5003623"/>
                  <a:pt x="7867222" y="5020110"/>
                  <a:pt x="7867222" y="5040453"/>
                </a:cubicBezTo>
                <a:cubicBezTo>
                  <a:pt x="7867222" y="5060806"/>
                  <a:pt x="7850724" y="5077290"/>
                  <a:pt x="7830381" y="5077290"/>
                </a:cubicBezTo>
                <a:cubicBezTo>
                  <a:pt x="7810039" y="5077290"/>
                  <a:pt x="7793541" y="5060806"/>
                  <a:pt x="7793541" y="5040453"/>
                </a:cubicBezTo>
                <a:cubicBezTo>
                  <a:pt x="7793541" y="5020110"/>
                  <a:pt x="7810039" y="5003623"/>
                  <a:pt x="7830381" y="5003623"/>
                </a:cubicBezTo>
                <a:close/>
                <a:moveTo>
                  <a:pt x="7830381" y="4830298"/>
                </a:moveTo>
                <a:cubicBezTo>
                  <a:pt x="7714310" y="4830298"/>
                  <a:pt x="7620227" y="4924382"/>
                  <a:pt x="7620227" y="5040446"/>
                </a:cubicBezTo>
                <a:cubicBezTo>
                  <a:pt x="7620227" y="5156517"/>
                  <a:pt x="7714310" y="5250601"/>
                  <a:pt x="7830381" y="5250601"/>
                </a:cubicBezTo>
                <a:cubicBezTo>
                  <a:pt x="7946453" y="5250601"/>
                  <a:pt x="8040536" y="5156517"/>
                  <a:pt x="8040536" y="5040446"/>
                </a:cubicBezTo>
                <a:cubicBezTo>
                  <a:pt x="8040536" y="4924382"/>
                  <a:pt x="7946453" y="4830298"/>
                  <a:pt x="7830381" y="4830298"/>
                </a:cubicBezTo>
                <a:close/>
                <a:moveTo>
                  <a:pt x="12345105" y="4760959"/>
                </a:moveTo>
                <a:cubicBezTo>
                  <a:pt x="12281763" y="4760959"/>
                  <a:pt x="12230230" y="4812493"/>
                  <a:pt x="12230230" y="4875834"/>
                </a:cubicBezTo>
                <a:cubicBezTo>
                  <a:pt x="12230230" y="4888766"/>
                  <a:pt x="12240712" y="4899249"/>
                  <a:pt x="12253644" y="4899249"/>
                </a:cubicBezTo>
                <a:cubicBezTo>
                  <a:pt x="12266576" y="4899249"/>
                  <a:pt x="12277059" y="4888766"/>
                  <a:pt x="12277059" y="4875834"/>
                </a:cubicBezTo>
                <a:cubicBezTo>
                  <a:pt x="12277059" y="4838313"/>
                  <a:pt x="12307584" y="4807788"/>
                  <a:pt x="12345105" y="4807788"/>
                </a:cubicBezTo>
                <a:cubicBezTo>
                  <a:pt x="12382630" y="4807788"/>
                  <a:pt x="12413159" y="4838313"/>
                  <a:pt x="12413159" y="4875834"/>
                </a:cubicBezTo>
                <a:cubicBezTo>
                  <a:pt x="12413159" y="4888766"/>
                  <a:pt x="12423641" y="4899249"/>
                  <a:pt x="12436573" y="4899249"/>
                </a:cubicBezTo>
                <a:cubicBezTo>
                  <a:pt x="12449505" y="4899249"/>
                  <a:pt x="12459988" y="4888766"/>
                  <a:pt x="12459988" y="4875834"/>
                </a:cubicBezTo>
                <a:cubicBezTo>
                  <a:pt x="12459988" y="4812493"/>
                  <a:pt x="12408451" y="4760959"/>
                  <a:pt x="12345105" y="4760959"/>
                </a:cubicBezTo>
                <a:close/>
                <a:moveTo>
                  <a:pt x="11955648" y="4760959"/>
                </a:moveTo>
                <a:cubicBezTo>
                  <a:pt x="11892306" y="4760959"/>
                  <a:pt x="11840776" y="4812493"/>
                  <a:pt x="11840776" y="4875834"/>
                </a:cubicBezTo>
                <a:cubicBezTo>
                  <a:pt x="11840776" y="4888766"/>
                  <a:pt x="11851258" y="4899249"/>
                  <a:pt x="11864190" y="4899249"/>
                </a:cubicBezTo>
                <a:cubicBezTo>
                  <a:pt x="11877119" y="4899249"/>
                  <a:pt x="11887605" y="4888766"/>
                  <a:pt x="11887605" y="4875834"/>
                </a:cubicBezTo>
                <a:cubicBezTo>
                  <a:pt x="11887605" y="4838313"/>
                  <a:pt x="11918127" y="4807788"/>
                  <a:pt x="11955648" y="4807788"/>
                </a:cubicBezTo>
                <a:cubicBezTo>
                  <a:pt x="11993172" y="4807788"/>
                  <a:pt x="12023701" y="4838313"/>
                  <a:pt x="12023701" y="4875834"/>
                </a:cubicBezTo>
                <a:cubicBezTo>
                  <a:pt x="12023701" y="4888766"/>
                  <a:pt x="12034184" y="4899249"/>
                  <a:pt x="12047116" y="4899249"/>
                </a:cubicBezTo>
                <a:cubicBezTo>
                  <a:pt x="12060048" y="4899249"/>
                  <a:pt x="12070531" y="4888766"/>
                  <a:pt x="12070531" y="4875834"/>
                </a:cubicBezTo>
                <a:cubicBezTo>
                  <a:pt x="12070531" y="4812493"/>
                  <a:pt x="12018997" y="4760959"/>
                  <a:pt x="11955648" y="4760959"/>
                </a:cubicBezTo>
                <a:close/>
                <a:moveTo>
                  <a:pt x="9401108" y="4611857"/>
                </a:moveTo>
                <a:lnTo>
                  <a:pt x="9423748" y="4651187"/>
                </a:lnTo>
                <a:lnTo>
                  <a:pt x="9123400" y="4651187"/>
                </a:lnTo>
                <a:lnTo>
                  <a:pt x="9101620" y="4613352"/>
                </a:lnTo>
                <a:cubicBezTo>
                  <a:pt x="9086848" y="4617743"/>
                  <a:pt x="9076070" y="4631403"/>
                  <a:pt x="9076070" y="4647599"/>
                </a:cubicBezTo>
                <a:cubicBezTo>
                  <a:pt x="9076070" y="4667335"/>
                  <a:pt x="9092071" y="4683338"/>
                  <a:pt x="9111808" y="4683338"/>
                </a:cubicBezTo>
                <a:lnTo>
                  <a:pt x="9428961" y="4683338"/>
                </a:lnTo>
                <a:cubicBezTo>
                  <a:pt x="9448697" y="4683338"/>
                  <a:pt x="9464699" y="4667335"/>
                  <a:pt x="9464699" y="4647599"/>
                </a:cubicBezTo>
                <a:cubicBezTo>
                  <a:pt x="9464699" y="4627858"/>
                  <a:pt x="9448697" y="4611857"/>
                  <a:pt x="9428961" y="4611857"/>
                </a:cubicBezTo>
                <a:close/>
                <a:moveTo>
                  <a:pt x="6831915" y="4590384"/>
                </a:moveTo>
                <a:cubicBezTo>
                  <a:pt x="6948457" y="4704820"/>
                  <a:pt x="7020782" y="4864170"/>
                  <a:pt x="7020782" y="5040442"/>
                </a:cubicBezTo>
                <a:cubicBezTo>
                  <a:pt x="7020782" y="5192871"/>
                  <a:pt x="6966720" y="5332670"/>
                  <a:pt x="6876735" y="5441699"/>
                </a:cubicBezTo>
                <a:lnTo>
                  <a:pt x="6423661" y="5038691"/>
                </a:lnTo>
                <a:close/>
                <a:moveTo>
                  <a:pt x="11111539" y="4447668"/>
                </a:moveTo>
                <a:cubicBezTo>
                  <a:pt x="11105384" y="4447668"/>
                  <a:pt x="11099229" y="4450012"/>
                  <a:pt x="11094546" y="4454700"/>
                </a:cubicBezTo>
                <a:lnTo>
                  <a:pt x="11043833" y="4505416"/>
                </a:lnTo>
                <a:cubicBezTo>
                  <a:pt x="11128260" y="4558142"/>
                  <a:pt x="11199314" y="4630277"/>
                  <a:pt x="11250721" y="4715603"/>
                </a:cubicBezTo>
                <a:lnTo>
                  <a:pt x="11303080" y="4663241"/>
                </a:lnTo>
                <a:cubicBezTo>
                  <a:pt x="11312294" y="4654027"/>
                  <a:pt x="11312294" y="4638461"/>
                  <a:pt x="11303087" y="4629247"/>
                </a:cubicBezTo>
                <a:lnTo>
                  <a:pt x="11128530" y="4454700"/>
                </a:lnTo>
                <a:cubicBezTo>
                  <a:pt x="11123848" y="4450012"/>
                  <a:pt x="11117694" y="4447668"/>
                  <a:pt x="11111539" y="4447668"/>
                </a:cubicBezTo>
                <a:close/>
                <a:moveTo>
                  <a:pt x="2060490" y="4425354"/>
                </a:moveTo>
                <a:cubicBezTo>
                  <a:pt x="2403124" y="4425354"/>
                  <a:pt x="2680914" y="4703143"/>
                  <a:pt x="2680914" y="5045815"/>
                </a:cubicBezTo>
                <a:cubicBezTo>
                  <a:pt x="2680914" y="5388486"/>
                  <a:pt x="2403124" y="5666276"/>
                  <a:pt x="2060453" y="5666276"/>
                </a:cubicBezTo>
                <a:cubicBezTo>
                  <a:pt x="1717781" y="5666276"/>
                  <a:pt x="1439992" y="5388486"/>
                  <a:pt x="1439992" y="5045815"/>
                </a:cubicBezTo>
                <a:cubicBezTo>
                  <a:pt x="1439992" y="4703143"/>
                  <a:pt x="1717818" y="4425354"/>
                  <a:pt x="2060490" y="4425354"/>
                </a:cubicBezTo>
                <a:close/>
                <a:moveTo>
                  <a:pt x="4817193" y="4424195"/>
                </a:moveTo>
                <a:cubicBezTo>
                  <a:pt x="4807950" y="4467141"/>
                  <a:pt x="4803044" y="4511693"/>
                  <a:pt x="4803044" y="4557399"/>
                </a:cubicBezTo>
                <a:cubicBezTo>
                  <a:pt x="4803044" y="4905555"/>
                  <a:pt x="5085283" y="5187791"/>
                  <a:pt x="5433436" y="5187791"/>
                </a:cubicBezTo>
                <a:cubicBezTo>
                  <a:pt x="5479142" y="5187791"/>
                  <a:pt x="5523692" y="5182881"/>
                  <a:pt x="5566641" y="5173645"/>
                </a:cubicBezTo>
                <a:cubicBezTo>
                  <a:pt x="5505504" y="5457818"/>
                  <a:pt x="5252845" y="5670833"/>
                  <a:pt x="4950391" y="5670833"/>
                </a:cubicBezTo>
                <a:cubicBezTo>
                  <a:pt x="4602237" y="5670833"/>
                  <a:pt x="4320000" y="5388597"/>
                  <a:pt x="4320000" y="5040441"/>
                </a:cubicBezTo>
                <a:cubicBezTo>
                  <a:pt x="4320000" y="4737990"/>
                  <a:pt x="4533015" y="4485332"/>
                  <a:pt x="4817193" y="4424195"/>
                </a:cubicBezTo>
                <a:close/>
                <a:moveTo>
                  <a:pt x="6413804" y="4410287"/>
                </a:moveTo>
                <a:cubicBezTo>
                  <a:pt x="6559767" y="4415622"/>
                  <a:pt x="6693043" y="4470581"/>
                  <a:pt x="6797303" y="4558826"/>
                </a:cubicBezTo>
                <a:lnTo>
                  <a:pt x="6413804" y="4979947"/>
                </a:lnTo>
                <a:close/>
                <a:moveTo>
                  <a:pt x="6366974" y="4410287"/>
                </a:moveTo>
                <a:lnTo>
                  <a:pt x="6366974" y="5040443"/>
                </a:lnTo>
                <a:cubicBezTo>
                  <a:pt x="6366974" y="5040605"/>
                  <a:pt x="6366997" y="5040763"/>
                  <a:pt x="6367002" y="5040925"/>
                </a:cubicBezTo>
                <a:cubicBezTo>
                  <a:pt x="6367013" y="5041394"/>
                  <a:pt x="6367038" y="5041862"/>
                  <a:pt x="6367079" y="5042330"/>
                </a:cubicBezTo>
                <a:cubicBezTo>
                  <a:pt x="6367103" y="5042654"/>
                  <a:pt x="6367127" y="5042982"/>
                  <a:pt x="6367173" y="5043310"/>
                </a:cubicBezTo>
                <a:cubicBezTo>
                  <a:pt x="6367230" y="5043786"/>
                  <a:pt x="6367312" y="5044261"/>
                  <a:pt x="6367397" y="5044737"/>
                </a:cubicBezTo>
                <a:cubicBezTo>
                  <a:pt x="6367458" y="5045036"/>
                  <a:pt x="6367504" y="5045335"/>
                  <a:pt x="6367568" y="5045626"/>
                </a:cubicBezTo>
                <a:cubicBezTo>
                  <a:pt x="6367691" y="5046152"/>
                  <a:pt x="6367837" y="5046667"/>
                  <a:pt x="6367992" y="5047182"/>
                </a:cubicBezTo>
                <a:cubicBezTo>
                  <a:pt x="6368060" y="5047417"/>
                  <a:pt x="6368117" y="5047658"/>
                  <a:pt x="6368199" y="5047889"/>
                </a:cubicBezTo>
                <a:cubicBezTo>
                  <a:pt x="6368403" y="5048508"/>
                  <a:pt x="6368647" y="5049117"/>
                  <a:pt x="6368907" y="5049722"/>
                </a:cubicBezTo>
                <a:cubicBezTo>
                  <a:pt x="6368957" y="5049837"/>
                  <a:pt x="6368996" y="5049960"/>
                  <a:pt x="6369056" y="5050079"/>
                </a:cubicBezTo>
                <a:cubicBezTo>
                  <a:pt x="6370032" y="5052247"/>
                  <a:pt x="6371352" y="5054293"/>
                  <a:pt x="6373012" y="5056130"/>
                </a:cubicBezTo>
                <a:cubicBezTo>
                  <a:pt x="6373203" y="5056347"/>
                  <a:pt x="6373417" y="5056538"/>
                  <a:pt x="6373618" y="5056743"/>
                </a:cubicBezTo>
                <a:cubicBezTo>
                  <a:pt x="6373951" y="5057085"/>
                  <a:pt x="6374268" y="5057431"/>
                  <a:pt x="6374620" y="5057755"/>
                </a:cubicBezTo>
                <a:cubicBezTo>
                  <a:pt x="6374645" y="5057777"/>
                  <a:pt x="6374677" y="5057791"/>
                  <a:pt x="6374698" y="5057816"/>
                </a:cubicBezTo>
                <a:cubicBezTo>
                  <a:pt x="6374745" y="5057860"/>
                  <a:pt x="6374787" y="5057903"/>
                  <a:pt x="6374834" y="5057946"/>
                </a:cubicBezTo>
                <a:lnTo>
                  <a:pt x="6845594" y="5476685"/>
                </a:lnTo>
                <a:cubicBezTo>
                  <a:pt x="6730846" y="5596474"/>
                  <a:pt x="6569330" y="5671073"/>
                  <a:pt x="6390389" y="5671073"/>
                </a:cubicBezTo>
                <a:cubicBezTo>
                  <a:pt x="6042236" y="5671073"/>
                  <a:pt x="5760000" y="5388729"/>
                  <a:pt x="5760000" y="5040443"/>
                </a:cubicBezTo>
                <a:cubicBezTo>
                  <a:pt x="5760000" y="4699997"/>
                  <a:pt x="6029674" y="4422614"/>
                  <a:pt x="6366974" y="4410287"/>
                </a:cubicBezTo>
                <a:close/>
                <a:moveTo>
                  <a:pt x="7830381" y="4410056"/>
                </a:moveTo>
                <a:cubicBezTo>
                  <a:pt x="8178539" y="4410056"/>
                  <a:pt x="8460775" y="4692292"/>
                  <a:pt x="8460775" y="5040449"/>
                </a:cubicBezTo>
                <a:cubicBezTo>
                  <a:pt x="8460775" y="5388606"/>
                  <a:pt x="8178539" y="5670842"/>
                  <a:pt x="7830381" y="5670842"/>
                </a:cubicBezTo>
                <a:cubicBezTo>
                  <a:pt x="7482225" y="5670842"/>
                  <a:pt x="7199989" y="5388606"/>
                  <a:pt x="7199989" y="5040449"/>
                </a:cubicBezTo>
                <a:cubicBezTo>
                  <a:pt x="7199989" y="4692292"/>
                  <a:pt x="7482225" y="4410056"/>
                  <a:pt x="7830381" y="4410056"/>
                </a:cubicBezTo>
                <a:close/>
                <a:moveTo>
                  <a:pt x="12150381" y="4410049"/>
                </a:moveTo>
                <a:cubicBezTo>
                  <a:pt x="12498539" y="4410049"/>
                  <a:pt x="12780775" y="4692285"/>
                  <a:pt x="12780775" y="5040442"/>
                </a:cubicBezTo>
                <a:cubicBezTo>
                  <a:pt x="12780775" y="5388603"/>
                  <a:pt x="12498539" y="5670835"/>
                  <a:pt x="12150381" y="5670835"/>
                </a:cubicBezTo>
                <a:cubicBezTo>
                  <a:pt x="11802225" y="5670835"/>
                  <a:pt x="11519989" y="5388603"/>
                  <a:pt x="11519989" y="5040442"/>
                </a:cubicBezTo>
                <a:cubicBezTo>
                  <a:pt x="11519989" y="4718145"/>
                  <a:pt x="11761869" y="4452375"/>
                  <a:pt x="12073999" y="4414671"/>
                </a:cubicBezTo>
                <a:cubicBezTo>
                  <a:pt x="12068207" y="4424671"/>
                  <a:pt x="12063884" y="4435593"/>
                  <a:pt x="12061251" y="4447185"/>
                </a:cubicBezTo>
                <a:cubicBezTo>
                  <a:pt x="12051540" y="4489972"/>
                  <a:pt x="12066482" y="4533970"/>
                  <a:pt x="12100253" y="4562017"/>
                </a:cubicBezTo>
                <a:cubicBezTo>
                  <a:pt x="12113131" y="4572712"/>
                  <a:pt x="12128445" y="4580507"/>
                  <a:pt x="12144715" y="4584794"/>
                </a:cubicBezTo>
                <a:cubicBezTo>
                  <a:pt x="12145743" y="4585183"/>
                  <a:pt x="12146791" y="4585532"/>
                  <a:pt x="12147889" y="4585781"/>
                </a:cubicBezTo>
                <a:cubicBezTo>
                  <a:pt x="12154661" y="4587319"/>
                  <a:pt x="12160433" y="4591404"/>
                  <a:pt x="12164135" y="4597283"/>
                </a:cubicBezTo>
                <a:cubicBezTo>
                  <a:pt x="12167839" y="4603162"/>
                  <a:pt x="12169031" y="4610136"/>
                  <a:pt x="12167493" y="4616908"/>
                </a:cubicBezTo>
                <a:cubicBezTo>
                  <a:pt x="12166001" y="4623471"/>
                  <a:pt x="12162079" y="4629134"/>
                  <a:pt x="12156455" y="4632851"/>
                </a:cubicBezTo>
                <a:cubicBezTo>
                  <a:pt x="12145671" y="4639984"/>
                  <a:pt x="12142705" y="4654512"/>
                  <a:pt x="12149835" y="4665297"/>
                </a:cubicBezTo>
                <a:cubicBezTo>
                  <a:pt x="12154341" y="4672109"/>
                  <a:pt x="12161793" y="4675801"/>
                  <a:pt x="12169391" y="4675801"/>
                </a:cubicBezTo>
                <a:cubicBezTo>
                  <a:pt x="12173825" y="4675801"/>
                  <a:pt x="12178307" y="4674544"/>
                  <a:pt x="12182279" y="4671918"/>
                </a:cubicBezTo>
                <a:cubicBezTo>
                  <a:pt x="12198011" y="4661514"/>
                  <a:pt x="12208977" y="4645664"/>
                  <a:pt x="12213159" y="4627282"/>
                </a:cubicBezTo>
                <a:cubicBezTo>
                  <a:pt x="12217467" y="4608306"/>
                  <a:pt x="12214131" y="4588789"/>
                  <a:pt x="12203760" y="4572330"/>
                </a:cubicBezTo>
                <a:cubicBezTo>
                  <a:pt x="12194229" y="4557190"/>
                  <a:pt x="12179769" y="4546376"/>
                  <a:pt x="12162759" y="4541369"/>
                </a:cubicBezTo>
                <a:cubicBezTo>
                  <a:pt x="12161527" y="4540857"/>
                  <a:pt x="12160253" y="4540421"/>
                  <a:pt x="12158905" y="4540115"/>
                </a:cubicBezTo>
                <a:cubicBezTo>
                  <a:pt x="12148203" y="4537684"/>
                  <a:pt x="12138531" y="4532932"/>
                  <a:pt x="12130169" y="4525987"/>
                </a:cubicBezTo>
                <a:cubicBezTo>
                  <a:pt x="12110040" y="4509273"/>
                  <a:pt x="12101132" y="4483048"/>
                  <a:pt x="12106917" y="4457555"/>
                </a:cubicBezTo>
                <a:cubicBezTo>
                  <a:pt x="12110999" y="4439587"/>
                  <a:pt x="12121835" y="4424285"/>
                  <a:pt x="12137431" y="4414465"/>
                </a:cubicBezTo>
                <a:cubicBezTo>
                  <a:pt x="12140083" y="4412798"/>
                  <a:pt x="12142843" y="4411393"/>
                  <a:pt x="12145645" y="4410110"/>
                </a:cubicBezTo>
                <a:cubicBezTo>
                  <a:pt x="12147227" y="4410099"/>
                  <a:pt x="12148797" y="4410049"/>
                  <a:pt x="12150381" y="4410049"/>
                </a:cubicBezTo>
                <a:close/>
                <a:moveTo>
                  <a:pt x="3406901" y="4392039"/>
                </a:moveTo>
                <a:lnTo>
                  <a:pt x="3613886" y="4392039"/>
                </a:lnTo>
                <a:cubicBezTo>
                  <a:pt x="3625547" y="4392039"/>
                  <a:pt x="3635003" y="4401499"/>
                  <a:pt x="3635003" y="4413163"/>
                </a:cubicBezTo>
                <a:lnTo>
                  <a:pt x="3635003" y="4425129"/>
                </a:lnTo>
                <a:cubicBezTo>
                  <a:pt x="3635003" y="4434862"/>
                  <a:pt x="3641656" y="4443385"/>
                  <a:pt x="3651133" y="4445622"/>
                </a:cubicBezTo>
                <a:cubicBezTo>
                  <a:pt x="3662869" y="4448392"/>
                  <a:pt x="3674464" y="4451505"/>
                  <a:pt x="3685927" y="4454938"/>
                </a:cubicBezTo>
                <a:cubicBezTo>
                  <a:pt x="3695257" y="4457737"/>
                  <a:pt x="3705272" y="4453688"/>
                  <a:pt x="3710138" y="4445251"/>
                </a:cubicBezTo>
                <a:lnTo>
                  <a:pt x="3716117" y="4434895"/>
                </a:lnTo>
                <a:cubicBezTo>
                  <a:pt x="3721945" y="4424798"/>
                  <a:pt x="3734868" y="4421332"/>
                  <a:pt x="3744964" y="4427161"/>
                </a:cubicBezTo>
                <a:lnTo>
                  <a:pt x="3924216" y="4530661"/>
                </a:lnTo>
                <a:cubicBezTo>
                  <a:pt x="3934323" y="4536489"/>
                  <a:pt x="3937782" y="4549403"/>
                  <a:pt x="3931950" y="4559507"/>
                </a:cubicBezTo>
                <a:lnTo>
                  <a:pt x="3925890" y="4570008"/>
                </a:lnTo>
                <a:cubicBezTo>
                  <a:pt x="3921024" y="4578441"/>
                  <a:pt x="3922522" y="4589136"/>
                  <a:pt x="3929601" y="4595814"/>
                </a:cubicBezTo>
                <a:cubicBezTo>
                  <a:pt x="3938314" y="4604035"/>
                  <a:pt x="3946798" y="4612518"/>
                  <a:pt x="3955015" y="4621235"/>
                </a:cubicBezTo>
                <a:cubicBezTo>
                  <a:pt x="3961705" y="4628317"/>
                  <a:pt x="3972400" y="4629816"/>
                  <a:pt x="3980825" y="4624949"/>
                </a:cubicBezTo>
                <a:lnTo>
                  <a:pt x="3991327" y="4618883"/>
                </a:lnTo>
                <a:cubicBezTo>
                  <a:pt x="4001431" y="4613051"/>
                  <a:pt x="4014350" y="4616509"/>
                  <a:pt x="4020183" y="4626613"/>
                </a:cubicBezTo>
                <a:lnTo>
                  <a:pt x="4123672" y="4805869"/>
                </a:lnTo>
                <a:cubicBezTo>
                  <a:pt x="4129500" y="4815974"/>
                  <a:pt x="4126041" y="4828888"/>
                  <a:pt x="4115937" y="4834716"/>
                </a:cubicBezTo>
                <a:lnTo>
                  <a:pt x="4105584" y="4840692"/>
                </a:lnTo>
                <a:cubicBezTo>
                  <a:pt x="4097153" y="4845570"/>
                  <a:pt x="4093103" y="4855584"/>
                  <a:pt x="4095895" y="4864906"/>
                </a:cubicBezTo>
                <a:cubicBezTo>
                  <a:pt x="4099328" y="4876369"/>
                  <a:pt x="4102440" y="4887972"/>
                  <a:pt x="4105213" y="4899697"/>
                </a:cubicBezTo>
                <a:cubicBezTo>
                  <a:pt x="4107447" y="4909178"/>
                  <a:pt x="4115970" y="4915831"/>
                  <a:pt x="4125711" y="4915831"/>
                </a:cubicBezTo>
                <a:lnTo>
                  <a:pt x="4137670" y="4915831"/>
                </a:lnTo>
                <a:cubicBezTo>
                  <a:pt x="4149337" y="4915831"/>
                  <a:pt x="4158794" y="4925284"/>
                  <a:pt x="4158794" y="4936955"/>
                </a:cubicBezTo>
                <a:lnTo>
                  <a:pt x="4158794" y="5143932"/>
                </a:lnTo>
                <a:cubicBezTo>
                  <a:pt x="4158794" y="5155593"/>
                  <a:pt x="4149337" y="5165056"/>
                  <a:pt x="4137670" y="5165056"/>
                </a:cubicBezTo>
                <a:lnTo>
                  <a:pt x="4125711" y="5165056"/>
                </a:lnTo>
                <a:cubicBezTo>
                  <a:pt x="4115970" y="5165056"/>
                  <a:pt x="4107458" y="5171702"/>
                  <a:pt x="4105213" y="5181180"/>
                </a:cubicBezTo>
                <a:cubicBezTo>
                  <a:pt x="4102440" y="5192916"/>
                  <a:pt x="4099335" y="5204519"/>
                  <a:pt x="4095895" y="5215981"/>
                </a:cubicBezTo>
                <a:cubicBezTo>
                  <a:pt x="4093103" y="5225304"/>
                  <a:pt x="4097153" y="5235318"/>
                  <a:pt x="4105584" y="5240184"/>
                </a:cubicBezTo>
                <a:lnTo>
                  <a:pt x="4115937" y="5246164"/>
                </a:lnTo>
                <a:cubicBezTo>
                  <a:pt x="4126041" y="5252000"/>
                  <a:pt x="4129500" y="5264914"/>
                  <a:pt x="4123672" y="5275018"/>
                </a:cubicBezTo>
                <a:lnTo>
                  <a:pt x="4020183" y="5454273"/>
                </a:lnTo>
                <a:cubicBezTo>
                  <a:pt x="4014350" y="5464370"/>
                  <a:pt x="4001431" y="5467835"/>
                  <a:pt x="3991327" y="5461996"/>
                </a:cubicBezTo>
                <a:lnTo>
                  <a:pt x="3980831" y="5455934"/>
                </a:lnTo>
                <a:cubicBezTo>
                  <a:pt x="3972400" y="5451067"/>
                  <a:pt x="3961705" y="5452565"/>
                  <a:pt x="3955025" y="5459651"/>
                </a:cubicBezTo>
                <a:cubicBezTo>
                  <a:pt x="3946798" y="5468369"/>
                  <a:pt x="3938314" y="5476845"/>
                  <a:pt x="3929601" y="5485072"/>
                </a:cubicBezTo>
                <a:cubicBezTo>
                  <a:pt x="3922522" y="5491751"/>
                  <a:pt x="3921024" y="5502446"/>
                  <a:pt x="3925890" y="5510879"/>
                </a:cubicBezTo>
                <a:lnTo>
                  <a:pt x="3931950" y="5521379"/>
                </a:lnTo>
                <a:cubicBezTo>
                  <a:pt x="3937782" y="5531476"/>
                  <a:pt x="3934323" y="5544394"/>
                  <a:pt x="3924216" y="5550226"/>
                </a:cubicBezTo>
                <a:lnTo>
                  <a:pt x="3744964" y="5653718"/>
                </a:lnTo>
                <a:cubicBezTo>
                  <a:pt x="3734868" y="5659554"/>
                  <a:pt x="3721945" y="5656089"/>
                  <a:pt x="3716117" y="5645991"/>
                </a:cubicBezTo>
                <a:lnTo>
                  <a:pt x="3710138" y="5635631"/>
                </a:lnTo>
                <a:cubicBezTo>
                  <a:pt x="3705272" y="5627199"/>
                  <a:pt x="3695257" y="5623150"/>
                  <a:pt x="3685927" y="5625949"/>
                </a:cubicBezTo>
                <a:cubicBezTo>
                  <a:pt x="3674464" y="5629382"/>
                  <a:pt x="3662869" y="5632494"/>
                  <a:pt x="3651133" y="5635264"/>
                </a:cubicBezTo>
                <a:cubicBezTo>
                  <a:pt x="3641656" y="5637501"/>
                  <a:pt x="3635003" y="5646024"/>
                  <a:pt x="3635003" y="5655757"/>
                </a:cubicBezTo>
                <a:lnTo>
                  <a:pt x="3635003" y="5667724"/>
                </a:lnTo>
                <a:cubicBezTo>
                  <a:pt x="3635003" y="5679388"/>
                  <a:pt x="3625547" y="5688847"/>
                  <a:pt x="3613886" y="5688847"/>
                </a:cubicBezTo>
                <a:lnTo>
                  <a:pt x="3406901" y="5688847"/>
                </a:lnTo>
                <a:cubicBezTo>
                  <a:pt x="3395238" y="5688847"/>
                  <a:pt x="3385784" y="5679388"/>
                  <a:pt x="3385784" y="5667724"/>
                </a:cubicBezTo>
                <a:lnTo>
                  <a:pt x="3385784" y="5655757"/>
                </a:lnTo>
                <a:cubicBezTo>
                  <a:pt x="3385784" y="5646024"/>
                  <a:pt x="3379131" y="5637501"/>
                  <a:pt x="3369653" y="5635264"/>
                </a:cubicBezTo>
                <a:cubicBezTo>
                  <a:pt x="3357917" y="5632494"/>
                  <a:pt x="3346314" y="5629382"/>
                  <a:pt x="3334858" y="5625949"/>
                </a:cubicBezTo>
                <a:cubicBezTo>
                  <a:pt x="3325530" y="5623150"/>
                  <a:pt x="3315515" y="5627199"/>
                  <a:pt x="3310649" y="5635631"/>
                </a:cubicBezTo>
                <a:lnTo>
                  <a:pt x="3304669" y="5645991"/>
                </a:lnTo>
                <a:cubicBezTo>
                  <a:pt x="3298837" y="5656089"/>
                  <a:pt x="3285918" y="5659554"/>
                  <a:pt x="3275821" y="5653718"/>
                </a:cubicBezTo>
                <a:lnTo>
                  <a:pt x="3096571" y="5550226"/>
                </a:lnTo>
                <a:cubicBezTo>
                  <a:pt x="3086463" y="5544394"/>
                  <a:pt x="3083005" y="5531476"/>
                  <a:pt x="3088836" y="5521379"/>
                </a:cubicBezTo>
                <a:lnTo>
                  <a:pt x="3094896" y="5510879"/>
                </a:lnTo>
                <a:cubicBezTo>
                  <a:pt x="3099763" y="5502446"/>
                  <a:pt x="3098264" y="5491751"/>
                  <a:pt x="3091182" y="5485072"/>
                </a:cubicBezTo>
                <a:cubicBezTo>
                  <a:pt x="3082461" y="5476845"/>
                  <a:pt x="3073989" y="5468369"/>
                  <a:pt x="3065761" y="5459651"/>
                </a:cubicBezTo>
                <a:cubicBezTo>
                  <a:pt x="3059081" y="5452565"/>
                  <a:pt x="3048387" y="5451067"/>
                  <a:pt x="3039951" y="5455934"/>
                </a:cubicBezTo>
                <a:lnTo>
                  <a:pt x="3029454" y="5461996"/>
                </a:lnTo>
                <a:cubicBezTo>
                  <a:pt x="3019357" y="5467835"/>
                  <a:pt x="3006436" y="5464370"/>
                  <a:pt x="3000604" y="5454273"/>
                </a:cubicBezTo>
                <a:lnTo>
                  <a:pt x="2897115" y="5275018"/>
                </a:lnTo>
                <a:cubicBezTo>
                  <a:pt x="2891286" y="5264914"/>
                  <a:pt x="2894745" y="5252000"/>
                  <a:pt x="2904849" y="5246164"/>
                </a:cubicBezTo>
                <a:lnTo>
                  <a:pt x="2915198" y="5240184"/>
                </a:lnTo>
                <a:cubicBezTo>
                  <a:pt x="2923631" y="5235318"/>
                  <a:pt x="2927683" y="5225304"/>
                  <a:pt x="2924884" y="5215981"/>
                </a:cubicBezTo>
                <a:cubicBezTo>
                  <a:pt x="2921452" y="5204519"/>
                  <a:pt x="2918339" y="5192916"/>
                  <a:pt x="2915569" y="5181180"/>
                </a:cubicBezTo>
                <a:cubicBezTo>
                  <a:pt x="2913328" y="5171702"/>
                  <a:pt x="2904816" y="5165056"/>
                  <a:pt x="2895076" y="5165056"/>
                </a:cubicBezTo>
                <a:lnTo>
                  <a:pt x="2883109" y="5165056"/>
                </a:lnTo>
                <a:cubicBezTo>
                  <a:pt x="2871445" y="5165056"/>
                  <a:pt x="2861993" y="5155593"/>
                  <a:pt x="2861993" y="5143932"/>
                </a:cubicBezTo>
                <a:lnTo>
                  <a:pt x="2861993" y="4936955"/>
                </a:lnTo>
                <a:cubicBezTo>
                  <a:pt x="2861993" y="4925284"/>
                  <a:pt x="2871445" y="4915831"/>
                  <a:pt x="2883109" y="4915831"/>
                </a:cubicBezTo>
                <a:lnTo>
                  <a:pt x="2895076" y="4915831"/>
                </a:lnTo>
                <a:cubicBezTo>
                  <a:pt x="2904816" y="4915831"/>
                  <a:pt x="2913328" y="4909178"/>
                  <a:pt x="2915569" y="4899697"/>
                </a:cubicBezTo>
                <a:cubicBezTo>
                  <a:pt x="2918339" y="4887972"/>
                  <a:pt x="2921452" y="4876369"/>
                  <a:pt x="2924884" y="4864906"/>
                </a:cubicBezTo>
                <a:cubicBezTo>
                  <a:pt x="2927683" y="4855584"/>
                  <a:pt x="2923631" y="4845570"/>
                  <a:pt x="2915198" y="4840692"/>
                </a:cubicBezTo>
                <a:lnTo>
                  <a:pt x="2904849" y="4834716"/>
                </a:lnTo>
                <a:cubicBezTo>
                  <a:pt x="2894745" y="4828888"/>
                  <a:pt x="2891286" y="4815974"/>
                  <a:pt x="2897115" y="4805869"/>
                </a:cubicBezTo>
                <a:lnTo>
                  <a:pt x="3000604" y="4626613"/>
                </a:lnTo>
                <a:cubicBezTo>
                  <a:pt x="3006436" y="4616509"/>
                  <a:pt x="3019357" y="4613051"/>
                  <a:pt x="3029454" y="4618883"/>
                </a:cubicBezTo>
                <a:lnTo>
                  <a:pt x="3039951" y="4624949"/>
                </a:lnTo>
                <a:cubicBezTo>
                  <a:pt x="3048387" y="4629816"/>
                  <a:pt x="3059081" y="4628317"/>
                  <a:pt x="3065761" y="4621235"/>
                </a:cubicBezTo>
                <a:cubicBezTo>
                  <a:pt x="3073989" y="4612518"/>
                  <a:pt x="3082461" y="4604035"/>
                  <a:pt x="3091182" y="4595814"/>
                </a:cubicBezTo>
                <a:cubicBezTo>
                  <a:pt x="3098264" y="4589136"/>
                  <a:pt x="3099763" y="4578441"/>
                  <a:pt x="3094896" y="4570008"/>
                </a:cubicBezTo>
                <a:lnTo>
                  <a:pt x="3088836" y="4559507"/>
                </a:lnTo>
                <a:cubicBezTo>
                  <a:pt x="3083005" y="4549403"/>
                  <a:pt x="3086463" y="4536489"/>
                  <a:pt x="3096571" y="4530661"/>
                </a:cubicBezTo>
                <a:lnTo>
                  <a:pt x="3275821" y="4427161"/>
                </a:lnTo>
                <a:cubicBezTo>
                  <a:pt x="3285918" y="4421332"/>
                  <a:pt x="3298837" y="4424798"/>
                  <a:pt x="3304669" y="4434895"/>
                </a:cubicBezTo>
                <a:lnTo>
                  <a:pt x="3310649" y="4445251"/>
                </a:lnTo>
                <a:cubicBezTo>
                  <a:pt x="3315515" y="4453688"/>
                  <a:pt x="3325530" y="4457737"/>
                  <a:pt x="3334858" y="4454938"/>
                </a:cubicBezTo>
                <a:cubicBezTo>
                  <a:pt x="3346323" y="4451505"/>
                  <a:pt x="3357917" y="4448392"/>
                  <a:pt x="3369653" y="4445622"/>
                </a:cubicBezTo>
                <a:cubicBezTo>
                  <a:pt x="3379131" y="4443385"/>
                  <a:pt x="3385784" y="4434862"/>
                  <a:pt x="3385784" y="4425129"/>
                </a:cubicBezTo>
                <a:lnTo>
                  <a:pt x="3385784" y="4413163"/>
                </a:lnTo>
                <a:cubicBezTo>
                  <a:pt x="3385784" y="4401499"/>
                  <a:pt x="3395238" y="4392039"/>
                  <a:pt x="3406901" y="4392039"/>
                </a:cubicBezTo>
                <a:close/>
                <a:moveTo>
                  <a:pt x="11111540" y="4380411"/>
                </a:moveTo>
                <a:cubicBezTo>
                  <a:pt x="11134927" y="4380411"/>
                  <a:pt x="11158313" y="4389312"/>
                  <a:pt x="11176115" y="4407114"/>
                </a:cubicBezTo>
                <a:lnTo>
                  <a:pt x="11350666" y="4581665"/>
                </a:lnTo>
                <a:cubicBezTo>
                  <a:pt x="11386277" y="4617280"/>
                  <a:pt x="11386277" y="4675211"/>
                  <a:pt x="11350666" y="4710827"/>
                </a:cubicBezTo>
                <a:lnTo>
                  <a:pt x="11283624" y="4777869"/>
                </a:lnTo>
                <a:cubicBezTo>
                  <a:pt x="11320299" y="4857810"/>
                  <a:pt x="11340777" y="4946731"/>
                  <a:pt x="11340777" y="5040444"/>
                </a:cubicBezTo>
                <a:cubicBezTo>
                  <a:pt x="11340777" y="5388600"/>
                  <a:pt x="11058541" y="5670836"/>
                  <a:pt x="10710384" y="5670836"/>
                </a:cubicBezTo>
                <a:cubicBezTo>
                  <a:pt x="10616672" y="5670836"/>
                  <a:pt x="10527754" y="5650357"/>
                  <a:pt x="10447809" y="5613683"/>
                </a:cubicBezTo>
                <a:lnTo>
                  <a:pt x="10376535" y="5684957"/>
                </a:lnTo>
                <a:cubicBezTo>
                  <a:pt x="10340926" y="5720561"/>
                  <a:pt x="10282984" y="5720561"/>
                  <a:pt x="10247380" y="5684957"/>
                </a:cubicBezTo>
                <a:lnTo>
                  <a:pt x="10072822" y="5510399"/>
                </a:lnTo>
                <a:cubicBezTo>
                  <a:pt x="10037218" y="5474795"/>
                  <a:pt x="10037218" y="5416860"/>
                  <a:pt x="10072833" y="5381245"/>
                </a:cubicBezTo>
                <a:lnTo>
                  <a:pt x="10141574" y="5312503"/>
                </a:lnTo>
                <a:cubicBezTo>
                  <a:pt x="10102108" y="5230138"/>
                  <a:pt x="10079991" y="5137877"/>
                  <a:pt x="10079991" y="5040444"/>
                </a:cubicBezTo>
                <a:cubicBezTo>
                  <a:pt x="10079991" y="4692286"/>
                  <a:pt x="10362226" y="4410050"/>
                  <a:pt x="10710384" y="4410050"/>
                </a:cubicBezTo>
                <a:cubicBezTo>
                  <a:pt x="10807817" y="4410050"/>
                  <a:pt x="10900078" y="4432168"/>
                  <a:pt x="10982443" y="4471634"/>
                </a:cubicBezTo>
                <a:lnTo>
                  <a:pt x="11046963" y="4407114"/>
                </a:lnTo>
                <a:cubicBezTo>
                  <a:pt x="11064766" y="4389312"/>
                  <a:pt x="11088153" y="4380411"/>
                  <a:pt x="11111540" y="4380411"/>
                </a:cubicBezTo>
                <a:close/>
                <a:moveTo>
                  <a:pt x="9301865" y="4321041"/>
                </a:moveTo>
                <a:lnTo>
                  <a:pt x="9602210" y="4321041"/>
                </a:lnTo>
                <a:lnTo>
                  <a:pt x="9537507" y="4433438"/>
                </a:lnTo>
                <a:cubicBezTo>
                  <a:pt x="9534506" y="4432116"/>
                  <a:pt x="9531513" y="4430773"/>
                  <a:pt x="9528487" y="4429494"/>
                </a:cubicBezTo>
                <a:cubicBezTo>
                  <a:pt x="9446720" y="4394909"/>
                  <a:pt x="9359879" y="4377373"/>
                  <a:pt x="9270382" y="4377373"/>
                </a:cubicBezTo>
                <a:cubicBezTo>
                  <a:pt x="9270065" y="4377373"/>
                  <a:pt x="9269748" y="4377384"/>
                  <a:pt x="9269427" y="4377387"/>
                </a:cubicBezTo>
                <a:close/>
                <a:moveTo>
                  <a:pt x="8933338" y="4321041"/>
                </a:moveTo>
                <a:lnTo>
                  <a:pt x="9233683" y="4321041"/>
                </a:lnTo>
                <a:lnTo>
                  <a:pt x="9285033" y="4410236"/>
                </a:lnTo>
                <a:cubicBezTo>
                  <a:pt x="9626421" y="4418021"/>
                  <a:pt x="9900779" y="4697185"/>
                  <a:pt x="9900779" y="5040442"/>
                </a:cubicBezTo>
                <a:cubicBezTo>
                  <a:pt x="9900779" y="5388603"/>
                  <a:pt x="9618543" y="5670835"/>
                  <a:pt x="9270385" y="5670835"/>
                </a:cubicBezTo>
                <a:cubicBezTo>
                  <a:pt x="8922225" y="5670835"/>
                  <a:pt x="8639993" y="5388603"/>
                  <a:pt x="8639993" y="5040442"/>
                </a:cubicBezTo>
                <a:cubicBezTo>
                  <a:pt x="8639993" y="4783008"/>
                  <a:pt x="8794320" y="4561649"/>
                  <a:pt x="9015494" y="4463751"/>
                </a:cubicBezTo>
                <a:close/>
                <a:moveTo>
                  <a:pt x="13590383" y="4319994"/>
                </a:moveTo>
                <a:cubicBezTo>
                  <a:pt x="13910374" y="4430803"/>
                  <a:pt x="14220776" y="4692287"/>
                  <a:pt x="14220776" y="5040444"/>
                </a:cubicBezTo>
                <a:cubicBezTo>
                  <a:pt x="14220776" y="5388600"/>
                  <a:pt x="13938540" y="5670836"/>
                  <a:pt x="13590383" y="5670836"/>
                </a:cubicBezTo>
                <a:cubicBezTo>
                  <a:pt x="13242226" y="5670836"/>
                  <a:pt x="12959990" y="5388600"/>
                  <a:pt x="12959990" y="5040444"/>
                </a:cubicBezTo>
                <a:cubicBezTo>
                  <a:pt x="12959990" y="4692287"/>
                  <a:pt x="13270392" y="4430803"/>
                  <a:pt x="13590383" y="4319994"/>
                </a:cubicBezTo>
                <a:close/>
                <a:moveTo>
                  <a:pt x="630392" y="4319994"/>
                </a:moveTo>
                <a:cubicBezTo>
                  <a:pt x="950383" y="4430803"/>
                  <a:pt x="1260785" y="4692287"/>
                  <a:pt x="1260785" y="5040444"/>
                </a:cubicBezTo>
                <a:cubicBezTo>
                  <a:pt x="1260785" y="5388600"/>
                  <a:pt x="978549" y="5670836"/>
                  <a:pt x="630392" y="5670836"/>
                </a:cubicBezTo>
                <a:cubicBezTo>
                  <a:pt x="282236" y="5670836"/>
                  <a:pt x="0" y="5388600"/>
                  <a:pt x="0" y="5040444"/>
                </a:cubicBezTo>
                <a:cubicBezTo>
                  <a:pt x="0" y="4692287"/>
                  <a:pt x="310402" y="4430803"/>
                  <a:pt x="630392" y="4319994"/>
                </a:cubicBezTo>
                <a:close/>
                <a:moveTo>
                  <a:pt x="6702309" y="3674500"/>
                </a:moveTo>
                <a:cubicBezTo>
                  <a:pt x="6689733" y="3677511"/>
                  <a:pt x="6681983" y="3690148"/>
                  <a:pt x="6684993" y="3702723"/>
                </a:cubicBezTo>
                <a:cubicBezTo>
                  <a:pt x="6707502" y="3796659"/>
                  <a:pt x="6761683" y="3881776"/>
                  <a:pt x="6837566" y="3942398"/>
                </a:cubicBezTo>
                <a:cubicBezTo>
                  <a:pt x="6915758" y="4004872"/>
                  <a:pt x="7010096" y="4037894"/>
                  <a:pt x="7110388" y="4037894"/>
                </a:cubicBezTo>
                <a:cubicBezTo>
                  <a:pt x="7210668" y="4037894"/>
                  <a:pt x="7305011" y="4004872"/>
                  <a:pt x="7383209" y="3942398"/>
                </a:cubicBezTo>
                <a:cubicBezTo>
                  <a:pt x="7459087" y="3881776"/>
                  <a:pt x="7513272" y="3796655"/>
                  <a:pt x="7535783" y="3702723"/>
                </a:cubicBezTo>
                <a:cubicBezTo>
                  <a:pt x="7538794" y="3690148"/>
                  <a:pt x="7531046" y="3677511"/>
                  <a:pt x="7518467" y="3674500"/>
                </a:cubicBezTo>
                <a:cubicBezTo>
                  <a:pt x="7505909" y="3671484"/>
                  <a:pt x="7493254" y="3679233"/>
                  <a:pt x="7490239" y="3691812"/>
                </a:cubicBezTo>
                <a:cubicBezTo>
                  <a:pt x="7470150" y="3775661"/>
                  <a:pt x="7421757" y="3851661"/>
                  <a:pt x="7353976" y="3905814"/>
                </a:cubicBezTo>
                <a:cubicBezTo>
                  <a:pt x="7284165" y="3961587"/>
                  <a:pt x="7199934" y="3991065"/>
                  <a:pt x="7110388" y="3991065"/>
                </a:cubicBezTo>
                <a:cubicBezTo>
                  <a:pt x="7020835" y="3991065"/>
                  <a:pt x="6936602" y="3961587"/>
                  <a:pt x="6866793" y="3905814"/>
                </a:cubicBezTo>
                <a:cubicBezTo>
                  <a:pt x="6799020" y="3851661"/>
                  <a:pt x="6750624" y="3775661"/>
                  <a:pt x="6730533" y="3691812"/>
                </a:cubicBezTo>
                <a:cubicBezTo>
                  <a:pt x="6727519" y="3679233"/>
                  <a:pt x="6714864" y="3671484"/>
                  <a:pt x="6702309" y="3674500"/>
                </a:cubicBezTo>
                <a:close/>
                <a:moveTo>
                  <a:pt x="10011026" y="3629925"/>
                </a:moveTo>
                <a:lnTo>
                  <a:pt x="10138510" y="3771093"/>
                </a:lnTo>
                <a:cubicBezTo>
                  <a:pt x="10141352" y="3774246"/>
                  <a:pt x="10144857" y="3776443"/>
                  <a:pt x="10148625" y="3777668"/>
                </a:cubicBezTo>
                <a:cubicBezTo>
                  <a:pt x="10156335" y="3780172"/>
                  <a:pt x="10165133" y="3778601"/>
                  <a:pt x="10171577" y="3772779"/>
                </a:cubicBezTo>
                <a:cubicBezTo>
                  <a:pt x="10181175" y="3764111"/>
                  <a:pt x="10181931" y="3749305"/>
                  <a:pt x="10173264" y="3739707"/>
                </a:cubicBezTo>
                <a:lnTo>
                  <a:pt x="10092077" y="3649804"/>
                </a:lnTo>
                <a:lnTo>
                  <a:pt x="10589988" y="3811587"/>
                </a:lnTo>
                <a:cubicBezTo>
                  <a:pt x="10501531" y="4052864"/>
                  <a:pt x="10269819" y="4225036"/>
                  <a:pt x="9997884" y="4225036"/>
                </a:cubicBezTo>
                <a:cubicBezTo>
                  <a:pt x="9938089" y="4225036"/>
                  <a:pt x="9880236" y="4216711"/>
                  <a:pt x="9825423" y="4201154"/>
                </a:cubicBezTo>
                <a:close/>
                <a:moveTo>
                  <a:pt x="10170889" y="3471616"/>
                </a:moveTo>
                <a:cubicBezTo>
                  <a:pt x="10180317" y="3472726"/>
                  <a:pt x="10189651" y="3475550"/>
                  <a:pt x="10198245" y="3480015"/>
                </a:cubicBezTo>
                <a:cubicBezTo>
                  <a:pt x="10215432" y="3488935"/>
                  <a:pt x="10227350" y="3503032"/>
                  <a:pt x="10231795" y="3519712"/>
                </a:cubicBezTo>
                <a:cubicBezTo>
                  <a:pt x="10236237" y="3536392"/>
                  <a:pt x="10232919" y="3554548"/>
                  <a:pt x="10222447" y="3570838"/>
                </a:cubicBezTo>
                <a:cubicBezTo>
                  <a:pt x="10211974" y="3587130"/>
                  <a:pt x="10195683" y="3599209"/>
                  <a:pt x="10177742" y="3603993"/>
                </a:cubicBezTo>
                <a:cubicBezTo>
                  <a:pt x="10125469" y="3617921"/>
                  <a:pt x="10067339" y="3588282"/>
                  <a:pt x="10039779" y="3571271"/>
                </a:cubicBezTo>
                <a:cubicBezTo>
                  <a:pt x="10056152" y="3542444"/>
                  <a:pt x="10093432" y="3486701"/>
                  <a:pt x="10142974" y="3473501"/>
                </a:cubicBezTo>
                <a:cubicBezTo>
                  <a:pt x="10151941" y="3471111"/>
                  <a:pt x="10161462" y="3470507"/>
                  <a:pt x="10170889" y="3471616"/>
                </a:cubicBezTo>
                <a:close/>
                <a:moveTo>
                  <a:pt x="9391329" y="3422114"/>
                </a:moveTo>
                <a:lnTo>
                  <a:pt x="9889231" y="3583894"/>
                </a:lnTo>
                <a:lnTo>
                  <a:pt x="9770703" y="3608907"/>
                </a:lnTo>
                <a:cubicBezTo>
                  <a:pt x="9758055" y="3611573"/>
                  <a:pt x="9749960" y="3623998"/>
                  <a:pt x="9752629" y="3636654"/>
                </a:cubicBezTo>
                <a:cubicBezTo>
                  <a:pt x="9754423" y="3645153"/>
                  <a:pt x="9760616" y="3651594"/>
                  <a:pt x="9768326" y="3654098"/>
                </a:cubicBezTo>
                <a:cubicBezTo>
                  <a:pt x="9772090" y="3655323"/>
                  <a:pt x="9776223" y="3655608"/>
                  <a:pt x="9780376" y="3654729"/>
                </a:cubicBezTo>
                <a:lnTo>
                  <a:pt x="9966487" y="3615453"/>
                </a:lnTo>
                <a:lnTo>
                  <a:pt x="9780881" y="4186689"/>
                </a:lnTo>
                <a:cubicBezTo>
                  <a:pt x="9539614" y="4098235"/>
                  <a:pt x="9367448" y="3866512"/>
                  <a:pt x="9367448" y="3594580"/>
                </a:cubicBezTo>
                <a:cubicBezTo>
                  <a:pt x="9367448" y="3534782"/>
                  <a:pt x="9375774" y="3476927"/>
                  <a:pt x="9391329" y="3422114"/>
                </a:cubicBezTo>
                <a:close/>
                <a:moveTo>
                  <a:pt x="9903138" y="3384127"/>
                </a:moveTo>
                <a:cubicBezTo>
                  <a:pt x="9907457" y="3384779"/>
                  <a:pt x="9911705" y="3385787"/>
                  <a:pt x="9915826" y="3387128"/>
                </a:cubicBezTo>
                <a:cubicBezTo>
                  <a:pt x="9929969" y="3391721"/>
                  <a:pt x="9942618" y="3400191"/>
                  <a:pt x="9951682" y="3411348"/>
                </a:cubicBezTo>
                <a:cubicBezTo>
                  <a:pt x="9984026" y="3451171"/>
                  <a:pt x="9981396" y="3518241"/>
                  <a:pt x="9977696" y="3551150"/>
                </a:cubicBezTo>
                <a:cubicBezTo>
                  <a:pt x="9945450" y="3548779"/>
                  <a:pt x="9881130" y="3538691"/>
                  <a:pt x="9846852" y="3496480"/>
                </a:cubicBezTo>
                <a:lnTo>
                  <a:pt x="9846852" y="3496477"/>
                </a:lnTo>
                <a:cubicBezTo>
                  <a:pt x="9835147" y="3482066"/>
                  <a:pt x="9829069" y="3462714"/>
                  <a:pt x="9830176" y="3443378"/>
                </a:cubicBezTo>
                <a:cubicBezTo>
                  <a:pt x="9831274" y="3424047"/>
                  <a:pt x="9839265" y="3407407"/>
                  <a:pt x="9852666" y="3396523"/>
                </a:cubicBezTo>
                <a:cubicBezTo>
                  <a:pt x="9866064" y="3385640"/>
                  <a:pt x="9883987" y="3381241"/>
                  <a:pt x="9903138" y="3384127"/>
                </a:cubicBezTo>
                <a:close/>
                <a:moveTo>
                  <a:pt x="12869663" y="3176565"/>
                </a:moveTo>
                <a:cubicBezTo>
                  <a:pt x="12856845" y="3176951"/>
                  <a:pt x="12846969" y="3188132"/>
                  <a:pt x="12846969" y="3200953"/>
                </a:cubicBezTo>
                <a:lnTo>
                  <a:pt x="12846969" y="3601619"/>
                </a:lnTo>
                <a:cubicBezTo>
                  <a:pt x="12846969" y="3610546"/>
                  <a:pt x="12852043" y="3618698"/>
                  <a:pt x="12860055" y="3622635"/>
                </a:cubicBezTo>
                <a:lnTo>
                  <a:pt x="13139158" y="3759808"/>
                </a:lnTo>
                <a:cubicBezTo>
                  <a:pt x="13142479" y="3761440"/>
                  <a:pt x="13146002" y="3762215"/>
                  <a:pt x="13149467" y="3762215"/>
                </a:cubicBezTo>
                <a:cubicBezTo>
                  <a:pt x="13158656" y="3762215"/>
                  <a:pt x="13167464" y="3756786"/>
                  <a:pt x="13171210" y="3747532"/>
                </a:cubicBezTo>
                <a:cubicBezTo>
                  <a:pt x="13175872" y="3736026"/>
                  <a:pt x="13170184" y="3722875"/>
                  <a:pt x="13159042" y="3717399"/>
                </a:cubicBezTo>
                <a:lnTo>
                  <a:pt x="12893797" y="3587038"/>
                </a:lnTo>
                <a:lnTo>
                  <a:pt x="12893797" y="3199969"/>
                </a:lnTo>
                <a:cubicBezTo>
                  <a:pt x="12893797" y="3186800"/>
                  <a:pt x="12882923" y="3176170"/>
                  <a:pt x="12869663" y="3176565"/>
                </a:cubicBezTo>
                <a:close/>
                <a:moveTo>
                  <a:pt x="5669673" y="3176565"/>
                </a:moveTo>
                <a:cubicBezTo>
                  <a:pt x="5656856" y="3176951"/>
                  <a:pt x="5646979" y="3188132"/>
                  <a:pt x="5646979" y="3200953"/>
                </a:cubicBezTo>
                <a:lnTo>
                  <a:pt x="5646979" y="3601619"/>
                </a:lnTo>
                <a:cubicBezTo>
                  <a:pt x="5646979" y="3610546"/>
                  <a:pt x="5652054" y="3618698"/>
                  <a:pt x="5660067" y="3622635"/>
                </a:cubicBezTo>
                <a:lnTo>
                  <a:pt x="5939167" y="3759808"/>
                </a:lnTo>
                <a:cubicBezTo>
                  <a:pt x="5942488" y="3761440"/>
                  <a:pt x="5946012" y="3762215"/>
                  <a:pt x="5949476" y="3762215"/>
                </a:cubicBezTo>
                <a:cubicBezTo>
                  <a:pt x="5958665" y="3762215"/>
                  <a:pt x="5967473" y="3756786"/>
                  <a:pt x="5971218" y="3747532"/>
                </a:cubicBezTo>
                <a:cubicBezTo>
                  <a:pt x="5975881" y="3736026"/>
                  <a:pt x="5970196" y="3722875"/>
                  <a:pt x="5959051" y="3717399"/>
                </a:cubicBezTo>
                <a:lnTo>
                  <a:pt x="5693809" y="3587038"/>
                </a:lnTo>
                <a:lnTo>
                  <a:pt x="5693809" y="3199969"/>
                </a:lnTo>
                <a:cubicBezTo>
                  <a:pt x="5693809" y="3186800"/>
                  <a:pt x="5682934" y="3176170"/>
                  <a:pt x="5669673" y="3176565"/>
                </a:cubicBezTo>
                <a:close/>
                <a:moveTo>
                  <a:pt x="10214898" y="3002469"/>
                </a:moveTo>
                <a:cubicBezTo>
                  <a:pt x="10456172" y="3090925"/>
                  <a:pt x="10628334" y="3322647"/>
                  <a:pt x="10628334" y="3594577"/>
                </a:cubicBezTo>
                <a:cubicBezTo>
                  <a:pt x="10628334" y="3654377"/>
                  <a:pt x="10620005" y="3712227"/>
                  <a:pt x="10604453" y="3767041"/>
                </a:cubicBezTo>
                <a:lnTo>
                  <a:pt x="10213529" y="3640020"/>
                </a:lnTo>
                <a:cubicBezTo>
                  <a:pt x="10232893" y="3630045"/>
                  <a:pt x="10249839" y="3614834"/>
                  <a:pt x="10261839" y="3596162"/>
                </a:cubicBezTo>
                <a:cubicBezTo>
                  <a:pt x="10279524" y="3568653"/>
                  <a:pt x="10284925" y="3537222"/>
                  <a:pt x="10277046" y="3507655"/>
                </a:cubicBezTo>
                <a:cubicBezTo>
                  <a:pt x="10269167" y="3478081"/>
                  <a:pt x="10248845" y="3453504"/>
                  <a:pt x="10219812" y="3438441"/>
                </a:cubicBezTo>
                <a:cubicBezTo>
                  <a:pt x="10192397" y="3424222"/>
                  <a:pt x="10159992" y="3420501"/>
                  <a:pt x="10130912" y="3428250"/>
                </a:cubicBezTo>
                <a:cubicBezTo>
                  <a:pt x="10105690" y="3434969"/>
                  <a:pt x="10083452" y="3448871"/>
                  <a:pt x="10064470" y="3465443"/>
                </a:cubicBezTo>
                <a:close/>
                <a:moveTo>
                  <a:pt x="2735651" y="2995976"/>
                </a:moveTo>
                <a:lnTo>
                  <a:pt x="3394864" y="3655183"/>
                </a:lnTo>
                <a:cubicBezTo>
                  <a:pt x="3376607" y="3656822"/>
                  <a:pt x="3358279" y="3657655"/>
                  <a:pt x="3340160" y="3657655"/>
                </a:cubicBezTo>
                <a:cubicBezTo>
                  <a:pt x="3005472" y="3657655"/>
                  <a:pt x="2733180" y="3385368"/>
                  <a:pt x="2733180" y="3050680"/>
                </a:cubicBezTo>
                <a:cubicBezTo>
                  <a:pt x="2733180" y="3032567"/>
                  <a:pt x="2734012" y="3014239"/>
                  <a:pt x="2735651" y="2995976"/>
                </a:cubicBezTo>
                <a:close/>
                <a:moveTo>
                  <a:pt x="2690450" y="2978008"/>
                </a:moveTo>
                <a:cubicBezTo>
                  <a:pt x="2687770" y="3002201"/>
                  <a:pt x="2686351" y="3026606"/>
                  <a:pt x="2686351" y="3050680"/>
                </a:cubicBezTo>
                <a:cubicBezTo>
                  <a:pt x="2686351" y="3411188"/>
                  <a:pt x="2979648" y="3704485"/>
                  <a:pt x="3340160" y="3704485"/>
                </a:cubicBezTo>
                <a:cubicBezTo>
                  <a:pt x="3364242" y="3704485"/>
                  <a:pt x="3388647" y="3703062"/>
                  <a:pt x="3412829" y="3700382"/>
                </a:cubicBezTo>
                <a:cubicBezTo>
                  <a:pt x="3364929" y="4001036"/>
                  <a:pt x="3104530" y="4230834"/>
                  <a:pt x="2790394" y="4230834"/>
                </a:cubicBezTo>
                <a:cubicBezTo>
                  <a:pt x="2442234" y="4230834"/>
                  <a:pt x="2159998" y="3948601"/>
                  <a:pt x="2159998" y="3600441"/>
                </a:cubicBezTo>
                <a:cubicBezTo>
                  <a:pt x="2159998" y="3286307"/>
                  <a:pt x="2389799" y="3025911"/>
                  <a:pt x="2690450" y="2978008"/>
                </a:cubicBezTo>
                <a:close/>
                <a:moveTo>
                  <a:pt x="8562595" y="2973412"/>
                </a:moveTo>
                <a:cubicBezTo>
                  <a:pt x="8905230" y="2973412"/>
                  <a:pt x="9183019" y="3251202"/>
                  <a:pt x="9183019" y="3593873"/>
                </a:cubicBezTo>
                <a:cubicBezTo>
                  <a:pt x="9183019" y="3936544"/>
                  <a:pt x="8905230" y="4214334"/>
                  <a:pt x="8562558" y="4214334"/>
                </a:cubicBezTo>
                <a:cubicBezTo>
                  <a:pt x="8219887" y="4214334"/>
                  <a:pt x="7942098" y="3936544"/>
                  <a:pt x="7942098" y="3593873"/>
                </a:cubicBezTo>
                <a:cubicBezTo>
                  <a:pt x="7942098" y="3251202"/>
                  <a:pt x="8219923" y="2973412"/>
                  <a:pt x="8562595" y="2973412"/>
                </a:cubicBezTo>
                <a:close/>
                <a:moveTo>
                  <a:pt x="7110388" y="2970047"/>
                </a:moveTo>
                <a:cubicBezTo>
                  <a:pt x="7458540" y="2970047"/>
                  <a:pt x="7740772" y="3252295"/>
                  <a:pt x="7740772" y="3600441"/>
                </a:cubicBezTo>
                <a:cubicBezTo>
                  <a:pt x="7740772" y="3948594"/>
                  <a:pt x="7458540" y="4230837"/>
                  <a:pt x="7110388" y="4230837"/>
                </a:cubicBezTo>
                <a:cubicBezTo>
                  <a:pt x="6762239" y="4230837"/>
                  <a:pt x="6480003" y="3948594"/>
                  <a:pt x="6480003" y="3600441"/>
                </a:cubicBezTo>
                <a:cubicBezTo>
                  <a:pt x="6480003" y="3252295"/>
                  <a:pt x="6762239" y="2970047"/>
                  <a:pt x="7110388" y="2970047"/>
                </a:cubicBezTo>
                <a:close/>
                <a:moveTo>
                  <a:pt x="11436696" y="2969802"/>
                </a:moveTo>
                <a:cubicBezTo>
                  <a:pt x="11779331" y="2969802"/>
                  <a:pt x="12057120" y="3247592"/>
                  <a:pt x="12057120" y="3590260"/>
                </a:cubicBezTo>
                <a:cubicBezTo>
                  <a:pt x="12057120" y="3932931"/>
                  <a:pt x="11779331" y="4210721"/>
                  <a:pt x="11436660" y="4210721"/>
                </a:cubicBezTo>
                <a:cubicBezTo>
                  <a:pt x="11093988" y="4210721"/>
                  <a:pt x="10816199" y="3932931"/>
                  <a:pt x="10816199" y="3590260"/>
                </a:cubicBezTo>
                <a:cubicBezTo>
                  <a:pt x="10816199" y="3247592"/>
                  <a:pt x="11094024" y="2969802"/>
                  <a:pt x="11436696" y="2969802"/>
                </a:cubicBezTo>
                <a:close/>
                <a:moveTo>
                  <a:pt x="1356305" y="2969799"/>
                </a:moveTo>
                <a:cubicBezTo>
                  <a:pt x="1698939" y="2969799"/>
                  <a:pt x="1976729" y="3247588"/>
                  <a:pt x="1976729" y="3590260"/>
                </a:cubicBezTo>
                <a:cubicBezTo>
                  <a:pt x="1976729" y="3932931"/>
                  <a:pt x="1698939" y="4210721"/>
                  <a:pt x="1356268" y="4210721"/>
                </a:cubicBezTo>
                <a:cubicBezTo>
                  <a:pt x="1013596" y="4210721"/>
                  <a:pt x="735807" y="3932931"/>
                  <a:pt x="735807" y="3590260"/>
                </a:cubicBezTo>
                <a:cubicBezTo>
                  <a:pt x="735807" y="3247588"/>
                  <a:pt x="1013633" y="2969799"/>
                  <a:pt x="1356305" y="2969799"/>
                </a:cubicBezTo>
                <a:close/>
                <a:moveTo>
                  <a:pt x="9997887" y="2964120"/>
                </a:moveTo>
                <a:cubicBezTo>
                  <a:pt x="10057686" y="2964120"/>
                  <a:pt x="10115539" y="2972449"/>
                  <a:pt x="10170355" y="2988002"/>
                </a:cubicBezTo>
                <a:lnTo>
                  <a:pt x="10019927" y="3450969"/>
                </a:lnTo>
                <a:cubicBezTo>
                  <a:pt x="10014311" y="3426406"/>
                  <a:pt x="10004490" y="3402085"/>
                  <a:pt x="9988038" y="3381824"/>
                </a:cubicBezTo>
                <a:cubicBezTo>
                  <a:pt x="9969070" y="3358465"/>
                  <a:pt x="9940664" y="3342427"/>
                  <a:pt x="9910125" y="3337819"/>
                </a:cubicBezTo>
                <a:cubicBezTo>
                  <a:pt x="9877785" y="3332941"/>
                  <a:pt x="9846897" y="3340877"/>
                  <a:pt x="9823142" y="3360169"/>
                </a:cubicBezTo>
                <a:cubicBezTo>
                  <a:pt x="9799383" y="3379461"/>
                  <a:pt x="9785279" y="3408062"/>
                  <a:pt x="9783420" y="3440712"/>
                </a:cubicBezTo>
                <a:cubicBezTo>
                  <a:pt x="9782152" y="3462872"/>
                  <a:pt x="9786922" y="3485139"/>
                  <a:pt x="9796724" y="3504593"/>
                </a:cubicBezTo>
                <a:lnTo>
                  <a:pt x="9405790" y="3377570"/>
                </a:lnTo>
                <a:cubicBezTo>
                  <a:pt x="9494243" y="3136293"/>
                  <a:pt x="9725959" y="2964120"/>
                  <a:pt x="9997887" y="2964120"/>
                </a:cubicBezTo>
                <a:close/>
                <a:moveTo>
                  <a:pt x="4210308" y="2942807"/>
                </a:moveTo>
                <a:cubicBezTo>
                  <a:pt x="4552943" y="2942807"/>
                  <a:pt x="4830732" y="3220596"/>
                  <a:pt x="4830732" y="3563267"/>
                </a:cubicBezTo>
                <a:cubicBezTo>
                  <a:pt x="4830732" y="3905938"/>
                  <a:pt x="4552943" y="4183728"/>
                  <a:pt x="4210271" y="4183728"/>
                </a:cubicBezTo>
                <a:cubicBezTo>
                  <a:pt x="3867599" y="4183728"/>
                  <a:pt x="3589810" y="3905938"/>
                  <a:pt x="3589810" y="3563267"/>
                </a:cubicBezTo>
                <a:cubicBezTo>
                  <a:pt x="3589810" y="3220596"/>
                  <a:pt x="3867636" y="2942807"/>
                  <a:pt x="4210308" y="2942807"/>
                </a:cubicBezTo>
                <a:close/>
                <a:moveTo>
                  <a:pt x="12663592" y="2931644"/>
                </a:moveTo>
                <a:lnTo>
                  <a:pt x="13077174" y="2931644"/>
                </a:lnTo>
                <a:cubicBezTo>
                  <a:pt x="13116960" y="2931644"/>
                  <a:pt x="13149219" y="2963898"/>
                  <a:pt x="13149219" y="3003689"/>
                </a:cubicBezTo>
                <a:lnTo>
                  <a:pt x="13149219" y="3036138"/>
                </a:lnTo>
                <a:cubicBezTo>
                  <a:pt x="13357504" y="3139045"/>
                  <a:pt x="13500776" y="3353586"/>
                  <a:pt x="13500776" y="3601619"/>
                </a:cubicBezTo>
                <a:cubicBezTo>
                  <a:pt x="13500776" y="3849655"/>
                  <a:pt x="13357504" y="4064198"/>
                  <a:pt x="13149219" y="4167103"/>
                </a:cubicBezTo>
                <a:lnTo>
                  <a:pt x="13149219" y="4199556"/>
                </a:lnTo>
                <a:cubicBezTo>
                  <a:pt x="13149219" y="4239346"/>
                  <a:pt x="13116960" y="4271601"/>
                  <a:pt x="13077174" y="4271601"/>
                </a:cubicBezTo>
                <a:lnTo>
                  <a:pt x="12663592" y="4271601"/>
                </a:lnTo>
                <a:cubicBezTo>
                  <a:pt x="12623805" y="4271601"/>
                  <a:pt x="12591547" y="4239346"/>
                  <a:pt x="12591547" y="4199556"/>
                </a:cubicBezTo>
                <a:lnTo>
                  <a:pt x="12591547" y="4167103"/>
                </a:lnTo>
                <a:cubicBezTo>
                  <a:pt x="12383266" y="4064201"/>
                  <a:pt x="12239990" y="3849659"/>
                  <a:pt x="12239990" y="3601619"/>
                </a:cubicBezTo>
                <a:cubicBezTo>
                  <a:pt x="12239990" y="3353582"/>
                  <a:pt x="12383266" y="3139040"/>
                  <a:pt x="12591547" y="3036138"/>
                </a:cubicBezTo>
                <a:lnTo>
                  <a:pt x="12591547" y="3003689"/>
                </a:lnTo>
                <a:cubicBezTo>
                  <a:pt x="12591547" y="2963898"/>
                  <a:pt x="12623805" y="2931644"/>
                  <a:pt x="12663592" y="2931644"/>
                </a:cubicBezTo>
                <a:close/>
                <a:moveTo>
                  <a:pt x="5463604" y="2931644"/>
                </a:moveTo>
                <a:lnTo>
                  <a:pt x="5877183" y="2931644"/>
                </a:lnTo>
                <a:cubicBezTo>
                  <a:pt x="5916969" y="2931644"/>
                  <a:pt x="5949230" y="2963898"/>
                  <a:pt x="5949230" y="3003689"/>
                </a:cubicBezTo>
                <a:lnTo>
                  <a:pt x="5949230" y="3036138"/>
                </a:lnTo>
                <a:cubicBezTo>
                  <a:pt x="6157513" y="3139045"/>
                  <a:pt x="6300786" y="3353586"/>
                  <a:pt x="6300786" y="3601619"/>
                </a:cubicBezTo>
                <a:cubicBezTo>
                  <a:pt x="6300786" y="3849655"/>
                  <a:pt x="6157513" y="4064198"/>
                  <a:pt x="5949230" y="4167103"/>
                </a:cubicBezTo>
                <a:lnTo>
                  <a:pt x="5949230" y="4199556"/>
                </a:lnTo>
                <a:cubicBezTo>
                  <a:pt x="5949230" y="4239346"/>
                  <a:pt x="5916969" y="4271601"/>
                  <a:pt x="5877183" y="4271601"/>
                </a:cubicBezTo>
                <a:lnTo>
                  <a:pt x="5463604" y="4271601"/>
                </a:lnTo>
                <a:cubicBezTo>
                  <a:pt x="5423818" y="4271601"/>
                  <a:pt x="5391558" y="4239346"/>
                  <a:pt x="5391558" y="4199556"/>
                </a:cubicBezTo>
                <a:lnTo>
                  <a:pt x="5391558" y="4167103"/>
                </a:lnTo>
                <a:cubicBezTo>
                  <a:pt x="5183276" y="4064201"/>
                  <a:pt x="5039998" y="3849659"/>
                  <a:pt x="5039998" y="3601619"/>
                </a:cubicBezTo>
                <a:cubicBezTo>
                  <a:pt x="5039998" y="3353582"/>
                  <a:pt x="5183276" y="3139040"/>
                  <a:pt x="5391558" y="3036138"/>
                </a:cubicBezTo>
                <a:lnTo>
                  <a:pt x="5391558" y="3003689"/>
                </a:lnTo>
                <a:cubicBezTo>
                  <a:pt x="5391558" y="2963898"/>
                  <a:pt x="5423818" y="2931644"/>
                  <a:pt x="5463604" y="2931644"/>
                </a:cubicBezTo>
                <a:close/>
                <a:moveTo>
                  <a:pt x="10261603" y="2487117"/>
                </a:moveTo>
                <a:cubicBezTo>
                  <a:pt x="10362686" y="2625598"/>
                  <a:pt x="10526188" y="2715766"/>
                  <a:pt x="10710378" y="2715766"/>
                </a:cubicBezTo>
                <a:cubicBezTo>
                  <a:pt x="10894571" y="2715766"/>
                  <a:pt x="11058074" y="2625598"/>
                  <a:pt x="11159156" y="2487117"/>
                </a:cubicBezTo>
                <a:lnTo>
                  <a:pt x="11212984" y="2540941"/>
                </a:lnTo>
                <a:cubicBezTo>
                  <a:pt x="11097871" y="2692757"/>
                  <a:pt x="10915590" y="2790832"/>
                  <a:pt x="10710378" y="2790832"/>
                </a:cubicBezTo>
                <a:cubicBezTo>
                  <a:pt x="10505169" y="2790832"/>
                  <a:pt x="10322888" y="2692757"/>
                  <a:pt x="10207775" y="2540941"/>
                </a:cubicBezTo>
                <a:close/>
                <a:moveTo>
                  <a:pt x="8011092" y="2260897"/>
                </a:moveTo>
                <a:cubicBezTo>
                  <a:pt x="7999056" y="2265634"/>
                  <a:pt x="7993149" y="2279232"/>
                  <a:pt x="7997886" y="2291262"/>
                </a:cubicBezTo>
                <a:cubicBezTo>
                  <a:pt x="8011996" y="2327087"/>
                  <a:pt x="7994334" y="2367717"/>
                  <a:pt x="7958510" y="2381827"/>
                </a:cubicBezTo>
                <a:cubicBezTo>
                  <a:pt x="7946478" y="2386568"/>
                  <a:pt x="7940567" y="2400163"/>
                  <a:pt x="7945304" y="2412194"/>
                </a:cubicBezTo>
                <a:cubicBezTo>
                  <a:pt x="7948935" y="2421412"/>
                  <a:pt x="7957757" y="2427035"/>
                  <a:pt x="7967097" y="2427035"/>
                </a:cubicBezTo>
                <a:cubicBezTo>
                  <a:pt x="7969950" y="2427035"/>
                  <a:pt x="7972857" y="2426510"/>
                  <a:pt x="7975671" y="2425400"/>
                </a:cubicBezTo>
                <a:cubicBezTo>
                  <a:pt x="8035518" y="2401827"/>
                  <a:pt x="8065032" y="2333953"/>
                  <a:pt x="8041458" y="2274102"/>
                </a:cubicBezTo>
                <a:cubicBezTo>
                  <a:pt x="8036718" y="2262072"/>
                  <a:pt x="8023127" y="2256160"/>
                  <a:pt x="8011092" y="2260897"/>
                </a:cubicBezTo>
                <a:close/>
                <a:moveTo>
                  <a:pt x="7937024" y="2148986"/>
                </a:moveTo>
                <a:cubicBezTo>
                  <a:pt x="8002425" y="2150614"/>
                  <a:pt x="8063630" y="2190629"/>
                  <a:pt x="8089113" y="2255332"/>
                </a:cubicBezTo>
                <a:cubicBezTo>
                  <a:pt x="8123093" y="2341593"/>
                  <a:pt x="8080709" y="2439067"/>
                  <a:pt x="7994442" y="2473047"/>
                </a:cubicBezTo>
                <a:cubicBezTo>
                  <a:pt x="7908186" y="2507033"/>
                  <a:pt x="7810702" y="2464646"/>
                  <a:pt x="7776722" y="2378387"/>
                </a:cubicBezTo>
                <a:cubicBezTo>
                  <a:pt x="7742746" y="2292116"/>
                  <a:pt x="7785127" y="2194638"/>
                  <a:pt x="7871393" y="2160661"/>
                </a:cubicBezTo>
                <a:cubicBezTo>
                  <a:pt x="7892958" y="2152166"/>
                  <a:pt x="7915224" y="2148443"/>
                  <a:pt x="7937024" y="2148986"/>
                </a:cubicBezTo>
                <a:close/>
                <a:moveTo>
                  <a:pt x="1923753" y="2109526"/>
                </a:moveTo>
                <a:cubicBezTo>
                  <a:pt x="1923753" y="2109526"/>
                  <a:pt x="1908569" y="2189492"/>
                  <a:pt x="1993598" y="2249217"/>
                </a:cubicBezTo>
                <a:cubicBezTo>
                  <a:pt x="1908569" y="2308938"/>
                  <a:pt x="1923753" y="2388904"/>
                  <a:pt x="1923753" y="2388904"/>
                </a:cubicBezTo>
                <a:cubicBezTo>
                  <a:pt x="1990554" y="2388904"/>
                  <a:pt x="2046366" y="2342006"/>
                  <a:pt x="2060148" y="2279342"/>
                </a:cubicBezTo>
                <a:cubicBezTo>
                  <a:pt x="2107507" y="2319935"/>
                  <a:pt x="2186594" y="2366552"/>
                  <a:pt x="2280133" y="2366552"/>
                </a:cubicBezTo>
                <a:cubicBezTo>
                  <a:pt x="2398557" y="2366552"/>
                  <a:pt x="2458239" y="2314020"/>
                  <a:pt x="2458239" y="2249214"/>
                </a:cubicBezTo>
                <a:cubicBezTo>
                  <a:pt x="2458239" y="2184409"/>
                  <a:pt x="2398557" y="2131878"/>
                  <a:pt x="2280133" y="2131878"/>
                </a:cubicBezTo>
                <a:cubicBezTo>
                  <a:pt x="2186594" y="2131878"/>
                  <a:pt x="2107507" y="2178494"/>
                  <a:pt x="2060148" y="2219084"/>
                </a:cubicBezTo>
                <a:cubicBezTo>
                  <a:pt x="2046366" y="2156423"/>
                  <a:pt x="1990554" y="2109526"/>
                  <a:pt x="1923753" y="2109526"/>
                </a:cubicBezTo>
                <a:close/>
                <a:moveTo>
                  <a:pt x="12126967" y="1875520"/>
                </a:moveTo>
                <a:lnTo>
                  <a:pt x="12126967" y="2088117"/>
                </a:lnTo>
                <a:cubicBezTo>
                  <a:pt x="12126967" y="2101049"/>
                  <a:pt x="12137450" y="2111532"/>
                  <a:pt x="12150383" y="2111532"/>
                </a:cubicBezTo>
                <a:cubicBezTo>
                  <a:pt x="12163315" y="2111532"/>
                  <a:pt x="12173797" y="2101049"/>
                  <a:pt x="12173797" y="2088117"/>
                </a:cubicBezTo>
                <a:lnTo>
                  <a:pt x="12173797" y="1875520"/>
                </a:lnTo>
                <a:cubicBezTo>
                  <a:pt x="12321208" y="1887482"/>
                  <a:pt x="12437525" y="2011188"/>
                  <a:pt x="12437525" y="2161627"/>
                </a:cubicBezTo>
                <a:cubicBezTo>
                  <a:pt x="12437525" y="2319955"/>
                  <a:pt x="12308712" y="2448769"/>
                  <a:pt x="12150383" y="2448769"/>
                </a:cubicBezTo>
                <a:cubicBezTo>
                  <a:pt x="11992049" y="2448769"/>
                  <a:pt x="11863236" y="2319955"/>
                  <a:pt x="11863236" y="2161627"/>
                </a:cubicBezTo>
                <a:cubicBezTo>
                  <a:pt x="11863236" y="2011188"/>
                  <a:pt x="11979556" y="1887482"/>
                  <a:pt x="12126967" y="1875520"/>
                </a:cubicBezTo>
                <a:close/>
                <a:moveTo>
                  <a:pt x="7879675" y="1823455"/>
                </a:moveTo>
                <a:lnTo>
                  <a:pt x="7878543" y="1824589"/>
                </a:lnTo>
                <a:cubicBezTo>
                  <a:pt x="7824859" y="1819630"/>
                  <a:pt x="7769705" y="1831499"/>
                  <a:pt x="7722916" y="1858300"/>
                </a:cubicBezTo>
                <a:cubicBezTo>
                  <a:pt x="7710855" y="1865209"/>
                  <a:pt x="7699328" y="1873086"/>
                  <a:pt x="7688831" y="1882201"/>
                </a:cubicBezTo>
                <a:cubicBezTo>
                  <a:pt x="7652074" y="1914120"/>
                  <a:pt x="7629178" y="1961472"/>
                  <a:pt x="7626992" y="2010106"/>
                </a:cubicBezTo>
                <a:cubicBezTo>
                  <a:pt x="7626077" y="2030457"/>
                  <a:pt x="7628616" y="2050836"/>
                  <a:pt x="7627799" y="2071196"/>
                </a:cubicBezTo>
                <a:cubicBezTo>
                  <a:pt x="7626992" y="2091549"/>
                  <a:pt x="7622370" y="2112679"/>
                  <a:pt x="7609197" y="2128219"/>
                </a:cubicBezTo>
                <a:cubicBezTo>
                  <a:pt x="7580800" y="2161698"/>
                  <a:pt x="7534688" y="2123835"/>
                  <a:pt x="7500693" y="2183211"/>
                </a:cubicBezTo>
                <a:cubicBezTo>
                  <a:pt x="7491223" y="2199756"/>
                  <a:pt x="7493467" y="2212889"/>
                  <a:pt x="7493820" y="2230425"/>
                </a:cubicBezTo>
                <a:lnTo>
                  <a:pt x="7494008" y="2230425"/>
                </a:lnTo>
                <a:cubicBezTo>
                  <a:pt x="7504782" y="2434091"/>
                  <a:pt x="7673327" y="2595908"/>
                  <a:pt x="7879675" y="2595908"/>
                </a:cubicBezTo>
                <a:cubicBezTo>
                  <a:pt x="8092981" y="2595908"/>
                  <a:pt x="8265908" y="2422990"/>
                  <a:pt x="8265908" y="2209687"/>
                </a:cubicBezTo>
                <a:cubicBezTo>
                  <a:pt x="8265908" y="1996374"/>
                  <a:pt x="8092981" y="1823455"/>
                  <a:pt x="7879675" y="1823455"/>
                </a:cubicBezTo>
                <a:close/>
                <a:moveTo>
                  <a:pt x="5046950" y="1800096"/>
                </a:moveTo>
                <a:lnTo>
                  <a:pt x="4686605" y="1896655"/>
                </a:lnTo>
                <a:lnTo>
                  <a:pt x="4590047" y="2257004"/>
                </a:lnTo>
                <a:lnTo>
                  <a:pt x="4853836" y="2520803"/>
                </a:lnTo>
                <a:lnTo>
                  <a:pt x="5214191" y="2424237"/>
                </a:lnTo>
                <a:lnTo>
                  <a:pt x="5310744" y="2063891"/>
                </a:lnTo>
                <a:close/>
                <a:moveTo>
                  <a:pt x="12150381" y="1730900"/>
                </a:moveTo>
                <a:cubicBezTo>
                  <a:pt x="12137453" y="1730900"/>
                  <a:pt x="12126967" y="1741383"/>
                  <a:pt x="12126967" y="1754315"/>
                </a:cubicBezTo>
                <a:lnTo>
                  <a:pt x="12126967" y="1828489"/>
                </a:lnTo>
                <a:cubicBezTo>
                  <a:pt x="11953699" y="1840549"/>
                  <a:pt x="11816410" y="1985348"/>
                  <a:pt x="11816410" y="2161627"/>
                </a:cubicBezTo>
                <a:cubicBezTo>
                  <a:pt x="11816410" y="2345779"/>
                  <a:pt x="11966228" y="2495597"/>
                  <a:pt x="12150381" y="2495597"/>
                </a:cubicBezTo>
                <a:cubicBezTo>
                  <a:pt x="12334536" y="2495597"/>
                  <a:pt x="12484354" y="2345779"/>
                  <a:pt x="12484354" y="2161627"/>
                </a:cubicBezTo>
                <a:cubicBezTo>
                  <a:pt x="12484354" y="1985348"/>
                  <a:pt x="12347068" y="1840549"/>
                  <a:pt x="12173797" y="1828489"/>
                </a:cubicBezTo>
                <a:lnTo>
                  <a:pt x="12173797" y="1754315"/>
                </a:lnTo>
                <a:cubicBezTo>
                  <a:pt x="12173797" y="1741383"/>
                  <a:pt x="12163315" y="1730900"/>
                  <a:pt x="12150381" y="1730900"/>
                </a:cubicBezTo>
                <a:close/>
                <a:moveTo>
                  <a:pt x="10710383" y="1651953"/>
                </a:moveTo>
                <a:cubicBezTo>
                  <a:pt x="10990767" y="1651953"/>
                  <a:pt x="11218875" y="1880062"/>
                  <a:pt x="11218875" y="2160446"/>
                </a:cubicBezTo>
                <a:cubicBezTo>
                  <a:pt x="11218875" y="2252394"/>
                  <a:pt x="11194344" y="2338712"/>
                  <a:pt x="11151484" y="2413217"/>
                </a:cubicBezTo>
                <a:lnTo>
                  <a:pt x="10918888" y="2180625"/>
                </a:lnTo>
                <a:cubicBezTo>
                  <a:pt x="10921546" y="2173904"/>
                  <a:pt x="10923055" y="2166605"/>
                  <a:pt x="10923055" y="2158940"/>
                </a:cubicBezTo>
                <a:cubicBezTo>
                  <a:pt x="10923055" y="2126372"/>
                  <a:pt x="10896658" y="2099976"/>
                  <a:pt x="10864090" y="2099976"/>
                </a:cubicBezTo>
                <a:cubicBezTo>
                  <a:pt x="10831526" y="2099976"/>
                  <a:pt x="10805129" y="2126372"/>
                  <a:pt x="10805129" y="2158940"/>
                </a:cubicBezTo>
                <a:cubicBezTo>
                  <a:pt x="10805129" y="2191508"/>
                  <a:pt x="10831526" y="2217905"/>
                  <a:pt x="10864090" y="2217905"/>
                </a:cubicBezTo>
                <a:cubicBezTo>
                  <a:pt x="10871756" y="2217905"/>
                  <a:pt x="10879058" y="2216396"/>
                  <a:pt x="10885772" y="2213738"/>
                </a:cubicBezTo>
                <a:lnTo>
                  <a:pt x="11125638" y="2453600"/>
                </a:lnTo>
                <a:cubicBezTo>
                  <a:pt x="11033457" y="2583788"/>
                  <a:pt x="10881684" y="2668938"/>
                  <a:pt x="10710383" y="2668938"/>
                </a:cubicBezTo>
                <a:cubicBezTo>
                  <a:pt x="10539081" y="2668938"/>
                  <a:pt x="10387304" y="2583788"/>
                  <a:pt x="10295126" y="2453600"/>
                </a:cubicBezTo>
                <a:lnTo>
                  <a:pt x="10534992" y="2213738"/>
                </a:lnTo>
                <a:cubicBezTo>
                  <a:pt x="10541710" y="2216396"/>
                  <a:pt x="10549008" y="2217905"/>
                  <a:pt x="10556670" y="2217905"/>
                </a:cubicBezTo>
                <a:cubicBezTo>
                  <a:pt x="10589238" y="2217905"/>
                  <a:pt x="10615639" y="2191508"/>
                  <a:pt x="10615639" y="2158940"/>
                </a:cubicBezTo>
                <a:cubicBezTo>
                  <a:pt x="10615639" y="2126372"/>
                  <a:pt x="10589238" y="2099976"/>
                  <a:pt x="10556670" y="2099976"/>
                </a:cubicBezTo>
                <a:cubicBezTo>
                  <a:pt x="10524106" y="2099976"/>
                  <a:pt x="10497709" y="2126372"/>
                  <a:pt x="10497709" y="2158940"/>
                </a:cubicBezTo>
                <a:cubicBezTo>
                  <a:pt x="10497709" y="2166605"/>
                  <a:pt x="10499215" y="2173904"/>
                  <a:pt x="10501877" y="2180625"/>
                </a:cubicBezTo>
                <a:lnTo>
                  <a:pt x="10269280" y="2413217"/>
                </a:lnTo>
                <a:cubicBezTo>
                  <a:pt x="10226420" y="2338712"/>
                  <a:pt x="10201889" y="2252394"/>
                  <a:pt x="10201889" y="2160446"/>
                </a:cubicBezTo>
                <a:cubicBezTo>
                  <a:pt x="10201889" y="1880062"/>
                  <a:pt x="10429997" y="1651953"/>
                  <a:pt x="10710383" y="1651953"/>
                </a:cubicBezTo>
                <a:close/>
                <a:moveTo>
                  <a:pt x="9254891" y="1549954"/>
                </a:moveTo>
                <a:cubicBezTo>
                  <a:pt x="9597526" y="1549954"/>
                  <a:pt x="9875315" y="1827743"/>
                  <a:pt x="9875315" y="2170415"/>
                </a:cubicBezTo>
                <a:cubicBezTo>
                  <a:pt x="9875315" y="2513087"/>
                  <a:pt x="9597526" y="2790876"/>
                  <a:pt x="9254855" y="2790876"/>
                </a:cubicBezTo>
                <a:cubicBezTo>
                  <a:pt x="8912183" y="2790876"/>
                  <a:pt x="8634394" y="2513087"/>
                  <a:pt x="8634394" y="2170415"/>
                </a:cubicBezTo>
                <a:cubicBezTo>
                  <a:pt x="8634394" y="1827743"/>
                  <a:pt x="8912219" y="1549954"/>
                  <a:pt x="9254891" y="1549954"/>
                </a:cubicBezTo>
                <a:close/>
                <a:moveTo>
                  <a:pt x="3535733" y="1533428"/>
                </a:moveTo>
                <a:cubicBezTo>
                  <a:pt x="3878368" y="1533428"/>
                  <a:pt x="4156158" y="1811216"/>
                  <a:pt x="4156158" y="2153888"/>
                </a:cubicBezTo>
                <a:cubicBezTo>
                  <a:pt x="4156158" y="2496559"/>
                  <a:pt x="3878368" y="2774349"/>
                  <a:pt x="3535697" y="2774349"/>
                </a:cubicBezTo>
                <a:cubicBezTo>
                  <a:pt x="3193025" y="2774349"/>
                  <a:pt x="2915236" y="2496559"/>
                  <a:pt x="2915236" y="2153888"/>
                </a:cubicBezTo>
                <a:cubicBezTo>
                  <a:pt x="2915236" y="1811216"/>
                  <a:pt x="3193062" y="1533428"/>
                  <a:pt x="3535733" y="1533428"/>
                </a:cubicBezTo>
                <a:close/>
                <a:moveTo>
                  <a:pt x="12150381" y="1531234"/>
                </a:moveTo>
                <a:cubicBezTo>
                  <a:pt x="12498543" y="1531234"/>
                  <a:pt x="12780775" y="1813478"/>
                  <a:pt x="12780775" y="2161627"/>
                </a:cubicBezTo>
                <a:cubicBezTo>
                  <a:pt x="12780775" y="2509782"/>
                  <a:pt x="12498543" y="2792019"/>
                  <a:pt x="12150381" y="2792019"/>
                </a:cubicBezTo>
                <a:cubicBezTo>
                  <a:pt x="11802232" y="2792019"/>
                  <a:pt x="11519989" y="2509782"/>
                  <a:pt x="11519989" y="2161627"/>
                </a:cubicBezTo>
                <a:cubicBezTo>
                  <a:pt x="11519989" y="1813478"/>
                  <a:pt x="11802232" y="1531234"/>
                  <a:pt x="12150381" y="1531234"/>
                </a:cubicBezTo>
                <a:close/>
                <a:moveTo>
                  <a:pt x="4950396" y="1530057"/>
                </a:moveTo>
                <a:cubicBezTo>
                  <a:pt x="5298552" y="1530057"/>
                  <a:pt x="5580791" y="1812294"/>
                  <a:pt x="5580791" y="2160449"/>
                </a:cubicBezTo>
                <a:cubicBezTo>
                  <a:pt x="5580791" y="2508605"/>
                  <a:pt x="5298552" y="2790841"/>
                  <a:pt x="4950396" y="2790841"/>
                </a:cubicBezTo>
                <a:cubicBezTo>
                  <a:pt x="4602241" y="2790841"/>
                  <a:pt x="4320005" y="2508605"/>
                  <a:pt x="4320005" y="2160449"/>
                </a:cubicBezTo>
                <a:cubicBezTo>
                  <a:pt x="4320005" y="1812294"/>
                  <a:pt x="4602241" y="1530057"/>
                  <a:pt x="4950396" y="1530057"/>
                </a:cubicBezTo>
                <a:close/>
                <a:moveTo>
                  <a:pt x="10710379" y="1530053"/>
                </a:moveTo>
                <a:cubicBezTo>
                  <a:pt x="11058537" y="1530053"/>
                  <a:pt x="11340773" y="1812289"/>
                  <a:pt x="11340773" y="2160445"/>
                </a:cubicBezTo>
                <a:cubicBezTo>
                  <a:pt x="11340773" y="2286331"/>
                  <a:pt x="11303857" y="2403589"/>
                  <a:pt x="11240281" y="2502012"/>
                </a:cubicBezTo>
                <a:lnTo>
                  <a:pt x="11185660" y="2447392"/>
                </a:lnTo>
                <a:cubicBezTo>
                  <a:pt x="11236441" y="2363597"/>
                  <a:pt x="11265706" y="2265375"/>
                  <a:pt x="11265706" y="2160445"/>
                </a:cubicBezTo>
                <a:cubicBezTo>
                  <a:pt x="11265706" y="1854238"/>
                  <a:pt x="11016589" y="1605124"/>
                  <a:pt x="10710379" y="1605124"/>
                </a:cubicBezTo>
                <a:cubicBezTo>
                  <a:pt x="10404174" y="1605124"/>
                  <a:pt x="10155058" y="1854238"/>
                  <a:pt x="10155058" y="2160445"/>
                </a:cubicBezTo>
                <a:cubicBezTo>
                  <a:pt x="10155058" y="2265375"/>
                  <a:pt x="10184322" y="2363597"/>
                  <a:pt x="10235103" y="2447392"/>
                </a:cubicBezTo>
                <a:lnTo>
                  <a:pt x="10180482" y="2502012"/>
                </a:lnTo>
                <a:cubicBezTo>
                  <a:pt x="10116906" y="2403589"/>
                  <a:pt x="10079987" y="2286331"/>
                  <a:pt x="10079987" y="2160445"/>
                </a:cubicBezTo>
                <a:cubicBezTo>
                  <a:pt x="10079987" y="1812289"/>
                  <a:pt x="10362226" y="1530053"/>
                  <a:pt x="10710379" y="1530053"/>
                </a:cubicBezTo>
                <a:close/>
                <a:moveTo>
                  <a:pt x="6390398" y="1530053"/>
                </a:moveTo>
                <a:cubicBezTo>
                  <a:pt x="6738549" y="1530053"/>
                  <a:pt x="7020789" y="1812289"/>
                  <a:pt x="7020789" y="2160445"/>
                </a:cubicBezTo>
                <a:cubicBezTo>
                  <a:pt x="7020789" y="2286008"/>
                  <a:pt x="6984064" y="2402987"/>
                  <a:pt x="6920796" y="2501253"/>
                </a:cubicBezTo>
                <a:lnTo>
                  <a:pt x="6976233" y="2701973"/>
                </a:lnTo>
                <a:cubicBezTo>
                  <a:pt x="6983680" y="2728941"/>
                  <a:pt x="6958892" y="2753734"/>
                  <a:pt x="6931923" y="2746285"/>
                </a:cubicBezTo>
                <a:lnTo>
                  <a:pt x="6731202" y="2690847"/>
                </a:lnTo>
                <a:cubicBezTo>
                  <a:pt x="6632939" y="2754117"/>
                  <a:pt x="6515959" y="2790838"/>
                  <a:pt x="6390398" y="2790838"/>
                </a:cubicBezTo>
                <a:cubicBezTo>
                  <a:pt x="6042238" y="2790838"/>
                  <a:pt x="5760004" y="2508601"/>
                  <a:pt x="5760004" y="2160445"/>
                </a:cubicBezTo>
                <a:cubicBezTo>
                  <a:pt x="5760004" y="1812289"/>
                  <a:pt x="6042238" y="1530053"/>
                  <a:pt x="6390398" y="1530053"/>
                </a:cubicBezTo>
                <a:close/>
                <a:moveTo>
                  <a:pt x="7830381" y="1530052"/>
                </a:moveTo>
                <a:cubicBezTo>
                  <a:pt x="8178543" y="1530052"/>
                  <a:pt x="8460775" y="1812288"/>
                  <a:pt x="8460775" y="2160444"/>
                </a:cubicBezTo>
                <a:cubicBezTo>
                  <a:pt x="8460775" y="2508600"/>
                  <a:pt x="8178543" y="2790836"/>
                  <a:pt x="7830381" y="2790836"/>
                </a:cubicBezTo>
                <a:cubicBezTo>
                  <a:pt x="7482232" y="2790836"/>
                  <a:pt x="7199991" y="2508600"/>
                  <a:pt x="7199991" y="2160444"/>
                </a:cubicBezTo>
                <a:cubicBezTo>
                  <a:pt x="7199991" y="1812288"/>
                  <a:pt x="7482232" y="1530052"/>
                  <a:pt x="7830381" y="1530052"/>
                </a:cubicBezTo>
                <a:close/>
                <a:moveTo>
                  <a:pt x="1872278" y="1495981"/>
                </a:moveTo>
                <a:lnTo>
                  <a:pt x="2268510" y="1495981"/>
                </a:lnTo>
                <a:cubicBezTo>
                  <a:pt x="2298350" y="1495981"/>
                  <a:pt x="2322543" y="1520174"/>
                  <a:pt x="2322543" y="1550015"/>
                </a:cubicBezTo>
                <a:lnTo>
                  <a:pt x="2322543" y="1582558"/>
                </a:lnTo>
                <a:cubicBezTo>
                  <a:pt x="2545179" y="1679835"/>
                  <a:pt x="2700786" y="1901950"/>
                  <a:pt x="2700786" y="2160447"/>
                </a:cubicBezTo>
                <a:cubicBezTo>
                  <a:pt x="2700786" y="2508603"/>
                  <a:pt x="2418550" y="2790839"/>
                  <a:pt x="2070396" y="2790839"/>
                </a:cubicBezTo>
                <a:cubicBezTo>
                  <a:pt x="1724848" y="2790842"/>
                  <a:pt x="1445022" y="2515214"/>
                  <a:pt x="1440065" y="2169701"/>
                </a:cubicBezTo>
                <a:cubicBezTo>
                  <a:pt x="1436305" y="1907264"/>
                  <a:pt x="1592955" y="1680996"/>
                  <a:pt x="1818243" y="1582558"/>
                </a:cubicBezTo>
                <a:lnTo>
                  <a:pt x="1818243" y="1550015"/>
                </a:lnTo>
                <a:cubicBezTo>
                  <a:pt x="1818243" y="1520174"/>
                  <a:pt x="1842436" y="1495981"/>
                  <a:pt x="1872278" y="1495981"/>
                </a:cubicBezTo>
                <a:close/>
                <a:moveTo>
                  <a:pt x="13590383" y="1439999"/>
                </a:moveTo>
                <a:cubicBezTo>
                  <a:pt x="13910374" y="1550809"/>
                  <a:pt x="14220776" y="1812292"/>
                  <a:pt x="14220776" y="2160448"/>
                </a:cubicBezTo>
                <a:cubicBezTo>
                  <a:pt x="14220776" y="2508603"/>
                  <a:pt x="13938540" y="2790839"/>
                  <a:pt x="13590383" y="2790839"/>
                </a:cubicBezTo>
                <a:cubicBezTo>
                  <a:pt x="13242226" y="2790839"/>
                  <a:pt x="12959990" y="2508603"/>
                  <a:pt x="12959990" y="2160448"/>
                </a:cubicBezTo>
                <a:cubicBezTo>
                  <a:pt x="12959990" y="1812292"/>
                  <a:pt x="13270392" y="1550809"/>
                  <a:pt x="13590383" y="1439999"/>
                </a:cubicBezTo>
                <a:close/>
                <a:moveTo>
                  <a:pt x="630393" y="1439999"/>
                </a:moveTo>
                <a:cubicBezTo>
                  <a:pt x="950384" y="1550808"/>
                  <a:pt x="1260786" y="1812291"/>
                  <a:pt x="1260786" y="2160448"/>
                </a:cubicBezTo>
                <a:cubicBezTo>
                  <a:pt x="1260786" y="2508603"/>
                  <a:pt x="978550" y="2790839"/>
                  <a:pt x="630393" y="2790839"/>
                </a:cubicBezTo>
                <a:cubicBezTo>
                  <a:pt x="282237" y="2790839"/>
                  <a:pt x="1" y="2508603"/>
                  <a:pt x="1" y="2160448"/>
                </a:cubicBezTo>
                <a:cubicBezTo>
                  <a:pt x="1" y="1812291"/>
                  <a:pt x="310403" y="1550808"/>
                  <a:pt x="630393" y="1439999"/>
                </a:cubicBezTo>
                <a:close/>
                <a:moveTo>
                  <a:pt x="4218715" y="1221841"/>
                </a:moveTo>
                <a:cubicBezTo>
                  <a:pt x="4205783" y="1221841"/>
                  <a:pt x="4195300" y="1232324"/>
                  <a:pt x="4195300" y="1245256"/>
                </a:cubicBezTo>
                <a:lnTo>
                  <a:pt x="4195300" y="1282510"/>
                </a:lnTo>
                <a:cubicBezTo>
                  <a:pt x="4195300" y="1295442"/>
                  <a:pt x="4205783" y="1305925"/>
                  <a:pt x="4218715" y="1305925"/>
                </a:cubicBezTo>
                <a:cubicBezTo>
                  <a:pt x="4231647" y="1305925"/>
                  <a:pt x="4242129" y="1295442"/>
                  <a:pt x="4242129" y="1282510"/>
                </a:cubicBezTo>
                <a:lnTo>
                  <a:pt x="4242129" y="1245256"/>
                </a:lnTo>
                <a:cubicBezTo>
                  <a:pt x="4242129" y="1232324"/>
                  <a:pt x="4231647" y="1221841"/>
                  <a:pt x="4218715" y="1221841"/>
                </a:cubicBezTo>
                <a:close/>
                <a:moveTo>
                  <a:pt x="3964434" y="1156200"/>
                </a:moveTo>
                <a:cubicBezTo>
                  <a:pt x="3958646" y="1157752"/>
                  <a:pt x="3953449" y="1161512"/>
                  <a:pt x="3950218" y="1167112"/>
                </a:cubicBezTo>
                <a:lnTo>
                  <a:pt x="3931631" y="1199320"/>
                </a:lnTo>
                <a:cubicBezTo>
                  <a:pt x="3925167" y="1210519"/>
                  <a:pt x="3929008" y="1224838"/>
                  <a:pt x="3940207" y="1231301"/>
                </a:cubicBezTo>
                <a:cubicBezTo>
                  <a:pt x="3943896" y="1233430"/>
                  <a:pt x="3947920" y="1234442"/>
                  <a:pt x="3951890" y="1234442"/>
                </a:cubicBezTo>
                <a:cubicBezTo>
                  <a:pt x="3959984" y="1234442"/>
                  <a:pt x="3967858" y="1230238"/>
                  <a:pt x="3972192" y="1222728"/>
                </a:cubicBezTo>
                <a:lnTo>
                  <a:pt x="3990778" y="1190519"/>
                </a:lnTo>
                <a:cubicBezTo>
                  <a:pt x="3997242" y="1179316"/>
                  <a:pt x="3993402" y="1164998"/>
                  <a:pt x="3982202" y="1158535"/>
                </a:cubicBezTo>
                <a:cubicBezTo>
                  <a:pt x="3976602" y="1155304"/>
                  <a:pt x="3970222" y="1154648"/>
                  <a:pt x="3964434" y="1156200"/>
                </a:cubicBezTo>
                <a:close/>
                <a:moveTo>
                  <a:pt x="4472989" y="1156195"/>
                </a:moveTo>
                <a:cubicBezTo>
                  <a:pt x="4467200" y="1154644"/>
                  <a:pt x="4460820" y="1155302"/>
                  <a:pt x="4455224" y="1158538"/>
                </a:cubicBezTo>
                <a:cubicBezTo>
                  <a:pt x="4444024" y="1165004"/>
                  <a:pt x="4440184" y="1179323"/>
                  <a:pt x="4446650" y="1190524"/>
                </a:cubicBezTo>
                <a:lnTo>
                  <a:pt x="4465245" y="1222731"/>
                </a:lnTo>
                <a:cubicBezTo>
                  <a:pt x="4469582" y="1230242"/>
                  <a:pt x="4477453" y="1234442"/>
                  <a:pt x="4485547" y="1234442"/>
                </a:cubicBezTo>
                <a:cubicBezTo>
                  <a:pt x="4489521" y="1234442"/>
                  <a:pt x="4493544" y="1233430"/>
                  <a:pt x="4497233" y="1231301"/>
                </a:cubicBezTo>
                <a:cubicBezTo>
                  <a:pt x="4508432" y="1224835"/>
                  <a:pt x="4512269" y="1210512"/>
                  <a:pt x="4505803" y="1199316"/>
                </a:cubicBezTo>
                <a:lnTo>
                  <a:pt x="4487208" y="1167109"/>
                </a:lnTo>
                <a:cubicBezTo>
                  <a:pt x="4483975" y="1161507"/>
                  <a:pt x="4478777" y="1157746"/>
                  <a:pt x="4472989" y="1156195"/>
                </a:cubicBezTo>
                <a:close/>
                <a:moveTo>
                  <a:pt x="3794864" y="974500"/>
                </a:moveTo>
                <a:cubicBezTo>
                  <a:pt x="3789077" y="972948"/>
                  <a:pt x="3782697" y="973605"/>
                  <a:pt x="3777098" y="976834"/>
                </a:cubicBezTo>
                <a:lnTo>
                  <a:pt x="3744890" y="995421"/>
                </a:lnTo>
                <a:cubicBezTo>
                  <a:pt x="3733690" y="1001884"/>
                  <a:pt x="3729847" y="1016203"/>
                  <a:pt x="3736312" y="1027402"/>
                </a:cubicBezTo>
                <a:cubicBezTo>
                  <a:pt x="3740650" y="1034916"/>
                  <a:pt x="3748521" y="1039117"/>
                  <a:pt x="3756612" y="1039117"/>
                </a:cubicBezTo>
                <a:cubicBezTo>
                  <a:pt x="3760585" y="1039117"/>
                  <a:pt x="3764609" y="1038108"/>
                  <a:pt x="3768298" y="1035979"/>
                </a:cubicBezTo>
                <a:lnTo>
                  <a:pt x="3800505" y="1017395"/>
                </a:lnTo>
                <a:cubicBezTo>
                  <a:pt x="3811701" y="1010929"/>
                  <a:pt x="3815545" y="996610"/>
                  <a:pt x="3809079" y="985411"/>
                </a:cubicBezTo>
                <a:cubicBezTo>
                  <a:pt x="3805847" y="979810"/>
                  <a:pt x="3800651" y="976051"/>
                  <a:pt x="3794864" y="974500"/>
                </a:cubicBezTo>
                <a:close/>
                <a:moveTo>
                  <a:pt x="4642574" y="974498"/>
                </a:moveTo>
                <a:cubicBezTo>
                  <a:pt x="4636785" y="976050"/>
                  <a:pt x="4631588" y="979810"/>
                  <a:pt x="4628355" y="985411"/>
                </a:cubicBezTo>
                <a:cubicBezTo>
                  <a:pt x="4621892" y="996610"/>
                  <a:pt x="4625732" y="1010929"/>
                  <a:pt x="4636933" y="1017395"/>
                </a:cubicBezTo>
                <a:lnTo>
                  <a:pt x="4669140" y="1035979"/>
                </a:lnTo>
                <a:cubicBezTo>
                  <a:pt x="4672828" y="1038108"/>
                  <a:pt x="4676852" y="1039117"/>
                  <a:pt x="4680821" y="1039117"/>
                </a:cubicBezTo>
                <a:cubicBezTo>
                  <a:pt x="4688917" y="1039117"/>
                  <a:pt x="4696791" y="1034916"/>
                  <a:pt x="4701125" y="1027402"/>
                </a:cubicBezTo>
                <a:cubicBezTo>
                  <a:pt x="4707591" y="1016203"/>
                  <a:pt x="4703751" y="1001884"/>
                  <a:pt x="4692548" y="995421"/>
                </a:cubicBezTo>
                <a:lnTo>
                  <a:pt x="4660339" y="976834"/>
                </a:lnTo>
                <a:cubicBezTo>
                  <a:pt x="4654742" y="973603"/>
                  <a:pt x="4648362" y="972946"/>
                  <a:pt x="4642574" y="974498"/>
                </a:cubicBezTo>
                <a:close/>
                <a:moveTo>
                  <a:pt x="9998340" y="872969"/>
                </a:moveTo>
                <a:cubicBezTo>
                  <a:pt x="10013934" y="872969"/>
                  <a:pt x="10029168" y="874622"/>
                  <a:pt x="10043819" y="877897"/>
                </a:cubicBezTo>
                <a:lnTo>
                  <a:pt x="10043819" y="1348120"/>
                </a:lnTo>
                <a:cubicBezTo>
                  <a:pt x="10028797" y="1349194"/>
                  <a:pt x="10013635" y="1349767"/>
                  <a:pt x="9998340" y="1349767"/>
                </a:cubicBezTo>
                <a:cubicBezTo>
                  <a:pt x="9983044" y="1349767"/>
                  <a:pt x="9967882" y="1349194"/>
                  <a:pt x="9952861" y="1348120"/>
                </a:cubicBezTo>
                <a:lnTo>
                  <a:pt x="9952861" y="877897"/>
                </a:lnTo>
                <a:cubicBezTo>
                  <a:pt x="9967511" y="874622"/>
                  <a:pt x="9982745" y="872969"/>
                  <a:pt x="9998340" y="872969"/>
                </a:cubicBezTo>
                <a:close/>
                <a:moveTo>
                  <a:pt x="9545627" y="753093"/>
                </a:moveTo>
                <a:lnTo>
                  <a:pt x="9906032" y="887413"/>
                </a:lnTo>
                <a:lnTo>
                  <a:pt x="9906032" y="1343022"/>
                </a:lnTo>
                <a:cubicBezTo>
                  <a:pt x="9765462" y="1322397"/>
                  <a:pt x="9639988" y="1255376"/>
                  <a:pt x="9545627" y="1158007"/>
                </a:cubicBezTo>
                <a:close/>
                <a:moveTo>
                  <a:pt x="10464735" y="753090"/>
                </a:moveTo>
                <a:lnTo>
                  <a:pt x="10464735" y="1143487"/>
                </a:lnTo>
                <a:cubicBezTo>
                  <a:pt x="10368991" y="1248716"/>
                  <a:pt x="10238115" y="1321381"/>
                  <a:pt x="10090646" y="1343023"/>
                </a:cubicBezTo>
                <a:lnTo>
                  <a:pt x="10090646" y="892508"/>
                </a:lnTo>
                <a:close/>
                <a:moveTo>
                  <a:pt x="4715079" y="725484"/>
                </a:moveTo>
                <a:cubicBezTo>
                  <a:pt x="4702147" y="725484"/>
                  <a:pt x="4691665" y="735966"/>
                  <a:pt x="4691665" y="748898"/>
                </a:cubicBezTo>
                <a:cubicBezTo>
                  <a:pt x="4691665" y="761830"/>
                  <a:pt x="4702147" y="772313"/>
                  <a:pt x="4715079" y="772313"/>
                </a:cubicBezTo>
                <a:lnTo>
                  <a:pt x="4752334" y="772313"/>
                </a:lnTo>
                <a:cubicBezTo>
                  <a:pt x="4765266" y="772313"/>
                  <a:pt x="4775749" y="761830"/>
                  <a:pt x="4775749" y="748898"/>
                </a:cubicBezTo>
                <a:cubicBezTo>
                  <a:pt x="4775749" y="735966"/>
                  <a:pt x="4765266" y="725484"/>
                  <a:pt x="4752334" y="725484"/>
                </a:cubicBezTo>
                <a:close/>
                <a:moveTo>
                  <a:pt x="3685104" y="725484"/>
                </a:moveTo>
                <a:cubicBezTo>
                  <a:pt x="3672171" y="725484"/>
                  <a:pt x="3661688" y="735966"/>
                  <a:pt x="3661688" y="748898"/>
                </a:cubicBezTo>
                <a:cubicBezTo>
                  <a:pt x="3661688" y="761830"/>
                  <a:pt x="3672171" y="772313"/>
                  <a:pt x="3685104" y="772313"/>
                </a:cubicBezTo>
                <a:lnTo>
                  <a:pt x="3722357" y="772313"/>
                </a:lnTo>
                <a:cubicBezTo>
                  <a:pt x="3735289" y="772313"/>
                  <a:pt x="3745773" y="761830"/>
                  <a:pt x="3745773" y="748898"/>
                </a:cubicBezTo>
                <a:cubicBezTo>
                  <a:pt x="3745773" y="735966"/>
                  <a:pt x="3735289" y="725484"/>
                  <a:pt x="3722357" y="725484"/>
                </a:cubicBezTo>
                <a:close/>
                <a:moveTo>
                  <a:pt x="7977194" y="690162"/>
                </a:moveTo>
                <a:cubicBezTo>
                  <a:pt x="8311882" y="690162"/>
                  <a:pt x="8584171" y="962452"/>
                  <a:pt x="8584171" y="1297142"/>
                </a:cubicBezTo>
                <a:cubicBezTo>
                  <a:pt x="8584171" y="1314266"/>
                  <a:pt x="8583422" y="1331222"/>
                  <a:pt x="8582021" y="1347994"/>
                </a:cubicBezTo>
                <a:cubicBezTo>
                  <a:pt x="8573440" y="1348341"/>
                  <a:pt x="8564827" y="1348563"/>
                  <a:pt x="8556160" y="1348563"/>
                </a:cubicBezTo>
                <a:cubicBezTo>
                  <a:pt x="8208007" y="1348563"/>
                  <a:pt x="7925768" y="1066327"/>
                  <a:pt x="7925768" y="718170"/>
                </a:cubicBezTo>
                <a:cubicBezTo>
                  <a:pt x="7925768" y="709507"/>
                  <a:pt x="7925995" y="700894"/>
                  <a:pt x="7926341" y="692313"/>
                </a:cubicBezTo>
                <a:cubicBezTo>
                  <a:pt x="7943113" y="690911"/>
                  <a:pt x="7960065" y="690162"/>
                  <a:pt x="7977194" y="690162"/>
                </a:cubicBezTo>
                <a:close/>
                <a:moveTo>
                  <a:pt x="10193066" y="562248"/>
                </a:moveTo>
                <a:cubicBezTo>
                  <a:pt x="10129720" y="562248"/>
                  <a:pt x="10078190" y="613780"/>
                  <a:pt x="10078190" y="677126"/>
                </a:cubicBezTo>
                <a:cubicBezTo>
                  <a:pt x="10078190" y="690054"/>
                  <a:pt x="10088673" y="700541"/>
                  <a:pt x="10101605" y="700541"/>
                </a:cubicBezTo>
                <a:cubicBezTo>
                  <a:pt x="10114533" y="700541"/>
                  <a:pt x="10125020" y="690054"/>
                  <a:pt x="10125020" y="677126"/>
                </a:cubicBezTo>
                <a:cubicBezTo>
                  <a:pt x="10125020" y="639601"/>
                  <a:pt x="10155545" y="609076"/>
                  <a:pt x="10193066" y="609076"/>
                </a:cubicBezTo>
                <a:cubicBezTo>
                  <a:pt x="10230587" y="609076"/>
                  <a:pt x="10261116" y="639601"/>
                  <a:pt x="10261116" y="677126"/>
                </a:cubicBezTo>
                <a:cubicBezTo>
                  <a:pt x="10261116" y="690054"/>
                  <a:pt x="10271598" y="700541"/>
                  <a:pt x="10284530" y="700541"/>
                </a:cubicBezTo>
                <a:cubicBezTo>
                  <a:pt x="10297462" y="700541"/>
                  <a:pt x="10307945" y="690054"/>
                  <a:pt x="10307945" y="677126"/>
                </a:cubicBezTo>
                <a:cubicBezTo>
                  <a:pt x="10307945" y="613780"/>
                  <a:pt x="10256411" y="562248"/>
                  <a:pt x="10193066" y="562248"/>
                </a:cubicBezTo>
                <a:close/>
                <a:moveTo>
                  <a:pt x="9803608" y="562248"/>
                </a:moveTo>
                <a:cubicBezTo>
                  <a:pt x="9740263" y="562248"/>
                  <a:pt x="9688729" y="613780"/>
                  <a:pt x="9688729" y="677126"/>
                </a:cubicBezTo>
                <a:cubicBezTo>
                  <a:pt x="9688729" y="690054"/>
                  <a:pt x="9699215" y="700541"/>
                  <a:pt x="9712144" y="700541"/>
                </a:cubicBezTo>
                <a:cubicBezTo>
                  <a:pt x="9725076" y="700541"/>
                  <a:pt x="9735558" y="690054"/>
                  <a:pt x="9735558" y="677126"/>
                </a:cubicBezTo>
                <a:cubicBezTo>
                  <a:pt x="9735558" y="639601"/>
                  <a:pt x="9766087" y="609076"/>
                  <a:pt x="9803608" y="609076"/>
                </a:cubicBezTo>
                <a:cubicBezTo>
                  <a:pt x="9841129" y="609076"/>
                  <a:pt x="9871658" y="639601"/>
                  <a:pt x="9871658" y="677126"/>
                </a:cubicBezTo>
                <a:cubicBezTo>
                  <a:pt x="9871658" y="690054"/>
                  <a:pt x="9882141" y="700541"/>
                  <a:pt x="9895073" y="700541"/>
                </a:cubicBezTo>
                <a:cubicBezTo>
                  <a:pt x="9908001" y="700541"/>
                  <a:pt x="9918488" y="690054"/>
                  <a:pt x="9918488" y="677126"/>
                </a:cubicBezTo>
                <a:cubicBezTo>
                  <a:pt x="9918488" y="613780"/>
                  <a:pt x="9866954" y="562248"/>
                  <a:pt x="9803608" y="562248"/>
                </a:cubicBezTo>
                <a:close/>
                <a:moveTo>
                  <a:pt x="5269597" y="510992"/>
                </a:moveTo>
                <a:cubicBezTo>
                  <a:pt x="5278020" y="513326"/>
                  <a:pt x="5282960" y="522054"/>
                  <a:pt x="5280625" y="530487"/>
                </a:cubicBezTo>
                <a:lnTo>
                  <a:pt x="5242591" y="667622"/>
                </a:lnTo>
                <a:cubicBezTo>
                  <a:pt x="5240253" y="676055"/>
                  <a:pt x="5231524" y="680990"/>
                  <a:pt x="5223098" y="678648"/>
                </a:cubicBezTo>
                <a:cubicBezTo>
                  <a:pt x="5214668" y="676318"/>
                  <a:pt x="5209729" y="667589"/>
                  <a:pt x="5212059" y="659156"/>
                </a:cubicBezTo>
                <a:lnTo>
                  <a:pt x="5250094" y="522022"/>
                </a:lnTo>
                <a:cubicBezTo>
                  <a:pt x="5252431" y="513589"/>
                  <a:pt x="5261162" y="508650"/>
                  <a:pt x="5269597" y="510992"/>
                </a:cubicBezTo>
                <a:close/>
                <a:moveTo>
                  <a:pt x="5689957" y="467503"/>
                </a:moveTo>
                <a:cubicBezTo>
                  <a:pt x="5656956" y="464948"/>
                  <a:pt x="5622908" y="468821"/>
                  <a:pt x="5589544" y="479983"/>
                </a:cubicBezTo>
                <a:cubicBezTo>
                  <a:pt x="5456090" y="524636"/>
                  <a:pt x="5384104" y="669025"/>
                  <a:pt x="5428760" y="802481"/>
                </a:cubicBezTo>
                <a:cubicBezTo>
                  <a:pt x="5473407" y="935940"/>
                  <a:pt x="5617794" y="1007927"/>
                  <a:pt x="5751251" y="963270"/>
                </a:cubicBezTo>
                <a:cubicBezTo>
                  <a:pt x="5884708" y="918617"/>
                  <a:pt x="5956691" y="774228"/>
                  <a:pt x="5912035" y="640769"/>
                </a:cubicBezTo>
                <a:cubicBezTo>
                  <a:pt x="5878546" y="540682"/>
                  <a:pt x="5788961" y="475168"/>
                  <a:pt x="5689957" y="467503"/>
                </a:cubicBezTo>
                <a:close/>
                <a:moveTo>
                  <a:pt x="3750537" y="459474"/>
                </a:moveTo>
                <a:cubicBezTo>
                  <a:pt x="3744748" y="461023"/>
                  <a:pt x="3739550" y="464780"/>
                  <a:pt x="3736317" y="470380"/>
                </a:cubicBezTo>
                <a:cubicBezTo>
                  <a:pt x="3729850" y="481580"/>
                  <a:pt x="3733686" y="495898"/>
                  <a:pt x="3744886" y="502368"/>
                </a:cubicBezTo>
                <a:lnTo>
                  <a:pt x="3777094" y="520963"/>
                </a:lnTo>
                <a:cubicBezTo>
                  <a:pt x="3780779" y="523088"/>
                  <a:pt x="3784807" y="524100"/>
                  <a:pt x="3788780" y="524100"/>
                </a:cubicBezTo>
                <a:cubicBezTo>
                  <a:pt x="3796871" y="524100"/>
                  <a:pt x="3804742" y="519904"/>
                  <a:pt x="3809079" y="512390"/>
                </a:cubicBezTo>
                <a:cubicBezTo>
                  <a:pt x="3815545" y="501190"/>
                  <a:pt x="3811705" y="486871"/>
                  <a:pt x="3800509" y="480405"/>
                </a:cubicBezTo>
                <a:lnTo>
                  <a:pt x="3768301" y="461810"/>
                </a:lnTo>
                <a:cubicBezTo>
                  <a:pt x="3762707" y="458581"/>
                  <a:pt x="3756327" y="457924"/>
                  <a:pt x="3750537" y="459474"/>
                </a:cubicBezTo>
                <a:close/>
                <a:moveTo>
                  <a:pt x="4686902" y="459471"/>
                </a:moveTo>
                <a:cubicBezTo>
                  <a:pt x="4681113" y="457920"/>
                  <a:pt x="4674734" y="458577"/>
                  <a:pt x="4669137" y="461810"/>
                </a:cubicBezTo>
                <a:lnTo>
                  <a:pt x="4636929" y="480405"/>
                </a:lnTo>
                <a:cubicBezTo>
                  <a:pt x="4625729" y="486871"/>
                  <a:pt x="4621892" y="501190"/>
                  <a:pt x="4628358" y="512390"/>
                </a:cubicBezTo>
                <a:cubicBezTo>
                  <a:pt x="4632695" y="519904"/>
                  <a:pt x="4640567" y="524100"/>
                  <a:pt x="4648658" y="524100"/>
                </a:cubicBezTo>
                <a:cubicBezTo>
                  <a:pt x="4652631" y="524100"/>
                  <a:pt x="4656658" y="523088"/>
                  <a:pt x="4660344" y="520963"/>
                </a:cubicBezTo>
                <a:lnTo>
                  <a:pt x="4692550" y="502368"/>
                </a:lnTo>
                <a:cubicBezTo>
                  <a:pt x="4703751" y="495898"/>
                  <a:pt x="4707591" y="481580"/>
                  <a:pt x="4701125" y="470380"/>
                </a:cubicBezTo>
                <a:cubicBezTo>
                  <a:pt x="4697890" y="464780"/>
                  <a:pt x="4692691" y="461021"/>
                  <a:pt x="4686902" y="459471"/>
                </a:cubicBezTo>
                <a:close/>
                <a:moveTo>
                  <a:pt x="5261764" y="454016"/>
                </a:moveTo>
                <a:cubicBezTo>
                  <a:pt x="5239159" y="456964"/>
                  <a:pt x="5219413" y="473057"/>
                  <a:pt x="5212938" y="496402"/>
                </a:cubicBezTo>
                <a:lnTo>
                  <a:pt x="5167023" y="661972"/>
                </a:lnTo>
                <a:cubicBezTo>
                  <a:pt x="5158388" y="693102"/>
                  <a:pt x="5176627" y="725335"/>
                  <a:pt x="5207759" y="733973"/>
                </a:cubicBezTo>
                <a:cubicBezTo>
                  <a:pt x="5238882" y="742604"/>
                  <a:pt x="5271118" y="724370"/>
                  <a:pt x="5279750" y="693239"/>
                </a:cubicBezTo>
                <a:lnTo>
                  <a:pt x="5325666" y="527662"/>
                </a:lnTo>
                <a:cubicBezTo>
                  <a:pt x="5334302" y="496531"/>
                  <a:pt x="5316062" y="464298"/>
                  <a:pt x="5284936" y="455668"/>
                </a:cubicBezTo>
                <a:cubicBezTo>
                  <a:pt x="5277151" y="453511"/>
                  <a:pt x="5269299" y="453033"/>
                  <a:pt x="5261764" y="454016"/>
                </a:cubicBezTo>
                <a:close/>
                <a:moveTo>
                  <a:pt x="2617333" y="380781"/>
                </a:moveTo>
                <a:lnTo>
                  <a:pt x="2617333" y="1057437"/>
                </a:lnTo>
                <a:lnTo>
                  <a:pt x="3092836" y="719107"/>
                </a:lnTo>
                <a:close/>
                <a:moveTo>
                  <a:pt x="5856993" y="311897"/>
                </a:moveTo>
                <a:cubicBezTo>
                  <a:pt x="5861012" y="311369"/>
                  <a:pt x="5865233" y="312375"/>
                  <a:pt x="5868701" y="315037"/>
                </a:cubicBezTo>
                <a:lnTo>
                  <a:pt x="5981605" y="401668"/>
                </a:lnTo>
                <a:cubicBezTo>
                  <a:pt x="5988539" y="406992"/>
                  <a:pt x="5989852" y="416938"/>
                  <a:pt x="5984531" y="423883"/>
                </a:cubicBezTo>
                <a:cubicBezTo>
                  <a:pt x="5979202" y="430825"/>
                  <a:pt x="5969261" y="432129"/>
                  <a:pt x="5962322" y="426805"/>
                </a:cubicBezTo>
                <a:lnTo>
                  <a:pt x="5849418" y="340170"/>
                </a:lnTo>
                <a:cubicBezTo>
                  <a:pt x="5842477" y="334849"/>
                  <a:pt x="5841167" y="324900"/>
                  <a:pt x="5846499" y="317958"/>
                </a:cubicBezTo>
                <a:cubicBezTo>
                  <a:pt x="5849158" y="314485"/>
                  <a:pt x="5852974" y="312424"/>
                  <a:pt x="5856993" y="311897"/>
                </a:cubicBezTo>
                <a:close/>
                <a:moveTo>
                  <a:pt x="3957976" y="264155"/>
                </a:moveTo>
                <a:cubicBezTo>
                  <a:pt x="3952188" y="262604"/>
                  <a:pt x="3945808" y="263260"/>
                  <a:pt x="3940207" y="266490"/>
                </a:cubicBezTo>
                <a:cubicBezTo>
                  <a:pt x="3929008" y="272952"/>
                  <a:pt x="3925167" y="287271"/>
                  <a:pt x="3931631" y="298470"/>
                </a:cubicBezTo>
                <a:lnTo>
                  <a:pt x="3950218" y="330678"/>
                </a:lnTo>
                <a:cubicBezTo>
                  <a:pt x="3954555" y="338192"/>
                  <a:pt x="3962426" y="342393"/>
                  <a:pt x="3970520" y="342393"/>
                </a:cubicBezTo>
                <a:cubicBezTo>
                  <a:pt x="3974490" y="342393"/>
                  <a:pt x="3978517" y="341384"/>
                  <a:pt x="3982202" y="339255"/>
                </a:cubicBezTo>
                <a:cubicBezTo>
                  <a:pt x="3993402" y="332793"/>
                  <a:pt x="3997242" y="318474"/>
                  <a:pt x="3990778" y="307271"/>
                </a:cubicBezTo>
                <a:lnTo>
                  <a:pt x="3972192" y="275063"/>
                </a:lnTo>
                <a:cubicBezTo>
                  <a:pt x="3968959" y="269463"/>
                  <a:pt x="3963763" y="265705"/>
                  <a:pt x="3957976" y="264155"/>
                </a:cubicBezTo>
                <a:close/>
                <a:moveTo>
                  <a:pt x="4479464" y="264151"/>
                </a:moveTo>
                <a:cubicBezTo>
                  <a:pt x="4473676" y="265703"/>
                  <a:pt x="4468478" y="269461"/>
                  <a:pt x="4465245" y="275059"/>
                </a:cubicBezTo>
                <a:lnTo>
                  <a:pt x="4446650" y="307267"/>
                </a:lnTo>
                <a:cubicBezTo>
                  <a:pt x="4440184" y="318466"/>
                  <a:pt x="4444024" y="332785"/>
                  <a:pt x="4455224" y="339251"/>
                </a:cubicBezTo>
                <a:cubicBezTo>
                  <a:pt x="4458909" y="341384"/>
                  <a:pt x="4462936" y="342393"/>
                  <a:pt x="4466909" y="342393"/>
                </a:cubicBezTo>
                <a:cubicBezTo>
                  <a:pt x="4475000" y="342393"/>
                  <a:pt x="4482871" y="338196"/>
                  <a:pt x="4487208" y="330682"/>
                </a:cubicBezTo>
                <a:lnTo>
                  <a:pt x="4505803" y="298474"/>
                </a:lnTo>
                <a:cubicBezTo>
                  <a:pt x="4512269" y="287278"/>
                  <a:pt x="4508432" y="272956"/>
                  <a:pt x="4497233" y="266490"/>
                </a:cubicBezTo>
                <a:cubicBezTo>
                  <a:pt x="4491634" y="263257"/>
                  <a:pt x="4485253" y="262600"/>
                  <a:pt x="4479464" y="264151"/>
                </a:cubicBezTo>
                <a:close/>
                <a:moveTo>
                  <a:pt x="5839719" y="260627"/>
                </a:moveTo>
                <a:cubicBezTo>
                  <a:pt x="5824878" y="262581"/>
                  <a:pt x="5810785" y="270195"/>
                  <a:pt x="5800947" y="283008"/>
                </a:cubicBezTo>
                <a:cubicBezTo>
                  <a:pt x="5781278" y="308638"/>
                  <a:pt x="5786117" y="345360"/>
                  <a:pt x="5811747" y="365024"/>
                </a:cubicBezTo>
                <a:lnTo>
                  <a:pt x="5948062" y="469623"/>
                </a:lnTo>
                <a:cubicBezTo>
                  <a:pt x="5973692" y="489291"/>
                  <a:pt x="6010409" y="484449"/>
                  <a:pt x="6030080" y="458823"/>
                </a:cubicBezTo>
                <a:cubicBezTo>
                  <a:pt x="6049747" y="433197"/>
                  <a:pt x="6044900" y="396472"/>
                  <a:pt x="6019276" y="376814"/>
                </a:cubicBezTo>
                <a:lnTo>
                  <a:pt x="5882960" y="272209"/>
                </a:lnTo>
                <a:cubicBezTo>
                  <a:pt x="5870149" y="262380"/>
                  <a:pt x="5854562" y="258673"/>
                  <a:pt x="5839719" y="260627"/>
                </a:cubicBezTo>
                <a:close/>
                <a:moveTo>
                  <a:pt x="4218715" y="191866"/>
                </a:moveTo>
                <a:cubicBezTo>
                  <a:pt x="4205783" y="191866"/>
                  <a:pt x="4195300" y="202348"/>
                  <a:pt x="4195300" y="215280"/>
                </a:cubicBezTo>
                <a:lnTo>
                  <a:pt x="4195300" y="252535"/>
                </a:lnTo>
                <a:cubicBezTo>
                  <a:pt x="4195300" y="265467"/>
                  <a:pt x="4205783" y="275949"/>
                  <a:pt x="4218715" y="275949"/>
                </a:cubicBezTo>
                <a:cubicBezTo>
                  <a:pt x="4231647" y="275949"/>
                  <a:pt x="4242129" y="265467"/>
                  <a:pt x="4242129" y="252535"/>
                </a:cubicBezTo>
                <a:lnTo>
                  <a:pt x="4242129" y="215280"/>
                </a:lnTo>
                <a:cubicBezTo>
                  <a:pt x="4242129" y="202348"/>
                  <a:pt x="4231647" y="191866"/>
                  <a:pt x="4218715" y="191866"/>
                </a:cubicBezTo>
                <a:close/>
                <a:moveTo>
                  <a:pt x="7119815" y="141908"/>
                </a:moveTo>
                <a:cubicBezTo>
                  <a:pt x="7462450" y="141908"/>
                  <a:pt x="7740239" y="419697"/>
                  <a:pt x="7740239" y="762369"/>
                </a:cubicBezTo>
                <a:cubicBezTo>
                  <a:pt x="7740239" y="1105040"/>
                  <a:pt x="7462450" y="1382830"/>
                  <a:pt x="7119778" y="1382830"/>
                </a:cubicBezTo>
                <a:cubicBezTo>
                  <a:pt x="6777108" y="1382830"/>
                  <a:pt x="6499319" y="1105040"/>
                  <a:pt x="6499319" y="762369"/>
                </a:cubicBezTo>
                <a:cubicBezTo>
                  <a:pt x="6499319" y="419697"/>
                  <a:pt x="6777146" y="141908"/>
                  <a:pt x="7119815" y="141908"/>
                </a:cubicBezTo>
                <a:close/>
                <a:moveTo>
                  <a:pt x="4218718" y="114792"/>
                </a:moveTo>
                <a:cubicBezTo>
                  <a:pt x="4566872" y="114792"/>
                  <a:pt x="4849112" y="397031"/>
                  <a:pt x="4849112" y="745184"/>
                </a:cubicBezTo>
                <a:cubicBezTo>
                  <a:pt x="4849112" y="1093345"/>
                  <a:pt x="4566872" y="1375578"/>
                  <a:pt x="4218718" y="1375578"/>
                </a:cubicBezTo>
                <a:cubicBezTo>
                  <a:pt x="3870565" y="1375578"/>
                  <a:pt x="3588325" y="1093345"/>
                  <a:pt x="3588325" y="745184"/>
                </a:cubicBezTo>
                <a:cubicBezTo>
                  <a:pt x="3588325" y="397031"/>
                  <a:pt x="3870565" y="114792"/>
                  <a:pt x="4218718" y="114792"/>
                </a:cubicBezTo>
                <a:close/>
                <a:moveTo>
                  <a:pt x="5718772" y="93097"/>
                </a:moveTo>
                <a:cubicBezTo>
                  <a:pt x="5963636" y="112054"/>
                  <a:pt x="6185216" y="274100"/>
                  <a:pt x="6268048" y="521657"/>
                </a:cubicBezTo>
                <a:cubicBezTo>
                  <a:pt x="6378497" y="851730"/>
                  <a:pt x="6200444" y="1208839"/>
                  <a:pt x="5870370" y="1319285"/>
                </a:cubicBezTo>
                <a:cubicBezTo>
                  <a:pt x="5540297" y="1429726"/>
                  <a:pt x="5183185" y="1251671"/>
                  <a:pt x="5072743" y="921596"/>
                </a:cubicBezTo>
                <a:cubicBezTo>
                  <a:pt x="4962303" y="591522"/>
                  <a:pt x="5140348" y="234411"/>
                  <a:pt x="5470428" y="123969"/>
                </a:cubicBezTo>
                <a:cubicBezTo>
                  <a:pt x="5552944" y="96358"/>
                  <a:pt x="5637151" y="86778"/>
                  <a:pt x="5718772" y="93097"/>
                </a:cubicBezTo>
                <a:close/>
                <a:moveTo>
                  <a:pt x="8483041" y="92025"/>
                </a:moveTo>
                <a:cubicBezTo>
                  <a:pt x="8481924" y="107612"/>
                  <a:pt x="8481323" y="123339"/>
                  <a:pt x="8481323" y="139204"/>
                </a:cubicBezTo>
                <a:cubicBezTo>
                  <a:pt x="8481323" y="499716"/>
                  <a:pt x="8774617" y="793011"/>
                  <a:pt x="9135131" y="793011"/>
                </a:cubicBezTo>
                <a:cubicBezTo>
                  <a:pt x="9150995" y="793011"/>
                  <a:pt x="9166726" y="792409"/>
                  <a:pt x="9182309" y="791292"/>
                </a:cubicBezTo>
                <a:cubicBezTo>
                  <a:pt x="9148837" y="1081003"/>
                  <a:pt x="8918993" y="1310849"/>
                  <a:pt x="8629285" y="1344321"/>
                </a:cubicBezTo>
                <a:cubicBezTo>
                  <a:pt x="8630402" y="1328733"/>
                  <a:pt x="8631000" y="1313011"/>
                  <a:pt x="8631000" y="1297143"/>
                </a:cubicBezTo>
                <a:cubicBezTo>
                  <a:pt x="8631000" y="936632"/>
                  <a:pt x="8337705" y="643334"/>
                  <a:pt x="7977193" y="643334"/>
                </a:cubicBezTo>
                <a:cubicBezTo>
                  <a:pt x="7961328" y="643334"/>
                  <a:pt x="7945601" y="643935"/>
                  <a:pt x="7930014" y="645052"/>
                </a:cubicBezTo>
                <a:cubicBezTo>
                  <a:pt x="7963486" y="355342"/>
                  <a:pt x="8193331" y="125497"/>
                  <a:pt x="8483041" y="92025"/>
                </a:cubicBezTo>
                <a:close/>
                <a:moveTo>
                  <a:pt x="2790400" y="90055"/>
                </a:moveTo>
                <a:cubicBezTo>
                  <a:pt x="3138555" y="90055"/>
                  <a:pt x="3420791" y="372291"/>
                  <a:pt x="3420791" y="720447"/>
                </a:cubicBezTo>
                <a:cubicBezTo>
                  <a:pt x="3420791" y="1068604"/>
                  <a:pt x="3138555" y="1350842"/>
                  <a:pt x="2790400" y="1350842"/>
                </a:cubicBezTo>
                <a:cubicBezTo>
                  <a:pt x="2442239" y="1350842"/>
                  <a:pt x="2160003" y="1068604"/>
                  <a:pt x="2160003" y="720447"/>
                </a:cubicBezTo>
                <a:cubicBezTo>
                  <a:pt x="2160003" y="372291"/>
                  <a:pt x="2442239" y="90055"/>
                  <a:pt x="2790400" y="90055"/>
                </a:cubicBezTo>
                <a:close/>
                <a:moveTo>
                  <a:pt x="9998339" y="88985"/>
                </a:moveTo>
                <a:cubicBezTo>
                  <a:pt x="10346496" y="88985"/>
                  <a:pt x="10628732" y="371217"/>
                  <a:pt x="10628732" y="719376"/>
                </a:cubicBezTo>
                <a:cubicBezTo>
                  <a:pt x="10628732" y="855901"/>
                  <a:pt x="10585318" y="982283"/>
                  <a:pt x="10511562" y="1085487"/>
                </a:cubicBezTo>
                <a:lnTo>
                  <a:pt x="10511562" y="719381"/>
                </a:lnTo>
                <a:cubicBezTo>
                  <a:pt x="10511562" y="711707"/>
                  <a:pt x="10507805" y="704524"/>
                  <a:pt x="10501504" y="700148"/>
                </a:cubicBezTo>
                <a:cubicBezTo>
                  <a:pt x="10495204" y="695772"/>
                  <a:pt x="10487164" y="694755"/>
                  <a:pt x="10479974" y="697440"/>
                </a:cubicBezTo>
                <a:lnTo>
                  <a:pt x="10084941" y="844662"/>
                </a:lnTo>
                <a:cubicBezTo>
                  <a:pt x="10082178" y="841464"/>
                  <a:pt x="10078536" y="839000"/>
                  <a:pt x="10074304" y="837660"/>
                </a:cubicBezTo>
                <a:cubicBezTo>
                  <a:pt x="10050187" y="830012"/>
                  <a:pt x="10024629" y="826141"/>
                  <a:pt x="9998339" y="826141"/>
                </a:cubicBezTo>
                <a:cubicBezTo>
                  <a:pt x="9972047" y="826141"/>
                  <a:pt x="9946488" y="830012"/>
                  <a:pt x="9922371" y="837660"/>
                </a:cubicBezTo>
                <a:cubicBezTo>
                  <a:pt x="9919925" y="838431"/>
                  <a:pt x="9917677" y="839583"/>
                  <a:pt x="9915681" y="841035"/>
                </a:cubicBezTo>
                <a:lnTo>
                  <a:pt x="9530386" y="697440"/>
                </a:lnTo>
                <a:cubicBezTo>
                  <a:pt x="9523210" y="694762"/>
                  <a:pt x="9515159" y="695767"/>
                  <a:pt x="9508855" y="700148"/>
                </a:cubicBezTo>
                <a:cubicBezTo>
                  <a:pt x="9502555" y="704524"/>
                  <a:pt x="9498797" y="711707"/>
                  <a:pt x="9498797" y="719381"/>
                </a:cubicBezTo>
                <a:lnTo>
                  <a:pt x="9498797" y="1103876"/>
                </a:lnTo>
                <a:cubicBezTo>
                  <a:pt x="9416764" y="997462"/>
                  <a:pt x="9367946" y="864129"/>
                  <a:pt x="9367946" y="719376"/>
                </a:cubicBezTo>
                <a:cubicBezTo>
                  <a:pt x="9367946" y="371217"/>
                  <a:pt x="9650178" y="88985"/>
                  <a:pt x="9998339" y="88985"/>
                </a:cubicBezTo>
                <a:close/>
                <a:moveTo>
                  <a:pt x="8556159" y="87782"/>
                </a:moveTo>
                <a:cubicBezTo>
                  <a:pt x="8904316" y="87782"/>
                  <a:pt x="9186552" y="370018"/>
                  <a:pt x="9186552" y="718174"/>
                </a:cubicBezTo>
                <a:cubicBezTo>
                  <a:pt x="9186552" y="726838"/>
                  <a:pt x="9186329" y="735451"/>
                  <a:pt x="9185983" y="744031"/>
                </a:cubicBezTo>
                <a:cubicBezTo>
                  <a:pt x="9169211" y="745433"/>
                  <a:pt x="9152259" y="746181"/>
                  <a:pt x="9135130" y="746181"/>
                </a:cubicBezTo>
                <a:cubicBezTo>
                  <a:pt x="8800442" y="746181"/>
                  <a:pt x="8528152" y="473892"/>
                  <a:pt x="8528152" y="139204"/>
                </a:cubicBezTo>
                <a:cubicBezTo>
                  <a:pt x="8528152" y="122079"/>
                  <a:pt x="8528901" y="105123"/>
                  <a:pt x="8530303" y="88351"/>
                </a:cubicBezTo>
                <a:cubicBezTo>
                  <a:pt x="8538883" y="88005"/>
                  <a:pt x="8547496" y="87782"/>
                  <a:pt x="8556159" y="87782"/>
                </a:cubicBezTo>
                <a:close/>
                <a:moveTo>
                  <a:pt x="11429936" y="85713"/>
                </a:moveTo>
                <a:cubicBezTo>
                  <a:pt x="11772571" y="85713"/>
                  <a:pt x="12050360" y="363502"/>
                  <a:pt x="12050360" y="706173"/>
                </a:cubicBezTo>
                <a:cubicBezTo>
                  <a:pt x="12050360" y="1048845"/>
                  <a:pt x="11772571" y="1326634"/>
                  <a:pt x="11429900" y="1326634"/>
                </a:cubicBezTo>
                <a:cubicBezTo>
                  <a:pt x="11087228" y="1326634"/>
                  <a:pt x="10809439" y="1048845"/>
                  <a:pt x="10809439" y="706173"/>
                </a:cubicBezTo>
                <a:cubicBezTo>
                  <a:pt x="10809439" y="363502"/>
                  <a:pt x="11087264" y="85713"/>
                  <a:pt x="11429936" y="85713"/>
                </a:cubicBezTo>
                <a:close/>
                <a:moveTo>
                  <a:pt x="12766890" y="72044"/>
                </a:moveTo>
                <a:lnTo>
                  <a:pt x="12973875" y="72044"/>
                </a:lnTo>
                <a:cubicBezTo>
                  <a:pt x="12985536" y="72044"/>
                  <a:pt x="12994992" y="81504"/>
                  <a:pt x="12994992" y="93168"/>
                </a:cubicBezTo>
                <a:lnTo>
                  <a:pt x="12994992" y="105134"/>
                </a:lnTo>
                <a:cubicBezTo>
                  <a:pt x="12994992" y="114867"/>
                  <a:pt x="13001645" y="123390"/>
                  <a:pt x="13011123" y="125627"/>
                </a:cubicBezTo>
                <a:cubicBezTo>
                  <a:pt x="13022859" y="128397"/>
                  <a:pt x="13034454" y="131510"/>
                  <a:pt x="13045917" y="134943"/>
                </a:cubicBezTo>
                <a:cubicBezTo>
                  <a:pt x="13055247" y="137742"/>
                  <a:pt x="13065261" y="133693"/>
                  <a:pt x="13070127" y="125256"/>
                </a:cubicBezTo>
                <a:lnTo>
                  <a:pt x="13076107" y="114900"/>
                </a:lnTo>
                <a:cubicBezTo>
                  <a:pt x="13081935" y="104803"/>
                  <a:pt x="13094857" y="101337"/>
                  <a:pt x="13104954" y="107166"/>
                </a:cubicBezTo>
                <a:lnTo>
                  <a:pt x="13284205" y="210666"/>
                </a:lnTo>
                <a:cubicBezTo>
                  <a:pt x="13294313" y="216494"/>
                  <a:pt x="13297771" y="229408"/>
                  <a:pt x="13291939" y="239512"/>
                </a:cubicBezTo>
                <a:lnTo>
                  <a:pt x="13285880" y="250013"/>
                </a:lnTo>
                <a:cubicBezTo>
                  <a:pt x="13281013" y="258446"/>
                  <a:pt x="13282512" y="269141"/>
                  <a:pt x="13289590" y="275819"/>
                </a:cubicBezTo>
                <a:cubicBezTo>
                  <a:pt x="13298304" y="284040"/>
                  <a:pt x="13306787" y="292523"/>
                  <a:pt x="13315004" y="301240"/>
                </a:cubicBezTo>
                <a:cubicBezTo>
                  <a:pt x="13321694" y="308322"/>
                  <a:pt x="13332389" y="309821"/>
                  <a:pt x="13340814" y="304954"/>
                </a:cubicBezTo>
                <a:lnTo>
                  <a:pt x="13351315" y="298888"/>
                </a:lnTo>
                <a:cubicBezTo>
                  <a:pt x="13361419" y="293056"/>
                  <a:pt x="13374340" y="296514"/>
                  <a:pt x="13380172" y="306618"/>
                </a:cubicBezTo>
                <a:lnTo>
                  <a:pt x="13483661" y="485873"/>
                </a:lnTo>
                <a:cubicBezTo>
                  <a:pt x="13489490" y="495978"/>
                  <a:pt x="13486031" y="508892"/>
                  <a:pt x="13475927" y="514720"/>
                </a:cubicBezTo>
                <a:lnTo>
                  <a:pt x="13465574" y="520696"/>
                </a:lnTo>
                <a:cubicBezTo>
                  <a:pt x="13457142" y="525574"/>
                  <a:pt x="13453093" y="535588"/>
                  <a:pt x="13455884" y="544910"/>
                </a:cubicBezTo>
                <a:cubicBezTo>
                  <a:pt x="13459317" y="556373"/>
                  <a:pt x="13462430" y="567976"/>
                  <a:pt x="13465203" y="579701"/>
                </a:cubicBezTo>
                <a:cubicBezTo>
                  <a:pt x="13467437" y="589182"/>
                  <a:pt x="13475960" y="595835"/>
                  <a:pt x="13485700" y="595835"/>
                </a:cubicBezTo>
                <a:lnTo>
                  <a:pt x="13497660" y="595835"/>
                </a:lnTo>
                <a:cubicBezTo>
                  <a:pt x="13509327" y="595835"/>
                  <a:pt x="13518783" y="605288"/>
                  <a:pt x="13518783" y="616959"/>
                </a:cubicBezTo>
                <a:lnTo>
                  <a:pt x="13518783" y="823936"/>
                </a:lnTo>
                <a:cubicBezTo>
                  <a:pt x="13518783" y="835597"/>
                  <a:pt x="13509327" y="845060"/>
                  <a:pt x="13497660" y="845060"/>
                </a:cubicBezTo>
                <a:lnTo>
                  <a:pt x="13485700" y="845060"/>
                </a:lnTo>
                <a:cubicBezTo>
                  <a:pt x="13475960" y="845060"/>
                  <a:pt x="13467448" y="851706"/>
                  <a:pt x="13465203" y="861184"/>
                </a:cubicBezTo>
                <a:cubicBezTo>
                  <a:pt x="13462430" y="872920"/>
                  <a:pt x="13459324" y="884523"/>
                  <a:pt x="13455884" y="895985"/>
                </a:cubicBezTo>
                <a:cubicBezTo>
                  <a:pt x="13453093" y="905308"/>
                  <a:pt x="13457142" y="915322"/>
                  <a:pt x="13465574" y="920188"/>
                </a:cubicBezTo>
                <a:lnTo>
                  <a:pt x="13475927" y="926168"/>
                </a:lnTo>
                <a:cubicBezTo>
                  <a:pt x="13486031" y="932004"/>
                  <a:pt x="13489490" y="944918"/>
                  <a:pt x="13483661" y="955022"/>
                </a:cubicBezTo>
                <a:lnTo>
                  <a:pt x="13380172" y="1134277"/>
                </a:lnTo>
                <a:cubicBezTo>
                  <a:pt x="13374340" y="1144374"/>
                  <a:pt x="13361419" y="1147839"/>
                  <a:pt x="13351315" y="1142000"/>
                </a:cubicBezTo>
                <a:lnTo>
                  <a:pt x="13340821" y="1135938"/>
                </a:lnTo>
                <a:cubicBezTo>
                  <a:pt x="13332389" y="1131071"/>
                  <a:pt x="13321694" y="1132569"/>
                  <a:pt x="13315015" y="1139655"/>
                </a:cubicBezTo>
                <a:cubicBezTo>
                  <a:pt x="13306787" y="1148373"/>
                  <a:pt x="13298304" y="1156849"/>
                  <a:pt x="13289590" y="1165076"/>
                </a:cubicBezTo>
                <a:cubicBezTo>
                  <a:pt x="13282512" y="1171755"/>
                  <a:pt x="13281013" y="1182450"/>
                  <a:pt x="13285880" y="1190883"/>
                </a:cubicBezTo>
                <a:lnTo>
                  <a:pt x="13291939" y="1201383"/>
                </a:lnTo>
                <a:cubicBezTo>
                  <a:pt x="13297771" y="1211480"/>
                  <a:pt x="13294313" y="1224399"/>
                  <a:pt x="13284205" y="1230231"/>
                </a:cubicBezTo>
                <a:lnTo>
                  <a:pt x="13104954" y="1333723"/>
                </a:lnTo>
                <a:cubicBezTo>
                  <a:pt x="13094857" y="1339559"/>
                  <a:pt x="13081935" y="1336094"/>
                  <a:pt x="13076107" y="1325996"/>
                </a:cubicBezTo>
                <a:lnTo>
                  <a:pt x="13070127" y="1315636"/>
                </a:lnTo>
                <a:cubicBezTo>
                  <a:pt x="13065261" y="1307204"/>
                  <a:pt x="13055247" y="1303155"/>
                  <a:pt x="13045917" y="1305954"/>
                </a:cubicBezTo>
                <a:cubicBezTo>
                  <a:pt x="13034454" y="1309387"/>
                  <a:pt x="13022859" y="1312499"/>
                  <a:pt x="13011123" y="1315269"/>
                </a:cubicBezTo>
                <a:cubicBezTo>
                  <a:pt x="13001645" y="1317506"/>
                  <a:pt x="12994992" y="1326029"/>
                  <a:pt x="12994992" y="1335762"/>
                </a:cubicBezTo>
                <a:lnTo>
                  <a:pt x="12994992" y="1347729"/>
                </a:lnTo>
                <a:cubicBezTo>
                  <a:pt x="12994992" y="1359393"/>
                  <a:pt x="12985536" y="1368852"/>
                  <a:pt x="12973875" y="1368852"/>
                </a:cubicBezTo>
                <a:lnTo>
                  <a:pt x="12766890" y="1368852"/>
                </a:lnTo>
                <a:cubicBezTo>
                  <a:pt x="12755226" y="1368852"/>
                  <a:pt x="12745773" y="1359393"/>
                  <a:pt x="12745773" y="1347729"/>
                </a:cubicBezTo>
                <a:lnTo>
                  <a:pt x="12745773" y="1335762"/>
                </a:lnTo>
                <a:cubicBezTo>
                  <a:pt x="12745773" y="1326029"/>
                  <a:pt x="12739120" y="1317506"/>
                  <a:pt x="12729642" y="1315269"/>
                </a:cubicBezTo>
                <a:cubicBezTo>
                  <a:pt x="12717906" y="1312499"/>
                  <a:pt x="12706303" y="1309387"/>
                  <a:pt x="12694848" y="1305954"/>
                </a:cubicBezTo>
                <a:cubicBezTo>
                  <a:pt x="12685519" y="1303155"/>
                  <a:pt x="12675504" y="1307204"/>
                  <a:pt x="12670638" y="1315636"/>
                </a:cubicBezTo>
                <a:lnTo>
                  <a:pt x="12664658" y="1325996"/>
                </a:lnTo>
                <a:cubicBezTo>
                  <a:pt x="12658826" y="1336094"/>
                  <a:pt x="12645908" y="1339559"/>
                  <a:pt x="12635811" y="1333723"/>
                </a:cubicBezTo>
                <a:lnTo>
                  <a:pt x="12456560" y="1230231"/>
                </a:lnTo>
                <a:cubicBezTo>
                  <a:pt x="12446452" y="1224399"/>
                  <a:pt x="12442994" y="1211480"/>
                  <a:pt x="12448826" y="1201383"/>
                </a:cubicBezTo>
                <a:lnTo>
                  <a:pt x="12454885" y="1190883"/>
                </a:lnTo>
                <a:cubicBezTo>
                  <a:pt x="12459752" y="1182450"/>
                  <a:pt x="12458253" y="1171755"/>
                  <a:pt x="12451171" y="1165076"/>
                </a:cubicBezTo>
                <a:cubicBezTo>
                  <a:pt x="12442450" y="1156849"/>
                  <a:pt x="12433978" y="1148373"/>
                  <a:pt x="12425750" y="1139655"/>
                </a:cubicBezTo>
                <a:cubicBezTo>
                  <a:pt x="12419071" y="1132569"/>
                  <a:pt x="12408376" y="1131071"/>
                  <a:pt x="12399940" y="1135938"/>
                </a:cubicBezTo>
                <a:lnTo>
                  <a:pt x="12389443" y="1142000"/>
                </a:lnTo>
                <a:cubicBezTo>
                  <a:pt x="12379346" y="1147839"/>
                  <a:pt x="12366425" y="1144374"/>
                  <a:pt x="12360593" y="1134277"/>
                </a:cubicBezTo>
                <a:lnTo>
                  <a:pt x="12257104" y="955022"/>
                </a:lnTo>
                <a:cubicBezTo>
                  <a:pt x="12251275" y="944918"/>
                  <a:pt x="12254734" y="932004"/>
                  <a:pt x="12264838" y="926168"/>
                </a:cubicBezTo>
                <a:lnTo>
                  <a:pt x="12275187" y="920188"/>
                </a:lnTo>
                <a:cubicBezTo>
                  <a:pt x="12283620" y="915322"/>
                  <a:pt x="12287672" y="905308"/>
                  <a:pt x="12284873" y="895985"/>
                </a:cubicBezTo>
                <a:cubicBezTo>
                  <a:pt x="12281441" y="884523"/>
                  <a:pt x="12278328" y="872920"/>
                  <a:pt x="12275558" y="861184"/>
                </a:cubicBezTo>
                <a:cubicBezTo>
                  <a:pt x="12273317" y="851706"/>
                  <a:pt x="12264805" y="845060"/>
                  <a:pt x="12255065" y="845060"/>
                </a:cubicBezTo>
                <a:lnTo>
                  <a:pt x="12243098" y="845060"/>
                </a:lnTo>
                <a:cubicBezTo>
                  <a:pt x="12231434" y="845060"/>
                  <a:pt x="12221982" y="835597"/>
                  <a:pt x="12221982" y="823936"/>
                </a:cubicBezTo>
                <a:lnTo>
                  <a:pt x="12221982" y="616959"/>
                </a:lnTo>
                <a:cubicBezTo>
                  <a:pt x="12221982" y="605288"/>
                  <a:pt x="12231434" y="595835"/>
                  <a:pt x="12243098" y="595835"/>
                </a:cubicBezTo>
                <a:lnTo>
                  <a:pt x="12255065" y="595835"/>
                </a:lnTo>
                <a:cubicBezTo>
                  <a:pt x="12264805" y="595835"/>
                  <a:pt x="12273317" y="589182"/>
                  <a:pt x="12275558" y="579701"/>
                </a:cubicBezTo>
                <a:cubicBezTo>
                  <a:pt x="12278328" y="567976"/>
                  <a:pt x="12281441" y="556373"/>
                  <a:pt x="12284873" y="544910"/>
                </a:cubicBezTo>
                <a:cubicBezTo>
                  <a:pt x="12287672" y="535588"/>
                  <a:pt x="12283620" y="525574"/>
                  <a:pt x="12275187" y="520696"/>
                </a:cubicBezTo>
                <a:lnTo>
                  <a:pt x="12264838" y="514720"/>
                </a:lnTo>
                <a:cubicBezTo>
                  <a:pt x="12254734" y="508892"/>
                  <a:pt x="12251275" y="495978"/>
                  <a:pt x="12257104" y="485873"/>
                </a:cubicBezTo>
                <a:lnTo>
                  <a:pt x="12360593" y="306618"/>
                </a:lnTo>
                <a:cubicBezTo>
                  <a:pt x="12366425" y="296514"/>
                  <a:pt x="12379346" y="293056"/>
                  <a:pt x="12389443" y="298888"/>
                </a:cubicBezTo>
                <a:lnTo>
                  <a:pt x="12399940" y="304954"/>
                </a:lnTo>
                <a:cubicBezTo>
                  <a:pt x="12408376" y="309821"/>
                  <a:pt x="12419071" y="308322"/>
                  <a:pt x="12425750" y="301240"/>
                </a:cubicBezTo>
                <a:cubicBezTo>
                  <a:pt x="12433978" y="292523"/>
                  <a:pt x="12442450" y="284040"/>
                  <a:pt x="12451171" y="275819"/>
                </a:cubicBezTo>
                <a:cubicBezTo>
                  <a:pt x="12458253" y="269141"/>
                  <a:pt x="12459752" y="258446"/>
                  <a:pt x="12454885" y="250013"/>
                </a:cubicBezTo>
                <a:lnTo>
                  <a:pt x="12448826" y="239512"/>
                </a:lnTo>
                <a:cubicBezTo>
                  <a:pt x="12442994" y="229408"/>
                  <a:pt x="12446452" y="216494"/>
                  <a:pt x="12456560" y="210666"/>
                </a:cubicBezTo>
                <a:lnTo>
                  <a:pt x="12635811" y="107166"/>
                </a:lnTo>
                <a:cubicBezTo>
                  <a:pt x="12645908" y="101337"/>
                  <a:pt x="12658826" y="104803"/>
                  <a:pt x="12664658" y="114900"/>
                </a:cubicBezTo>
                <a:lnTo>
                  <a:pt x="12670638" y="125256"/>
                </a:lnTo>
                <a:cubicBezTo>
                  <a:pt x="12675504" y="133693"/>
                  <a:pt x="12685519" y="137742"/>
                  <a:pt x="12694848" y="134943"/>
                </a:cubicBezTo>
                <a:cubicBezTo>
                  <a:pt x="12706311" y="131510"/>
                  <a:pt x="12717906" y="128397"/>
                  <a:pt x="12729642" y="125627"/>
                </a:cubicBezTo>
                <a:cubicBezTo>
                  <a:pt x="12739120" y="123390"/>
                  <a:pt x="12745773" y="114867"/>
                  <a:pt x="12745773" y="105134"/>
                </a:cubicBezTo>
                <a:lnTo>
                  <a:pt x="12745773" y="93168"/>
                </a:lnTo>
                <a:cubicBezTo>
                  <a:pt x="12745773" y="81504"/>
                  <a:pt x="12755226" y="72044"/>
                  <a:pt x="12766890" y="72044"/>
                </a:cubicBezTo>
                <a:close/>
                <a:moveTo>
                  <a:pt x="1350396" y="0"/>
                </a:moveTo>
                <a:cubicBezTo>
                  <a:pt x="1670387" y="110809"/>
                  <a:pt x="1980789" y="372291"/>
                  <a:pt x="1980789" y="720449"/>
                </a:cubicBezTo>
                <a:cubicBezTo>
                  <a:pt x="1980789" y="1068605"/>
                  <a:pt x="1698553" y="1350842"/>
                  <a:pt x="1350396" y="1350842"/>
                </a:cubicBezTo>
                <a:cubicBezTo>
                  <a:pt x="1002240" y="1350842"/>
                  <a:pt x="720004" y="1068605"/>
                  <a:pt x="720004" y="720449"/>
                </a:cubicBezTo>
                <a:cubicBezTo>
                  <a:pt x="720004" y="372291"/>
                  <a:pt x="1030406" y="110809"/>
                  <a:pt x="1350396" y="0"/>
                </a:cubicBezTo>
                <a:close/>
              </a:path>
            </a:pathLst>
          </a:custGeom>
          <a:solidFill>
            <a:schemeClr val="accent6"/>
          </a:solidFill>
        </p:spPr>
        <p:txBody>
          <a:bodyPr wrap="square">
            <a:noAutofit/>
          </a:bodyPr>
          <a:lstStyle>
            <a:lvl1pPr>
              <a:buNone/>
              <a:defRPr sz="100">
                <a:solidFill>
                  <a:schemeClr val="bg1"/>
                </a:solidFill>
                <a:latin typeface="Graphik Regular" panose="020B0503030202060203" pitchFamily="34" charset="0"/>
              </a:defRPr>
            </a:lvl1pPr>
          </a:lstStyle>
          <a:p>
            <a:pPr lvl="0"/>
            <a:r>
              <a:rPr lang="en-GB" dirty="0"/>
              <a:t> </a:t>
            </a:r>
          </a:p>
        </p:txBody>
      </p:sp>
      <p:grpSp>
        <p:nvGrpSpPr>
          <p:cNvPr id="96" name="Groep 95">
            <a:extLst>
              <a:ext uri="{FF2B5EF4-FFF2-40B4-BE49-F238E27FC236}">
                <a16:creationId xmlns:a16="http://schemas.microsoft.com/office/drawing/2014/main" id="{031B543D-E06A-452F-BA63-784D29F44DB1}"/>
              </a:ext>
            </a:extLst>
          </p:cNvPr>
          <p:cNvGrpSpPr/>
          <p:nvPr userDrawn="1"/>
        </p:nvGrpSpPr>
        <p:grpSpPr>
          <a:xfrm>
            <a:off x="4390030" y="-696037"/>
            <a:ext cx="3411940" cy="454105"/>
            <a:chOff x="4390030" y="-696037"/>
            <a:chExt cx="3411940" cy="454105"/>
          </a:xfrm>
        </p:grpSpPr>
        <p:sp>
          <p:nvSpPr>
            <p:cNvPr id="97" name="Rechthoek: afgeronde hoeken 96">
              <a:extLst>
                <a:ext uri="{FF2B5EF4-FFF2-40B4-BE49-F238E27FC236}">
                  <a16:creationId xmlns:a16="http://schemas.microsoft.com/office/drawing/2014/main" id="{B1B70AC0-1B06-41D0-81AA-F35B7FA6CD2F}"/>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Logo animation</a:t>
              </a:r>
            </a:p>
          </p:txBody>
        </p:sp>
        <p:sp>
          <p:nvSpPr>
            <p:cNvPr id="98" name="Tekstvak 97">
              <a:extLst>
                <a:ext uri="{FF2B5EF4-FFF2-40B4-BE49-F238E27FC236}">
                  <a16:creationId xmlns:a16="http://schemas.microsoft.com/office/drawing/2014/main" id="{41AA21CA-3571-427D-A752-9ABB2CA61116}"/>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Tree>
    <p:extLst>
      <p:ext uri="{BB962C8B-B14F-4D97-AF65-F5344CB8AC3E}">
        <p14:creationId xmlns:p14="http://schemas.microsoft.com/office/powerpoint/2010/main" val="304522359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00"/>
                                        <p:tgtEl>
                                          <p:spTgt spid="95"/>
                                        </p:tgtEl>
                                      </p:cBhvr>
                                    </p:animEffect>
                                    <p:set>
                                      <p:cBhvr>
                                        <p:cTn id="7" dur="1" fill="hold">
                                          <p:stCondLst>
                                            <p:cond delay="999"/>
                                          </p:stCondLst>
                                        </p:cTn>
                                        <p:tgtEl>
                                          <p:spTgt spid="95"/>
                                        </p:tgtEl>
                                        <p:attrNameLst>
                                          <p:attrName>style.visibility</p:attrName>
                                        </p:attrNameLst>
                                      </p:cBhvr>
                                      <p:to>
                                        <p:strVal val="hidden"/>
                                      </p:to>
                                    </p:set>
                                  </p:childTnLst>
                                </p:cTn>
                              </p:par>
                              <p:par>
                                <p:cTn id="8" presetID="6" presetClass="emph" presetSubtype="0" fill="hold" grpId="0" nodeType="withEffect">
                                  <p:stCondLst>
                                    <p:cond delay="0"/>
                                  </p:stCondLst>
                                  <p:childTnLst>
                                    <p:animScale>
                                      <p:cBhvr>
                                        <p:cTn id="9" dur="1750" fill="hold"/>
                                        <p:tgtEl>
                                          <p:spTgt spid="4"/>
                                        </p:tgtEl>
                                      </p:cBhvr>
                                      <p:by x="2000" y="2000"/>
                                    </p:animScale>
                                  </p:childTnLst>
                                </p:cTn>
                              </p:par>
                            </p:childTnLst>
                          </p:cTn>
                        </p:par>
                        <p:par>
                          <p:cTn id="10" fill="hold">
                            <p:stCondLst>
                              <p:cond delay="1750"/>
                            </p:stCondLst>
                            <p:childTnLst>
                              <p:par>
                                <p:cTn id="11" presetID="1" presetClass="exit" presetSubtype="0" fill="hold" grpId="1" nodeType="after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par>
                          <p:cTn id="13" fill="hold">
                            <p:stCondLst>
                              <p:cond delay="1750"/>
                            </p:stCondLst>
                            <p:childTnLst>
                              <p:par>
                                <p:cTn id="14" presetID="42" presetClass="path" presetSubtype="0" fill="hold" nodeType="afterEffect">
                                  <p:stCondLst>
                                    <p:cond delay="0"/>
                                  </p:stCondLst>
                                  <p:childTnLst>
                                    <p:animMotion origin="layout" path="M 0 -0.00139 L 0 0.49514 " pathEditMode="relative" rAng="0" ptsTypes="AA">
                                      <p:cBhvr>
                                        <p:cTn id="15" dur="500" fill="hold"/>
                                        <p:tgtEl>
                                          <p:spTgt spid="14"/>
                                        </p:tgtEl>
                                        <p:attrNameLst>
                                          <p:attrName>ppt_x</p:attrName>
                                          <p:attrName>ppt_y</p:attrName>
                                        </p:attrNameLst>
                                      </p:cBhvr>
                                      <p:rCtr x="0" y="24815"/>
                                    </p:animMotion>
                                  </p:childTnLst>
                                </p:cTn>
                              </p:par>
                              <p:par>
                                <p:cTn id="16" presetID="6" presetClass="emph" presetSubtype="0" fill="hold" nodeType="withEffect">
                                  <p:stCondLst>
                                    <p:cond delay="0"/>
                                  </p:stCondLst>
                                  <p:childTnLst>
                                    <p:animScale>
                                      <p:cBhvr>
                                        <p:cTn id="17" dur="500" fill="hold"/>
                                        <p:tgtEl>
                                          <p:spTgt spid="14"/>
                                        </p:tgtEl>
                                      </p:cBhvr>
                                      <p:by x="25000" y="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5" grpId="0" animBg="1">
        <p:tmplLst>
          <p:tmpl>
            <p:tnLst>
              <p:par>
                <p:cTn presetID="10" presetClass="exit" presetSubtype="0" fill="hold" nodeType="withEffect">
                  <p:stCondLst>
                    <p:cond delay="0"/>
                  </p:stCondLst>
                  <p:childTnLst>
                    <p:animEffect transition="out" filter="fade">
                      <p:cBhvr>
                        <p:cTn dur="1000"/>
                        <p:tgtEl>
                          <p:spTgt spid="95"/>
                        </p:tgtEl>
                      </p:cBhvr>
                    </p:animEffect>
                    <p:set>
                      <p:cBhvr>
                        <p:cTn dur="1" fill="hold">
                          <p:stCondLst>
                            <p:cond delay="999"/>
                          </p:stCondLst>
                        </p:cTn>
                        <p:tgtEl>
                          <p:spTgt spid="95"/>
                        </p:tgtEl>
                        <p:attrNameLst>
                          <p:attrName>style.visibility</p:attrName>
                        </p:attrNameLst>
                      </p:cBhvr>
                      <p:to>
                        <p:strVal val="hidden"/>
                      </p:to>
                    </p:se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troduction | 4 people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966141FB-0CA9-42B1-8A48-D6F2D3F8C1D4}"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4 people | Light</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792000"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112874"/>
            <a:ext cx="2377490" cy="866274"/>
          </a:xfrm>
        </p:spPr>
        <p:txBody>
          <a:bodyPr anchor="b">
            <a:noAutofit/>
          </a:bodyPr>
          <a:lstStyle>
            <a:lvl1pPr marL="0" indent="0" algn="ctr">
              <a:buNone/>
              <a:defRPr sz="2000">
                <a:solidFill>
                  <a:srgbClr val="0000A4"/>
                </a:solidFill>
                <a:latin typeface="+mj-lt"/>
              </a:defRPr>
            </a:lvl1pPr>
          </a:lstStyle>
          <a:p>
            <a:pPr lvl="0"/>
            <a:r>
              <a:rPr lang="en-GB" dirty="0"/>
              <a:t>First name &amp; </a:t>
            </a:r>
            <a:br>
              <a:rPr lang="en-GB" dirty="0"/>
            </a:br>
            <a:r>
              <a:rPr lang="en-GB" dirty="0"/>
              <a:t>last name</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075153"/>
            <a:ext cx="2377490" cy="68396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
        <p:nvSpPr>
          <p:cNvPr id="22" name="Tijdelijke aanduiding voor afbeelding 16">
            <a:extLst>
              <a:ext uri="{FF2B5EF4-FFF2-40B4-BE49-F238E27FC236}">
                <a16:creationId xmlns:a16="http://schemas.microsoft.com/office/drawing/2014/main" id="{EA2BCE24-49B9-4186-BAFF-A8F6F3A18FF0}"/>
              </a:ext>
            </a:extLst>
          </p:cNvPr>
          <p:cNvSpPr>
            <a:spLocks noGrp="1"/>
          </p:cNvSpPr>
          <p:nvPr>
            <p:ph type="pic" sz="quarter" idx="20" hasCustomPrompt="1"/>
          </p:nvPr>
        </p:nvSpPr>
        <p:spPr>
          <a:xfrm>
            <a:off x="3552329"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3" name="Text Placeholder 6">
            <a:extLst>
              <a:ext uri="{FF2B5EF4-FFF2-40B4-BE49-F238E27FC236}">
                <a16:creationId xmlns:a16="http://schemas.microsoft.com/office/drawing/2014/main" id="{D9ED1818-E320-4579-B0BB-4FCFABD7E52F}"/>
              </a:ext>
            </a:extLst>
          </p:cNvPr>
          <p:cNvSpPr>
            <a:spLocks noGrp="1"/>
          </p:cNvSpPr>
          <p:nvPr>
            <p:ph type="body" sz="quarter" idx="21" hasCustomPrompt="1"/>
          </p:nvPr>
        </p:nvSpPr>
        <p:spPr>
          <a:xfrm>
            <a:off x="3527092" y="4112874"/>
            <a:ext cx="2377490" cy="866274"/>
          </a:xfrm>
        </p:spPr>
        <p:txBody>
          <a:bodyPr anchor="b">
            <a:noAutofit/>
          </a:bodyPr>
          <a:lstStyle>
            <a:lvl1pPr marL="0" indent="0" algn="ctr">
              <a:buNone/>
              <a:defRPr sz="2000">
                <a:solidFill>
                  <a:srgbClr val="0000A4"/>
                </a:solidFill>
                <a:latin typeface="+mj-lt"/>
              </a:defRPr>
            </a:lvl1pPr>
          </a:lstStyle>
          <a:p>
            <a:pPr lvl="0"/>
            <a:r>
              <a:rPr lang="en-GB" dirty="0"/>
              <a:t>First name &amp; </a:t>
            </a:r>
            <a:br>
              <a:rPr lang="en-GB" dirty="0"/>
            </a:br>
            <a:r>
              <a:rPr lang="en-GB" dirty="0"/>
              <a:t>last name</a:t>
            </a:r>
          </a:p>
        </p:txBody>
      </p:sp>
      <p:sp>
        <p:nvSpPr>
          <p:cNvPr id="24" name="Text Placeholder 6">
            <a:extLst>
              <a:ext uri="{FF2B5EF4-FFF2-40B4-BE49-F238E27FC236}">
                <a16:creationId xmlns:a16="http://schemas.microsoft.com/office/drawing/2014/main" id="{9EDADAB3-720B-4CCC-BACB-0831F56F1629}"/>
              </a:ext>
            </a:extLst>
          </p:cNvPr>
          <p:cNvSpPr>
            <a:spLocks noGrp="1"/>
          </p:cNvSpPr>
          <p:nvPr>
            <p:ph type="body" sz="quarter" idx="22" hasCustomPrompt="1"/>
          </p:nvPr>
        </p:nvSpPr>
        <p:spPr>
          <a:xfrm>
            <a:off x="3527092" y="5075153"/>
            <a:ext cx="2377490" cy="683963"/>
          </a:xfrm>
        </p:spPr>
        <p:txBody>
          <a:bodyPr>
            <a:noAutofit/>
          </a:bodyPr>
          <a:lstStyle>
            <a:lvl1pPr marL="0" indent="0" algn="ctr">
              <a:buNone/>
              <a:defRPr sz="2000">
                <a:solidFill>
                  <a:srgbClr val="0000A4"/>
                </a:solidFill>
                <a:latin typeface="Produkt Light" pitchFamily="50" charset="0"/>
              </a:defRPr>
            </a:lvl1pPr>
          </a:lstStyle>
          <a:p>
            <a:pPr lvl="0"/>
            <a:r>
              <a:rPr lang="en-GB" dirty="0"/>
              <a:t>Job title/description</a:t>
            </a:r>
          </a:p>
        </p:txBody>
      </p:sp>
      <p:sp>
        <p:nvSpPr>
          <p:cNvPr id="25" name="Tijdelijke aanduiding voor afbeelding 16">
            <a:extLst>
              <a:ext uri="{FF2B5EF4-FFF2-40B4-BE49-F238E27FC236}">
                <a16:creationId xmlns:a16="http://schemas.microsoft.com/office/drawing/2014/main" id="{A357F972-B98F-4FF1-97AA-AAFEDFC1BF04}"/>
              </a:ext>
            </a:extLst>
          </p:cNvPr>
          <p:cNvSpPr>
            <a:spLocks noGrp="1"/>
          </p:cNvSpPr>
          <p:nvPr>
            <p:ph type="pic" sz="quarter" idx="23" hasCustomPrompt="1"/>
          </p:nvPr>
        </p:nvSpPr>
        <p:spPr>
          <a:xfrm>
            <a:off x="6312658"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6" name="Text Placeholder 6">
            <a:extLst>
              <a:ext uri="{FF2B5EF4-FFF2-40B4-BE49-F238E27FC236}">
                <a16:creationId xmlns:a16="http://schemas.microsoft.com/office/drawing/2014/main" id="{274D7AF6-8955-4286-9442-65732378D054}"/>
              </a:ext>
            </a:extLst>
          </p:cNvPr>
          <p:cNvSpPr>
            <a:spLocks noGrp="1"/>
          </p:cNvSpPr>
          <p:nvPr>
            <p:ph type="body" sz="quarter" idx="24" hasCustomPrompt="1"/>
          </p:nvPr>
        </p:nvSpPr>
        <p:spPr>
          <a:xfrm>
            <a:off x="6287421" y="4112874"/>
            <a:ext cx="2377490" cy="866274"/>
          </a:xfrm>
        </p:spPr>
        <p:txBody>
          <a:bodyPr anchor="b">
            <a:noAutofit/>
          </a:bodyPr>
          <a:lstStyle>
            <a:lvl1pPr marL="0" indent="0" algn="ctr">
              <a:buNone/>
              <a:defRPr sz="2000">
                <a:solidFill>
                  <a:srgbClr val="0000A4"/>
                </a:solidFill>
                <a:latin typeface="+mj-lt"/>
              </a:defRPr>
            </a:lvl1pPr>
          </a:lstStyle>
          <a:p>
            <a:pPr lvl="0"/>
            <a:r>
              <a:rPr lang="en-GB" dirty="0"/>
              <a:t>First name &amp;</a:t>
            </a:r>
            <a:br>
              <a:rPr lang="en-GB" dirty="0"/>
            </a:br>
            <a:r>
              <a:rPr lang="en-GB" dirty="0"/>
              <a:t> last name</a:t>
            </a:r>
          </a:p>
        </p:txBody>
      </p:sp>
      <p:sp>
        <p:nvSpPr>
          <p:cNvPr id="27" name="Text Placeholder 6">
            <a:extLst>
              <a:ext uri="{FF2B5EF4-FFF2-40B4-BE49-F238E27FC236}">
                <a16:creationId xmlns:a16="http://schemas.microsoft.com/office/drawing/2014/main" id="{3F5A41C4-9CB7-4F02-AF2F-53A72C79F025}"/>
              </a:ext>
            </a:extLst>
          </p:cNvPr>
          <p:cNvSpPr>
            <a:spLocks noGrp="1"/>
          </p:cNvSpPr>
          <p:nvPr>
            <p:ph type="body" sz="quarter" idx="25" hasCustomPrompt="1"/>
          </p:nvPr>
        </p:nvSpPr>
        <p:spPr>
          <a:xfrm>
            <a:off x="6287421" y="5075153"/>
            <a:ext cx="2377490" cy="68396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
        <p:nvSpPr>
          <p:cNvPr id="28" name="Tijdelijke aanduiding voor afbeelding 16">
            <a:extLst>
              <a:ext uri="{FF2B5EF4-FFF2-40B4-BE49-F238E27FC236}">
                <a16:creationId xmlns:a16="http://schemas.microsoft.com/office/drawing/2014/main" id="{84E9B09A-C66B-4CFD-B331-00BBA3AEE3A7}"/>
              </a:ext>
            </a:extLst>
          </p:cNvPr>
          <p:cNvSpPr>
            <a:spLocks noGrp="1"/>
          </p:cNvSpPr>
          <p:nvPr>
            <p:ph type="pic" sz="quarter" idx="26" hasCustomPrompt="1"/>
          </p:nvPr>
        </p:nvSpPr>
        <p:spPr>
          <a:xfrm>
            <a:off x="9072986"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9" name="Text Placeholder 6">
            <a:extLst>
              <a:ext uri="{FF2B5EF4-FFF2-40B4-BE49-F238E27FC236}">
                <a16:creationId xmlns:a16="http://schemas.microsoft.com/office/drawing/2014/main" id="{EA543988-06D6-4013-84F7-9488331CBE24}"/>
              </a:ext>
            </a:extLst>
          </p:cNvPr>
          <p:cNvSpPr>
            <a:spLocks noGrp="1"/>
          </p:cNvSpPr>
          <p:nvPr>
            <p:ph type="body" sz="quarter" idx="27" hasCustomPrompt="1"/>
          </p:nvPr>
        </p:nvSpPr>
        <p:spPr>
          <a:xfrm>
            <a:off x="9047749" y="4112874"/>
            <a:ext cx="2377490" cy="866274"/>
          </a:xfrm>
        </p:spPr>
        <p:txBody>
          <a:bodyPr anchor="b">
            <a:noAutofit/>
          </a:bodyPr>
          <a:lstStyle>
            <a:lvl1pPr marL="0" indent="0" algn="ctr">
              <a:buNone/>
              <a:defRPr sz="2000">
                <a:solidFill>
                  <a:srgbClr val="0000A4"/>
                </a:solidFill>
                <a:latin typeface="+mj-lt"/>
              </a:defRPr>
            </a:lvl1pPr>
          </a:lstStyle>
          <a:p>
            <a:pPr lvl="0"/>
            <a:r>
              <a:rPr lang="en-GB" dirty="0"/>
              <a:t>First name &amp; </a:t>
            </a:r>
            <a:br>
              <a:rPr lang="en-GB" dirty="0"/>
            </a:br>
            <a:r>
              <a:rPr lang="en-GB" dirty="0"/>
              <a:t>last name</a:t>
            </a:r>
          </a:p>
        </p:txBody>
      </p:sp>
      <p:sp>
        <p:nvSpPr>
          <p:cNvPr id="30" name="Text Placeholder 6">
            <a:extLst>
              <a:ext uri="{FF2B5EF4-FFF2-40B4-BE49-F238E27FC236}">
                <a16:creationId xmlns:a16="http://schemas.microsoft.com/office/drawing/2014/main" id="{B2E89C9A-C164-4E61-A35D-B53CCE5D2C74}"/>
              </a:ext>
            </a:extLst>
          </p:cNvPr>
          <p:cNvSpPr>
            <a:spLocks noGrp="1"/>
          </p:cNvSpPr>
          <p:nvPr>
            <p:ph type="body" sz="quarter" idx="28" hasCustomPrompt="1"/>
          </p:nvPr>
        </p:nvSpPr>
        <p:spPr>
          <a:xfrm>
            <a:off x="9047749" y="5075153"/>
            <a:ext cx="2377490" cy="683963"/>
          </a:xfrm>
        </p:spPr>
        <p:txBody>
          <a:bodyPr>
            <a:noAutofit/>
          </a:bodyPr>
          <a:lstStyle>
            <a:lvl1pPr marL="0" indent="0" algn="ctr">
              <a:buNone/>
              <a:defRPr sz="1800">
                <a:solidFill>
                  <a:srgbClr val="0000A4"/>
                </a:solidFill>
                <a:latin typeface="Produkt Light" pitchFamily="50" charset="0"/>
              </a:defRPr>
            </a:lvl1pPr>
          </a:lstStyle>
          <a:p>
            <a:pPr lvl="0"/>
            <a:r>
              <a:rPr lang="en-GB" dirty="0"/>
              <a:t>Job title/description</a:t>
            </a:r>
          </a:p>
        </p:txBody>
      </p:sp>
    </p:spTree>
    <p:extLst>
      <p:ext uri="{BB962C8B-B14F-4D97-AF65-F5344CB8AC3E}">
        <p14:creationId xmlns:p14="http://schemas.microsoft.com/office/powerpoint/2010/main" val="2569207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roduction | 4 people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85FEA705-C571-474F-A01D-C040C3BB64F0}"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Introduction | 4 people | Dark</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lgn="ctr">
              <a:defRPr>
                <a:solidFill>
                  <a:schemeClr val="accent6"/>
                </a:solidFill>
              </a:defRPr>
            </a:lvl1pPr>
          </a:lstStyle>
          <a:p>
            <a:r>
              <a:rPr lang="nl-NL" dirty="0" err="1"/>
              <a:t>Title</a:t>
            </a:r>
            <a:r>
              <a:rPr lang="nl-NL" dirty="0"/>
              <a:t> of the slide</a:t>
            </a:r>
            <a:endParaRPr lang="en-GB" dirty="0"/>
          </a:p>
        </p:txBody>
      </p:sp>
      <p:sp>
        <p:nvSpPr>
          <p:cNvPr id="11" name="Tijdelijke aanduiding voor afbeelding 16">
            <a:extLst>
              <a:ext uri="{FF2B5EF4-FFF2-40B4-BE49-F238E27FC236}">
                <a16:creationId xmlns:a16="http://schemas.microsoft.com/office/drawing/2014/main" id="{F7834563-7533-48EF-B5CB-2D61BE0077B5}"/>
              </a:ext>
            </a:extLst>
          </p:cNvPr>
          <p:cNvSpPr>
            <a:spLocks noGrp="1"/>
          </p:cNvSpPr>
          <p:nvPr>
            <p:ph type="pic" sz="quarter" idx="19" hasCustomPrompt="1"/>
          </p:nvPr>
        </p:nvSpPr>
        <p:spPr>
          <a:xfrm>
            <a:off x="792000"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2" name="Text Placeholder 6">
            <a:extLst>
              <a:ext uri="{FF2B5EF4-FFF2-40B4-BE49-F238E27FC236}">
                <a16:creationId xmlns:a16="http://schemas.microsoft.com/office/drawing/2014/main" id="{910E0965-F57C-4880-A8C3-D96E427EE2A6}"/>
              </a:ext>
            </a:extLst>
          </p:cNvPr>
          <p:cNvSpPr>
            <a:spLocks noGrp="1"/>
          </p:cNvSpPr>
          <p:nvPr>
            <p:ph type="body" sz="quarter" idx="15" hasCustomPrompt="1"/>
          </p:nvPr>
        </p:nvSpPr>
        <p:spPr>
          <a:xfrm>
            <a:off x="766763" y="4112874"/>
            <a:ext cx="2377490" cy="866274"/>
          </a:xfrm>
        </p:spPr>
        <p:txBody>
          <a:bodyPr anchor="b">
            <a:noAutofit/>
          </a:bodyPr>
          <a:lstStyle>
            <a:lvl1pPr marL="0" indent="0" algn="ctr">
              <a:buNone/>
              <a:defRPr sz="2000">
                <a:solidFill>
                  <a:schemeClr val="accent6"/>
                </a:solidFill>
                <a:latin typeface="+mj-lt"/>
              </a:defRPr>
            </a:lvl1pPr>
          </a:lstStyle>
          <a:p>
            <a:pPr lvl="0"/>
            <a:r>
              <a:rPr lang="en-GB" dirty="0"/>
              <a:t>First name &amp; </a:t>
            </a:r>
            <a:br>
              <a:rPr lang="en-GB" dirty="0"/>
            </a:br>
            <a:r>
              <a:rPr lang="en-GB" dirty="0"/>
              <a:t>last name</a:t>
            </a:r>
          </a:p>
        </p:txBody>
      </p:sp>
      <p:sp>
        <p:nvSpPr>
          <p:cNvPr id="16" name="Text Placeholder 6">
            <a:extLst>
              <a:ext uri="{FF2B5EF4-FFF2-40B4-BE49-F238E27FC236}">
                <a16:creationId xmlns:a16="http://schemas.microsoft.com/office/drawing/2014/main" id="{F8BF7613-FD54-4A22-A2D2-8CF7CE0DFA32}"/>
              </a:ext>
            </a:extLst>
          </p:cNvPr>
          <p:cNvSpPr>
            <a:spLocks noGrp="1"/>
          </p:cNvSpPr>
          <p:nvPr>
            <p:ph type="body" sz="quarter" idx="16" hasCustomPrompt="1"/>
          </p:nvPr>
        </p:nvSpPr>
        <p:spPr>
          <a:xfrm>
            <a:off x="766763" y="5075153"/>
            <a:ext cx="2377490" cy="68396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22" name="Tijdelijke aanduiding voor afbeelding 16">
            <a:extLst>
              <a:ext uri="{FF2B5EF4-FFF2-40B4-BE49-F238E27FC236}">
                <a16:creationId xmlns:a16="http://schemas.microsoft.com/office/drawing/2014/main" id="{EA2BCE24-49B9-4186-BAFF-A8F6F3A18FF0}"/>
              </a:ext>
            </a:extLst>
          </p:cNvPr>
          <p:cNvSpPr>
            <a:spLocks noGrp="1"/>
          </p:cNvSpPr>
          <p:nvPr>
            <p:ph type="pic" sz="quarter" idx="20" hasCustomPrompt="1"/>
          </p:nvPr>
        </p:nvSpPr>
        <p:spPr>
          <a:xfrm>
            <a:off x="3552329"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3" name="Text Placeholder 6">
            <a:extLst>
              <a:ext uri="{FF2B5EF4-FFF2-40B4-BE49-F238E27FC236}">
                <a16:creationId xmlns:a16="http://schemas.microsoft.com/office/drawing/2014/main" id="{D9ED1818-E320-4579-B0BB-4FCFABD7E52F}"/>
              </a:ext>
            </a:extLst>
          </p:cNvPr>
          <p:cNvSpPr>
            <a:spLocks noGrp="1"/>
          </p:cNvSpPr>
          <p:nvPr>
            <p:ph type="body" sz="quarter" idx="21" hasCustomPrompt="1"/>
          </p:nvPr>
        </p:nvSpPr>
        <p:spPr>
          <a:xfrm>
            <a:off x="3527092" y="4112874"/>
            <a:ext cx="2377490" cy="866274"/>
          </a:xfrm>
        </p:spPr>
        <p:txBody>
          <a:bodyPr anchor="b">
            <a:noAutofit/>
          </a:bodyPr>
          <a:lstStyle>
            <a:lvl1pPr marL="0" indent="0" algn="ctr">
              <a:buNone/>
              <a:defRPr sz="2000">
                <a:solidFill>
                  <a:schemeClr val="accent6"/>
                </a:solidFill>
                <a:latin typeface="+mj-lt"/>
              </a:defRPr>
            </a:lvl1pPr>
          </a:lstStyle>
          <a:p>
            <a:pPr lvl="0"/>
            <a:r>
              <a:rPr lang="en-GB" dirty="0"/>
              <a:t>First name &amp; </a:t>
            </a:r>
            <a:br>
              <a:rPr lang="en-GB" dirty="0"/>
            </a:br>
            <a:r>
              <a:rPr lang="en-GB" dirty="0"/>
              <a:t>last name</a:t>
            </a:r>
          </a:p>
        </p:txBody>
      </p:sp>
      <p:sp>
        <p:nvSpPr>
          <p:cNvPr id="24" name="Text Placeholder 6">
            <a:extLst>
              <a:ext uri="{FF2B5EF4-FFF2-40B4-BE49-F238E27FC236}">
                <a16:creationId xmlns:a16="http://schemas.microsoft.com/office/drawing/2014/main" id="{9EDADAB3-720B-4CCC-BACB-0831F56F1629}"/>
              </a:ext>
            </a:extLst>
          </p:cNvPr>
          <p:cNvSpPr>
            <a:spLocks noGrp="1"/>
          </p:cNvSpPr>
          <p:nvPr>
            <p:ph type="body" sz="quarter" idx="22" hasCustomPrompt="1"/>
          </p:nvPr>
        </p:nvSpPr>
        <p:spPr>
          <a:xfrm>
            <a:off x="3527092" y="5075153"/>
            <a:ext cx="2377490" cy="68396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25" name="Tijdelijke aanduiding voor afbeelding 16">
            <a:extLst>
              <a:ext uri="{FF2B5EF4-FFF2-40B4-BE49-F238E27FC236}">
                <a16:creationId xmlns:a16="http://schemas.microsoft.com/office/drawing/2014/main" id="{A357F972-B98F-4FF1-97AA-AAFEDFC1BF04}"/>
              </a:ext>
            </a:extLst>
          </p:cNvPr>
          <p:cNvSpPr>
            <a:spLocks noGrp="1"/>
          </p:cNvSpPr>
          <p:nvPr>
            <p:ph type="pic" sz="quarter" idx="23" hasCustomPrompt="1"/>
          </p:nvPr>
        </p:nvSpPr>
        <p:spPr>
          <a:xfrm>
            <a:off x="6312658"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6" name="Text Placeholder 6">
            <a:extLst>
              <a:ext uri="{FF2B5EF4-FFF2-40B4-BE49-F238E27FC236}">
                <a16:creationId xmlns:a16="http://schemas.microsoft.com/office/drawing/2014/main" id="{274D7AF6-8955-4286-9442-65732378D054}"/>
              </a:ext>
            </a:extLst>
          </p:cNvPr>
          <p:cNvSpPr>
            <a:spLocks noGrp="1"/>
          </p:cNvSpPr>
          <p:nvPr>
            <p:ph type="body" sz="quarter" idx="24" hasCustomPrompt="1"/>
          </p:nvPr>
        </p:nvSpPr>
        <p:spPr>
          <a:xfrm>
            <a:off x="6287421" y="4112874"/>
            <a:ext cx="2377490" cy="866274"/>
          </a:xfrm>
        </p:spPr>
        <p:txBody>
          <a:bodyPr anchor="b">
            <a:noAutofit/>
          </a:bodyPr>
          <a:lstStyle>
            <a:lvl1pPr marL="0" indent="0" algn="ctr">
              <a:buNone/>
              <a:defRPr sz="2000">
                <a:solidFill>
                  <a:schemeClr val="accent6"/>
                </a:solidFill>
                <a:latin typeface="+mj-lt"/>
              </a:defRPr>
            </a:lvl1pPr>
          </a:lstStyle>
          <a:p>
            <a:pPr lvl="0"/>
            <a:r>
              <a:rPr lang="en-GB" dirty="0"/>
              <a:t>First name &amp; </a:t>
            </a:r>
            <a:br>
              <a:rPr lang="en-GB" dirty="0"/>
            </a:br>
            <a:r>
              <a:rPr lang="en-GB" dirty="0"/>
              <a:t>last name</a:t>
            </a:r>
          </a:p>
        </p:txBody>
      </p:sp>
      <p:sp>
        <p:nvSpPr>
          <p:cNvPr id="27" name="Text Placeholder 6">
            <a:extLst>
              <a:ext uri="{FF2B5EF4-FFF2-40B4-BE49-F238E27FC236}">
                <a16:creationId xmlns:a16="http://schemas.microsoft.com/office/drawing/2014/main" id="{3F5A41C4-9CB7-4F02-AF2F-53A72C79F025}"/>
              </a:ext>
            </a:extLst>
          </p:cNvPr>
          <p:cNvSpPr>
            <a:spLocks noGrp="1"/>
          </p:cNvSpPr>
          <p:nvPr>
            <p:ph type="body" sz="quarter" idx="25" hasCustomPrompt="1"/>
          </p:nvPr>
        </p:nvSpPr>
        <p:spPr>
          <a:xfrm>
            <a:off x="6287421" y="5075153"/>
            <a:ext cx="2377490" cy="68396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
        <p:nvSpPr>
          <p:cNvPr id="28" name="Tijdelijke aanduiding voor afbeelding 16">
            <a:extLst>
              <a:ext uri="{FF2B5EF4-FFF2-40B4-BE49-F238E27FC236}">
                <a16:creationId xmlns:a16="http://schemas.microsoft.com/office/drawing/2014/main" id="{84E9B09A-C66B-4CFD-B331-00BBA3AEE3A7}"/>
              </a:ext>
            </a:extLst>
          </p:cNvPr>
          <p:cNvSpPr>
            <a:spLocks noGrp="1"/>
          </p:cNvSpPr>
          <p:nvPr>
            <p:ph type="pic" sz="quarter" idx="26" hasCustomPrompt="1"/>
          </p:nvPr>
        </p:nvSpPr>
        <p:spPr>
          <a:xfrm>
            <a:off x="9072986" y="1736724"/>
            <a:ext cx="2352253" cy="2352253"/>
          </a:xfrm>
          <a:prstGeom prst="ellipse">
            <a:avLst/>
          </a:prstGeom>
          <a:solidFill>
            <a:schemeClr val="bg1">
              <a:lumMod val="95000"/>
            </a:schemeClr>
          </a:solidFill>
        </p:spPr>
        <p:txBody>
          <a:bodyPr lIns="0" tIns="0" rIns="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9" name="Text Placeholder 6">
            <a:extLst>
              <a:ext uri="{FF2B5EF4-FFF2-40B4-BE49-F238E27FC236}">
                <a16:creationId xmlns:a16="http://schemas.microsoft.com/office/drawing/2014/main" id="{EA543988-06D6-4013-84F7-9488331CBE24}"/>
              </a:ext>
            </a:extLst>
          </p:cNvPr>
          <p:cNvSpPr>
            <a:spLocks noGrp="1"/>
          </p:cNvSpPr>
          <p:nvPr>
            <p:ph type="body" sz="quarter" idx="27" hasCustomPrompt="1"/>
          </p:nvPr>
        </p:nvSpPr>
        <p:spPr>
          <a:xfrm>
            <a:off x="9047749" y="4112874"/>
            <a:ext cx="2377490" cy="866274"/>
          </a:xfrm>
        </p:spPr>
        <p:txBody>
          <a:bodyPr anchor="b">
            <a:noAutofit/>
          </a:bodyPr>
          <a:lstStyle>
            <a:lvl1pPr marL="0" indent="0" algn="ctr">
              <a:buNone/>
              <a:defRPr sz="2000">
                <a:solidFill>
                  <a:schemeClr val="accent6"/>
                </a:solidFill>
                <a:latin typeface="+mj-lt"/>
              </a:defRPr>
            </a:lvl1pPr>
          </a:lstStyle>
          <a:p>
            <a:pPr lvl="0"/>
            <a:r>
              <a:rPr lang="en-GB" dirty="0"/>
              <a:t>First name &amp; </a:t>
            </a:r>
            <a:br>
              <a:rPr lang="en-GB" dirty="0"/>
            </a:br>
            <a:r>
              <a:rPr lang="en-GB" dirty="0"/>
              <a:t>last name</a:t>
            </a:r>
          </a:p>
        </p:txBody>
      </p:sp>
      <p:sp>
        <p:nvSpPr>
          <p:cNvPr id="30" name="Text Placeholder 6">
            <a:extLst>
              <a:ext uri="{FF2B5EF4-FFF2-40B4-BE49-F238E27FC236}">
                <a16:creationId xmlns:a16="http://schemas.microsoft.com/office/drawing/2014/main" id="{B2E89C9A-C164-4E61-A35D-B53CCE5D2C74}"/>
              </a:ext>
            </a:extLst>
          </p:cNvPr>
          <p:cNvSpPr>
            <a:spLocks noGrp="1"/>
          </p:cNvSpPr>
          <p:nvPr>
            <p:ph type="body" sz="quarter" idx="28" hasCustomPrompt="1"/>
          </p:nvPr>
        </p:nvSpPr>
        <p:spPr>
          <a:xfrm>
            <a:off x="9047749" y="5075153"/>
            <a:ext cx="2377490" cy="683963"/>
          </a:xfrm>
        </p:spPr>
        <p:txBody>
          <a:bodyPr>
            <a:noAutofit/>
          </a:bodyPr>
          <a:lstStyle>
            <a:lvl1pPr marL="0" indent="0" algn="ctr">
              <a:buNone/>
              <a:defRPr sz="1800">
                <a:solidFill>
                  <a:schemeClr val="accent6"/>
                </a:solidFill>
                <a:latin typeface="Produkt Light" pitchFamily="50" charset="0"/>
              </a:defRPr>
            </a:lvl1pPr>
          </a:lstStyle>
          <a:p>
            <a:pPr lvl="0"/>
            <a:r>
              <a:rPr lang="en-GB" dirty="0"/>
              <a:t>Job title/description</a:t>
            </a:r>
          </a:p>
        </p:txBody>
      </p:sp>
    </p:spTree>
    <p:extLst>
      <p:ext uri="{BB962C8B-B14F-4D97-AF65-F5344CB8AC3E}">
        <p14:creationId xmlns:p14="http://schemas.microsoft.com/office/powerpoint/2010/main" val="14297081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AF367D41-137E-4427-BE09-93E302B3FDAA}"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Quote | Light</a:t>
            </a:r>
          </a:p>
        </p:txBody>
      </p:sp>
      <p:sp>
        <p:nvSpPr>
          <p:cNvPr id="8" name="Titel 1">
            <a:extLst>
              <a:ext uri="{FF2B5EF4-FFF2-40B4-BE49-F238E27FC236}">
                <a16:creationId xmlns:a16="http://schemas.microsoft.com/office/drawing/2014/main" id="{FDFDD74A-BF9B-44D7-A494-C35B66F2301E}"/>
              </a:ext>
            </a:extLst>
          </p:cNvPr>
          <p:cNvSpPr>
            <a:spLocks noGrp="1"/>
          </p:cNvSpPr>
          <p:nvPr>
            <p:ph type="title" hasCustomPrompt="1"/>
          </p:nvPr>
        </p:nvSpPr>
        <p:spPr>
          <a:xfrm>
            <a:off x="792000" y="1858420"/>
            <a:ext cx="10608000" cy="3141165"/>
          </a:xfrm>
        </p:spPr>
        <p:txBody>
          <a:bodyPr tIns="72000" bIns="72000" anchor="ctr"/>
          <a:lstStyle>
            <a:lvl1pPr algn="ctr">
              <a:defRPr sz="7200">
                <a:solidFill>
                  <a:srgbClr val="0000A4"/>
                </a:solidFill>
                <a:latin typeface="Produkt Super" pitchFamily="50" charset="0"/>
              </a:defRPr>
            </a:lvl1pPr>
          </a:lstStyle>
          <a:p>
            <a:r>
              <a:rPr lang="en-GB" noProof="0" dirty="0"/>
              <a:t>Insert quote here</a:t>
            </a:r>
          </a:p>
        </p:txBody>
      </p:sp>
      <p:sp>
        <p:nvSpPr>
          <p:cNvPr id="9" name="Tijdelijke aanduiding voor tekst 256">
            <a:extLst>
              <a:ext uri="{FF2B5EF4-FFF2-40B4-BE49-F238E27FC236}">
                <a16:creationId xmlns:a16="http://schemas.microsoft.com/office/drawing/2014/main" id="{9950F0F0-306C-4971-A989-08BD95B6FA27}"/>
              </a:ext>
            </a:extLst>
          </p:cNvPr>
          <p:cNvSpPr>
            <a:spLocks noGrp="1"/>
          </p:cNvSpPr>
          <p:nvPr>
            <p:ph type="body" sz="quarter" idx="14" hasCustomPrompt="1"/>
          </p:nvPr>
        </p:nvSpPr>
        <p:spPr>
          <a:xfrm>
            <a:off x="778626" y="763960"/>
            <a:ext cx="1323481" cy="893689"/>
          </a:xfrm>
          <a:custGeom>
            <a:avLst/>
            <a:gdLst>
              <a:gd name="connsiteX0" fmla="*/ 1937188 w 4506260"/>
              <a:gd name="connsiteY0" fmla="*/ 351 h 3042880"/>
              <a:gd name="connsiteX1" fmla="*/ 1997735 w 4506260"/>
              <a:gd name="connsiteY1" fmla="*/ 60054 h 3042880"/>
              <a:gd name="connsiteX2" fmla="*/ 1997735 w 4506260"/>
              <a:gd name="connsiteY2" fmla="*/ 370323 h 3042880"/>
              <a:gd name="connsiteX3" fmla="*/ 1997735 w 4506260"/>
              <a:gd name="connsiteY3" fmla="*/ 666487 h 3042880"/>
              <a:gd name="connsiteX4" fmla="*/ 1918099 w 4506260"/>
              <a:gd name="connsiteY4" fmla="*/ 750260 h 3042880"/>
              <a:gd name="connsiteX5" fmla="*/ 1518512 w 4506260"/>
              <a:gd name="connsiteY5" fmla="*/ 847191 h 3042880"/>
              <a:gd name="connsiteX6" fmla="*/ 1218870 w 4506260"/>
              <a:gd name="connsiteY6" fmla="*/ 1127845 h 3042880"/>
              <a:gd name="connsiteX7" fmla="*/ 1195552 w 4506260"/>
              <a:gd name="connsiteY7" fmla="*/ 1213495 h 3042880"/>
              <a:gd name="connsiteX8" fmla="*/ 1233068 w 4506260"/>
              <a:gd name="connsiteY8" fmla="*/ 1246968 h 3042880"/>
              <a:gd name="connsiteX9" fmla="*/ 1618174 w 4506260"/>
              <a:gd name="connsiteY9" fmla="*/ 1342022 h 3042880"/>
              <a:gd name="connsiteX10" fmla="*/ 2068626 w 4506260"/>
              <a:gd name="connsiteY10" fmla="*/ 1899564 h 3042880"/>
              <a:gd name="connsiteX11" fmla="*/ 2050766 w 4506260"/>
              <a:gd name="connsiteY11" fmla="*/ 2423917 h 3042880"/>
              <a:gd name="connsiteX12" fmla="*/ 1753846 w 4506260"/>
              <a:gd name="connsiteY12" fmla="*/ 2830367 h 3042880"/>
              <a:gd name="connsiteX13" fmla="*/ 902963 w 4506260"/>
              <a:gd name="connsiteY13" fmla="*/ 3028282 h 3042880"/>
              <a:gd name="connsiteX14" fmla="*/ 98146 w 4506260"/>
              <a:gd name="connsiteY14" fmla="*/ 2402199 h 3042880"/>
              <a:gd name="connsiteX15" fmla="*/ 2151 w 4506260"/>
              <a:gd name="connsiteY15" fmla="*/ 1724406 h 3042880"/>
              <a:gd name="connsiteX16" fmla="*/ 33556 w 4506260"/>
              <a:gd name="connsiteY16" fmla="*/ 1383205 h 3042880"/>
              <a:gd name="connsiteX17" fmla="*/ 309596 w 4506260"/>
              <a:gd name="connsiteY17" fmla="*/ 698736 h 3042880"/>
              <a:gd name="connsiteX18" fmla="*/ 1187563 w 4506260"/>
              <a:gd name="connsiteY18" fmla="*/ 112988 h 3042880"/>
              <a:gd name="connsiteX19" fmla="*/ 1937188 w 4506260"/>
              <a:gd name="connsiteY19" fmla="*/ 351 h 3042880"/>
              <a:gd name="connsiteX20" fmla="*/ 4354169 w 4506260"/>
              <a:gd name="connsiteY20" fmla="*/ 254 h 3042880"/>
              <a:gd name="connsiteX21" fmla="*/ 4422710 w 4506260"/>
              <a:gd name="connsiteY21" fmla="*/ 69268 h 3042880"/>
              <a:gd name="connsiteX22" fmla="*/ 4422803 w 4506260"/>
              <a:gd name="connsiteY22" fmla="*/ 370133 h 3042880"/>
              <a:gd name="connsiteX23" fmla="*/ 4422803 w 4506260"/>
              <a:gd name="connsiteY23" fmla="*/ 666107 h 3042880"/>
              <a:gd name="connsiteX24" fmla="*/ 4346741 w 4506260"/>
              <a:gd name="connsiteY24" fmla="*/ 750630 h 3042880"/>
              <a:gd name="connsiteX25" fmla="*/ 4039106 w 4506260"/>
              <a:gd name="connsiteY25" fmla="*/ 810333 h 3042880"/>
              <a:gd name="connsiteX26" fmla="*/ 3688316 w 4506260"/>
              <a:gd name="connsiteY26" fmla="*/ 1037771 h 3042880"/>
              <a:gd name="connsiteX27" fmla="*/ 3624004 w 4506260"/>
              <a:gd name="connsiteY27" fmla="*/ 1186509 h 3042880"/>
              <a:gd name="connsiteX28" fmla="*/ 3672612 w 4506260"/>
              <a:gd name="connsiteY28" fmla="*/ 1248095 h 3042880"/>
              <a:gd name="connsiteX29" fmla="*/ 4217088 w 4506260"/>
              <a:gd name="connsiteY29" fmla="*/ 1452966 h 3042880"/>
              <a:gd name="connsiteX30" fmla="*/ 4479496 w 4506260"/>
              <a:gd name="connsiteY30" fmla="*/ 1890727 h 3042880"/>
              <a:gd name="connsiteX31" fmla="*/ 4466991 w 4506260"/>
              <a:gd name="connsiteY31" fmla="*/ 2410754 h 3042880"/>
              <a:gd name="connsiteX32" fmla="*/ 4187658 w 4506260"/>
              <a:gd name="connsiteY32" fmla="*/ 2818145 h 3042880"/>
              <a:gd name="connsiteX33" fmla="*/ 3318154 w 4506260"/>
              <a:gd name="connsiteY33" fmla="*/ 3027434 h 3042880"/>
              <a:gd name="connsiteX34" fmla="*/ 2533929 w 4506260"/>
              <a:gd name="connsiteY34" fmla="*/ 2435482 h 3042880"/>
              <a:gd name="connsiteX35" fmla="*/ 2431355 w 4506260"/>
              <a:gd name="connsiteY35" fmla="*/ 2000261 h 3042880"/>
              <a:gd name="connsiteX36" fmla="*/ 2432672 w 4506260"/>
              <a:gd name="connsiteY36" fmla="*/ 1563724 h 3042880"/>
              <a:gd name="connsiteX37" fmla="*/ 2912080 w 4506260"/>
              <a:gd name="connsiteY37" fmla="*/ 494616 h 3042880"/>
              <a:gd name="connsiteX38" fmla="*/ 3582352 w 4506260"/>
              <a:gd name="connsiteY38" fmla="*/ 120226 h 3042880"/>
              <a:gd name="connsiteX39" fmla="*/ 4354169 w 4506260"/>
              <a:gd name="connsiteY39" fmla="*/ 254 h 304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06260" h="3042880">
                <a:moveTo>
                  <a:pt x="1937188" y="351"/>
                </a:moveTo>
                <a:cubicBezTo>
                  <a:pt x="1996891" y="-1249"/>
                  <a:pt x="1997550" y="161"/>
                  <a:pt x="1997735" y="60054"/>
                </a:cubicBezTo>
                <a:cubicBezTo>
                  <a:pt x="1997925" y="163477"/>
                  <a:pt x="1997735" y="266900"/>
                  <a:pt x="1997735" y="370323"/>
                </a:cubicBezTo>
                <a:cubicBezTo>
                  <a:pt x="1997735" y="469045"/>
                  <a:pt x="1997833" y="567766"/>
                  <a:pt x="1997735" y="666487"/>
                </a:cubicBezTo>
                <a:cubicBezTo>
                  <a:pt x="1997642" y="739447"/>
                  <a:pt x="1992848" y="744241"/>
                  <a:pt x="1918099" y="750260"/>
                </a:cubicBezTo>
                <a:cubicBezTo>
                  <a:pt x="1779798" y="761350"/>
                  <a:pt x="1645629" y="791907"/>
                  <a:pt x="1518512" y="847191"/>
                </a:cubicBezTo>
                <a:cubicBezTo>
                  <a:pt x="1386132" y="904826"/>
                  <a:pt x="1272652" y="985404"/>
                  <a:pt x="1218870" y="1127845"/>
                </a:cubicBezTo>
                <a:cubicBezTo>
                  <a:pt x="1208433" y="1155392"/>
                  <a:pt x="1201761" y="1184539"/>
                  <a:pt x="1195552" y="1213495"/>
                </a:cubicBezTo>
                <a:cubicBezTo>
                  <a:pt x="1188782" y="1244617"/>
                  <a:pt x="1212291" y="1245651"/>
                  <a:pt x="1233068" y="1246968"/>
                </a:cubicBezTo>
                <a:cubicBezTo>
                  <a:pt x="1367047" y="1255898"/>
                  <a:pt x="1495949" y="1286079"/>
                  <a:pt x="1618174" y="1342022"/>
                </a:cubicBezTo>
                <a:cubicBezTo>
                  <a:pt x="1860654" y="1452965"/>
                  <a:pt x="2013250" y="1637810"/>
                  <a:pt x="2068626" y="1899564"/>
                </a:cubicBezTo>
                <a:cubicBezTo>
                  <a:pt x="2105860" y="2075479"/>
                  <a:pt x="2106425" y="2250827"/>
                  <a:pt x="2050766" y="2423917"/>
                </a:cubicBezTo>
                <a:cubicBezTo>
                  <a:pt x="1996701" y="2592121"/>
                  <a:pt x="1893654" y="2724783"/>
                  <a:pt x="1753846" y="2830367"/>
                </a:cubicBezTo>
                <a:cubicBezTo>
                  <a:pt x="1499617" y="3022454"/>
                  <a:pt x="1207589" y="3071529"/>
                  <a:pt x="902963" y="3028282"/>
                </a:cubicBezTo>
                <a:cubicBezTo>
                  <a:pt x="520676" y="2973940"/>
                  <a:pt x="248674" y="2760417"/>
                  <a:pt x="98146" y="2402199"/>
                </a:cubicBezTo>
                <a:cubicBezTo>
                  <a:pt x="7136" y="2185574"/>
                  <a:pt x="-6311" y="1955600"/>
                  <a:pt x="2151" y="1724406"/>
                </a:cubicBezTo>
                <a:cubicBezTo>
                  <a:pt x="6287" y="1610453"/>
                  <a:pt x="17100" y="1496124"/>
                  <a:pt x="33556" y="1383205"/>
                </a:cubicBezTo>
                <a:cubicBezTo>
                  <a:pt x="70033" y="1133298"/>
                  <a:pt x="159259" y="902665"/>
                  <a:pt x="309596" y="698736"/>
                </a:cubicBezTo>
                <a:cubicBezTo>
                  <a:pt x="531206" y="398153"/>
                  <a:pt x="834422" y="218196"/>
                  <a:pt x="1187563" y="112988"/>
                </a:cubicBezTo>
                <a:cubicBezTo>
                  <a:pt x="1432393" y="40028"/>
                  <a:pt x="1682769" y="7121"/>
                  <a:pt x="1937188" y="351"/>
                </a:cubicBezTo>
                <a:close/>
                <a:moveTo>
                  <a:pt x="4354169" y="254"/>
                </a:moveTo>
                <a:cubicBezTo>
                  <a:pt x="4418950" y="-1346"/>
                  <a:pt x="4422617" y="2888"/>
                  <a:pt x="4422710" y="69268"/>
                </a:cubicBezTo>
                <a:cubicBezTo>
                  <a:pt x="4422993" y="169584"/>
                  <a:pt x="4422803" y="269905"/>
                  <a:pt x="4422803" y="370133"/>
                </a:cubicBezTo>
                <a:cubicBezTo>
                  <a:pt x="4422803" y="468757"/>
                  <a:pt x="4422895" y="567478"/>
                  <a:pt x="4422803" y="666107"/>
                </a:cubicBezTo>
                <a:cubicBezTo>
                  <a:pt x="4422710" y="735121"/>
                  <a:pt x="4414058" y="740008"/>
                  <a:pt x="4346741" y="750630"/>
                </a:cubicBezTo>
                <a:cubicBezTo>
                  <a:pt x="4243503" y="766896"/>
                  <a:pt x="4139427" y="782318"/>
                  <a:pt x="4039106" y="810333"/>
                </a:cubicBezTo>
                <a:cubicBezTo>
                  <a:pt x="3900142" y="849166"/>
                  <a:pt x="3771616" y="912820"/>
                  <a:pt x="3688316" y="1037771"/>
                </a:cubicBezTo>
                <a:cubicBezTo>
                  <a:pt x="3658697" y="1082150"/>
                  <a:pt x="3637919" y="1134800"/>
                  <a:pt x="3624004" y="1186509"/>
                </a:cubicBezTo>
                <a:cubicBezTo>
                  <a:pt x="3609148" y="1241515"/>
                  <a:pt x="3615918" y="1242925"/>
                  <a:pt x="3672612" y="1248095"/>
                </a:cubicBezTo>
                <a:cubicBezTo>
                  <a:pt x="3872785" y="1266336"/>
                  <a:pt x="4058191" y="1324532"/>
                  <a:pt x="4217088" y="1452966"/>
                </a:cubicBezTo>
                <a:cubicBezTo>
                  <a:pt x="4358022" y="1566826"/>
                  <a:pt x="4441888" y="1715847"/>
                  <a:pt x="4479496" y="1890727"/>
                </a:cubicBezTo>
                <a:cubicBezTo>
                  <a:pt x="4516822" y="2064476"/>
                  <a:pt x="4517295" y="2238132"/>
                  <a:pt x="4466991" y="2410754"/>
                </a:cubicBezTo>
                <a:cubicBezTo>
                  <a:pt x="4418384" y="2577640"/>
                  <a:pt x="4321448" y="2711995"/>
                  <a:pt x="4187658" y="2818145"/>
                </a:cubicBezTo>
                <a:cubicBezTo>
                  <a:pt x="3931171" y="3021606"/>
                  <a:pt x="3631901" y="3072846"/>
                  <a:pt x="3318154" y="3027434"/>
                </a:cubicBezTo>
                <a:cubicBezTo>
                  <a:pt x="2952981" y="2974593"/>
                  <a:pt x="2688593" y="2771605"/>
                  <a:pt x="2533929" y="2435482"/>
                </a:cubicBezTo>
                <a:cubicBezTo>
                  <a:pt x="2471032" y="2298679"/>
                  <a:pt x="2434081" y="2152292"/>
                  <a:pt x="2431355" y="2000261"/>
                </a:cubicBezTo>
                <a:cubicBezTo>
                  <a:pt x="2428721" y="1854713"/>
                  <a:pt x="2422142" y="1708511"/>
                  <a:pt x="2432672" y="1563724"/>
                </a:cubicBezTo>
                <a:cubicBezTo>
                  <a:pt x="2462853" y="1150598"/>
                  <a:pt x="2603411" y="783162"/>
                  <a:pt x="2912080" y="494616"/>
                </a:cubicBezTo>
                <a:cubicBezTo>
                  <a:pt x="3103978" y="315317"/>
                  <a:pt x="3332450" y="197321"/>
                  <a:pt x="3582352" y="120226"/>
                </a:cubicBezTo>
                <a:cubicBezTo>
                  <a:pt x="3833670" y="42750"/>
                  <a:pt x="4091756" y="6931"/>
                  <a:pt x="4354169" y="254"/>
                </a:cubicBezTo>
                <a:close/>
              </a:path>
            </a:pathLst>
          </a:custGeom>
          <a:solidFill>
            <a:srgbClr val="0000A4"/>
          </a:solidFill>
        </p:spPr>
        <p:txBody>
          <a:bodyPr wrap="square">
            <a:noAutofit/>
          </a:bodyPr>
          <a:lstStyle>
            <a:lvl1pPr marL="0" indent="0">
              <a:buNone/>
              <a:defRPr>
                <a:solidFill>
                  <a:srgbClr val="71E9B4"/>
                </a:solidFill>
                <a:latin typeface="Graphik Regular" panose="020B0503030202060203" pitchFamily="34" charset="0"/>
              </a:defRPr>
            </a:lvl1pPr>
          </a:lstStyle>
          <a:p>
            <a:pPr lvl="0"/>
            <a:r>
              <a:rPr lang="en-GB" dirty="0"/>
              <a:t>  </a:t>
            </a:r>
          </a:p>
        </p:txBody>
      </p:sp>
      <p:sp>
        <p:nvSpPr>
          <p:cNvPr id="10" name="Tijdelijke aanduiding voor tekst 259">
            <a:extLst>
              <a:ext uri="{FF2B5EF4-FFF2-40B4-BE49-F238E27FC236}">
                <a16:creationId xmlns:a16="http://schemas.microsoft.com/office/drawing/2014/main" id="{5845605D-3F26-40B7-A1E4-C6D9AFB5547E}"/>
              </a:ext>
            </a:extLst>
          </p:cNvPr>
          <p:cNvSpPr>
            <a:spLocks noGrp="1"/>
          </p:cNvSpPr>
          <p:nvPr>
            <p:ph type="body" sz="quarter" idx="15" hasCustomPrompt="1"/>
          </p:nvPr>
        </p:nvSpPr>
        <p:spPr>
          <a:xfrm rot="10800000">
            <a:off x="10076520" y="5187104"/>
            <a:ext cx="1323481" cy="893689"/>
          </a:xfrm>
          <a:custGeom>
            <a:avLst/>
            <a:gdLst>
              <a:gd name="connsiteX0" fmla="*/ 1937188 w 4506260"/>
              <a:gd name="connsiteY0" fmla="*/ 351 h 3042880"/>
              <a:gd name="connsiteX1" fmla="*/ 1997735 w 4506260"/>
              <a:gd name="connsiteY1" fmla="*/ 60054 h 3042880"/>
              <a:gd name="connsiteX2" fmla="*/ 1997735 w 4506260"/>
              <a:gd name="connsiteY2" fmla="*/ 370323 h 3042880"/>
              <a:gd name="connsiteX3" fmla="*/ 1997735 w 4506260"/>
              <a:gd name="connsiteY3" fmla="*/ 666487 h 3042880"/>
              <a:gd name="connsiteX4" fmla="*/ 1918099 w 4506260"/>
              <a:gd name="connsiteY4" fmla="*/ 750260 h 3042880"/>
              <a:gd name="connsiteX5" fmla="*/ 1518512 w 4506260"/>
              <a:gd name="connsiteY5" fmla="*/ 847191 h 3042880"/>
              <a:gd name="connsiteX6" fmla="*/ 1218870 w 4506260"/>
              <a:gd name="connsiteY6" fmla="*/ 1127845 h 3042880"/>
              <a:gd name="connsiteX7" fmla="*/ 1195552 w 4506260"/>
              <a:gd name="connsiteY7" fmla="*/ 1213495 h 3042880"/>
              <a:gd name="connsiteX8" fmla="*/ 1233068 w 4506260"/>
              <a:gd name="connsiteY8" fmla="*/ 1246968 h 3042880"/>
              <a:gd name="connsiteX9" fmla="*/ 1618174 w 4506260"/>
              <a:gd name="connsiteY9" fmla="*/ 1342022 h 3042880"/>
              <a:gd name="connsiteX10" fmla="*/ 2068626 w 4506260"/>
              <a:gd name="connsiteY10" fmla="*/ 1899564 h 3042880"/>
              <a:gd name="connsiteX11" fmla="*/ 2050766 w 4506260"/>
              <a:gd name="connsiteY11" fmla="*/ 2423917 h 3042880"/>
              <a:gd name="connsiteX12" fmla="*/ 1753846 w 4506260"/>
              <a:gd name="connsiteY12" fmla="*/ 2830367 h 3042880"/>
              <a:gd name="connsiteX13" fmla="*/ 902963 w 4506260"/>
              <a:gd name="connsiteY13" fmla="*/ 3028282 h 3042880"/>
              <a:gd name="connsiteX14" fmla="*/ 98146 w 4506260"/>
              <a:gd name="connsiteY14" fmla="*/ 2402199 h 3042880"/>
              <a:gd name="connsiteX15" fmla="*/ 2151 w 4506260"/>
              <a:gd name="connsiteY15" fmla="*/ 1724406 h 3042880"/>
              <a:gd name="connsiteX16" fmla="*/ 33556 w 4506260"/>
              <a:gd name="connsiteY16" fmla="*/ 1383205 h 3042880"/>
              <a:gd name="connsiteX17" fmla="*/ 309596 w 4506260"/>
              <a:gd name="connsiteY17" fmla="*/ 698736 h 3042880"/>
              <a:gd name="connsiteX18" fmla="*/ 1187563 w 4506260"/>
              <a:gd name="connsiteY18" fmla="*/ 112988 h 3042880"/>
              <a:gd name="connsiteX19" fmla="*/ 1937188 w 4506260"/>
              <a:gd name="connsiteY19" fmla="*/ 351 h 3042880"/>
              <a:gd name="connsiteX20" fmla="*/ 4354169 w 4506260"/>
              <a:gd name="connsiteY20" fmla="*/ 254 h 3042880"/>
              <a:gd name="connsiteX21" fmla="*/ 4422710 w 4506260"/>
              <a:gd name="connsiteY21" fmla="*/ 69268 h 3042880"/>
              <a:gd name="connsiteX22" fmla="*/ 4422803 w 4506260"/>
              <a:gd name="connsiteY22" fmla="*/ 370133 h 3042880"/>
              <a:gd name="connsiteX23" fmla="*/ 4422803 w 4506260"/>
              <a:gd name="connsiteY23" fmla="*/ 666107 h 3042880"/>
              <a:gd name="connsiteX24" fmla="*/ 4346741 w 4506260"/>
              <a:gd name="connsiteY24" fmla="*/ 750630 h 3042880"/>
              <a:gd name="connsiteX25" fmla="*/ 4039106 w 4506260"/>
              <a:gd name="connsiteY25" fmla="*/ 810333 h 3042880"/>
              <a:gd name="connsiteX26" fmla="*/ 3688316 w 4506260"/>
              <a:gd name="connsiteY26" fmla="*/ 1037771 h 3042880"/>
              <a:gd name="connsiteX27" fmla="*/ 3624004 w 4506260"/>
              <a:gd name="connsiteY27" fmla="*/ 1186509 h 3042880"/>
              <a:gd name="connsiteX28" fmla="*/ 3672612 w 4506260"/>
              <a:gd name="connsiteY28" fmla="*/ 1248095 h 3042880"/>
              <a:gd name="connsiteX29" fmla="*/ 4217088 w 4506260"/>
              <a:gd name="connsiteY29" fmla="*/ 1452966 h 3042880"/>
              <a:gd name="connsiteX30" fmla="*/ 4479496 w 4506260"/>
              <a:gd name="connsiteY30" fmla="*/ 1890727 h 3042880"/>
              <a:gd name="connsiteX31" fmla="*/ 4466991 w 4506260"/>
              <a:gd name="connsiteY31" fmla="*/ 2410754 h 3042880"/>
              <a:gd name="connsiteX32" fmla="*/ 4187658 w 4506260"/>
              <a:gd name="connsiteY32" fmla="*/ 2818145 h 3042880"/>
              <a:gd name="connsiteX33" fmla="*/ 3318154 w 4506260"/>
              <a:gd name="connsiteY33" fmla="*/ 3027434 h 3042880"/>
              <a:gd name="connsiteX34" fmla="*/ 2533929 w 4506260"/>
              <a:gd name="connsiteY34" fmla="*/ 2435482 h 3042880"/>
              <a:gd name="connsiteX35" fmla="*/ 2431355 w 4506260"/>
              <a:gd name="connsiteY35" fmla="*/ 2000261 h 3042880"/>
              <a:gd name="connsiteX36" fmla="*/ 2432672 w 4506260"/>
              <a:gd name="connsiteY36" fmla="*/ 1563724 h 3042880"/>
              <a:gd name="connsiteX37" fmla="*/ 2912080 w 4506260"/>
              <a:gd name="connsiteY37" fmla="*/ 494616 h 3042880"/>
              <a:gd name="connsiteX38" fmla="*/ 3582352 w 4506260"/>
              <a:gd name="connsiteY38" fmla="*/ 120226 h 3042880"/>
              <a:gd name="connsiteX39" fmla="*/ 4354169 w 4506260"/>
              <a:gd name="connsiteY39" fmla="*/ 254 h 304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06260" h="3042880">
                <a:moveTo>
                  <a:pt x="1937188" y="351"/>
                </a:moveTo>
                <a:cubicBezTo>
                  <a:pt x="1996891" y="-1249"/>
                  <a:pt x="1997550" y="161"/>
                  <a:pt x="1997735" y="60054"/>
                </a:cubicBezTo>
                <a:cubicBezTo>
                  <a:pt x="1997925" y="163477"/>
                  <a:pt x="1997735" y="266900"/>
                  <a:pt x="1997735" y="370323"/>
                </a:cubicBezTo>
                <a:cubicBezTo>
                  <a:pt x="1997735" y="469045"/>
                  <a:pt x="1997833" y="567766"/>
                  <a:pt x="1997735" y="666487"/>
                </a:cubicBezTo>
                <a:cubicBezTo>
                  <a:pt x="1997642" y="739447"/>
                  <a:pt x="1992848" y="744241"/>
                  <a:pt x="1918099" y="750260"/>
                </a:cubicBezTo>
                <a:cubicBezTo>
                  <a:pt x="1779798" y="761350"/>
                  <a:pt x="1645629" y="791907"/>
                  <a:pt x="1518512" y="847191"/>
                </a:cubicBezTo>
                <a:cubicBezTo>
                  <a:pt x="1386132" y="904826"/>
                  <a:pt x="1272652" y="985404"/>
                  <a:pt x="1218870" y="1127845"/>
                </a:cubicBezTo>
                <a:cubicBezTo>
                  <a:pt x="1208433" y="1155392"/>
                  <a:pt x="1201761" y="1184539"/>
                  <a:pt x="1195552" y="1213495"/>
                </a:cubicBezTo>
                <a:cubicBezTo>
                  <a:pt x="1188782" y="1244617"/>
                  <a:pt x="1212291" y="1245651"/>
                  <a:pt x="1233068" y="1246968"/>
                </a:cubicBezTo>
                <a:cubicBezTo>
                  <a:pt x="1367047" y="1255898"/>
                  <a:pt x="1495949" y="1286079"/>
                  <a:pt x="1618174" y="1342022"/>
                </a:cubicBezTo>
                <a:cubicBezTo>
                  <a:pt x="1860654" y="1452965"/>
                  <a:pt x="2013250" y="1637810"/>
                  <a:pt x="2068626" y="1899564"/>
                </a:cubicBezTo>
                <a:cubicBezTo>
                  <a:pt x="2105860" y="2075479"/>
                  <a:pt x="2106425" y="2250827"/>
                  <a:pt x="2050766" y="2423917"/>
                </a:cubicBezTo>
                <a:cubicBezTo>
                  <a:pt x="1996701" y="2592121"/>
                  <a:pt x="1893654" y="2724783"/>
                  <a:pt x="1753846" y="2830367"/>
                </a:cubicBezTo>
                <a:cubicBezTo>
                  <a:pt x="1499617" y="3022454"/>
                  <a:pt x="1207589" y="3071529"/>
                  <a:pt x="902963" y="3028282"/>
                </a:cubicBezTo>
                <a:cubicBezTo>
                  <a:pt x="520676" y="2973940"/>
                  <a:pt x="248674" y="2760417"/>
                  <a:pt x="98146" y="2402199"/>
                </a:cubicBezTo>
                <a:cubicBezTo>
                  <a:pt x="7136" y="2185574"/>
                  <a:pt x="-6311" y="1955600"/>
                  <a:pt x="2151" y="1724406"/>
                </a:cubicBezTo>
                <a:cubicBezTo>
                  <a:pt x="6287" y="1610453"/>
                  <a:pt x="17100" y="1496124"/>
                  <a:pt x="33556" y="1383205"/>
                </a:cubicBezTo>
                <a:cubicBezTo>
                  <a:pt x="70033" y="1133298"/>
                  <a:pt x="159259" y="902665"/>
                  <a:pt x="309596" y="698736"/>
                </a:cubicBezTo>
                <a:cubicBezTo>
                  <a:pt x="531206" y="398153"/>
                  <a:pt x="834422" y="218196"/>
                  <a:pt x="1187563" y="112988"/>
                </a:cubicBezTo>
                <a:cubicBezTo>
                  <a:pt x="1432393" y="40028"/>
                  <a:pt x="1682769" y="7121"/>
                  <a:pt x="1937188" y="351"/>
                </a:cubicBezTo>
                <a:close/>
                <a:moveTo>
                  <a:pt x="4354169" y="254"/>
                </a:moveTo>
                <a:cubicBezTo>
                  <a:pt x="4418950" y="-1346"/>
                  <a:pt x="4422617" y="2888"/>
                  <a:pt x="4422710" y="69268"/>
                </a:cubicBezTo>
                <a:cubicBezTo>
                  <a:pt x="4422993" y="169584"/>
                  <a:pt x="4422803" y="269905"/>
                  <a:pt x="4422803" y="370133"/>
                </a:cubicBezTo>
                <a:cubicBezTo>
                  <a:pt x="4422803" y="468757"/>
                  <a:pt x="4422895" y="567478"/>
                  <a:pt x="4422803" y="666107"/>
                </a:cubicBezTo>
                <a:cubicBezTo>
                  <a:pt x="4422710" y="735121"/>
                  <a:pt x="4414058" y="740008"/>
                  <a:pt x="4346741" y="750630"/>
                </a:cubicBezTo>
                <a:cubicBezTo>
                  <a:pt x="4243503" y="766896"/>
                  <a:pt x="4139427" y="782318"/>
                  <a:pt x="4039106" y="810333"/>
                </a:cubicBezTo>
                <a:cubicBezTo>
                  <a:pt x="3900142" y="849166"/>
                  <a:pt x="3771616" y="912820"/>
                  <a:pt x="3688316" y="1037771"/>
                </a:cubicBezTo>
                <a:cubicBezTo>
                  <a:pt x="3658697" y="1082150"/>
                  <a:pt x="3637919" y="1134800"/>
                  <a:pt x="3624004" y="1186509"/>
                </a:cubicBezTo>
                <a:cubicBezTo>
                  <a:pt x="3609148" y="1241515"/>
                  <a:pt x="3615918" y="1242925"/>
                  <a:pt x="3672612" y="1248095"/>
                </a:cubicBezTo>
                <a:cubicBezTo>
                  <a:pt x="3872785" y="1266336"/>
                  <a:pt x="4058191" y="1324532"/>
                  <a:pt x="4217088" y="1452966"/>
                </a:cubicBezTo>
                <a:cubicBezTo>
                  <a:pt x="4358022" y="1566826"/>
                  <a:pt x="4441888" y="1715847"/>
                  <a:pt x="4479496" y="1890727"/>
                </a:cubicBezTo>
                <a:cubicBezTo>
                  <a:pt x="4516822" y="2064476"/>
                  <a:pt x="4517295" y="2238132"/>
                  <a:pt x="4466991" y="2410754"/>
                </a:cubicBezTo>
                <a:cubicBezTo>
                  <a:pt x="4418384" y="2577640"/>
                  <a:pt x="4321448" y="2711995"/>
                  <a:pt x="4187658" y="2818145"/>
                </a:cubicBezTo>
                <a:cubicBezTo>
                  <a:pt x="3931171" y="3021606"/>
                  <a:pt x="3631901" y="3072846"/>
                  <a:pt x="3318154" y="3027434"/>
                </a:cubicBezTo>
                <a:cubicBezTo>
                  <a:pt x="2952981" y="2974593"/>
                  <a:pt x="2688593" y="2771605"/>
                  <a:pt x="2533929" y="2435482"/>
                </a:cubicBezTo>
                <a:cubicBezTo>
                  <a:pt x="2471032" y="2298679"/>
                  <a:pt x="2434081" y="2152292"/>
                  <a:pt x="2431355" y="2000261"/>
                </a:cubicBezTo>
                <a:cubicBezTo>
                  <a:pt x="2428721" y="1854713"/>
                  <a:pt x="2422142" y="1708511"/>
                  <a:pt x="2432672" y="1563724"/>
                </a:cubicBezTo>
                <a:cubicBezTo>
                  <a:pt x="2462853" y="1150598"/>
                  <a:pt x="2603411" y="783162"/>
                  <a:pt x="2912080" y="494616"/>
                </a:cubicBezTo>
                <a:cubicBezTo>
                  <a:pt x="3103978" y="315317"/>
                  <a:pt x="3332450" y="197321"/>
                  <a:pt x="3582352" y="120226"/>
                </a:cubicBezTo>
                <a:cubicBezTo>
                  <a:pt x="3833670" y="42750"/>
                  <a:pt x="4091756" y="6931"/>
                  <a:pt x="4354169" y="254"/>
                </a:cubicBezTo>
                <a:close/>
              </a:path>
            </a:pathLst>
          </a:custGeom>
          <a:solidFill>
            <a:srgbClr val="0000A4"/>
          </a:solidFill>
        </p:spPr>
        <p:txBody>
          <a:bodyPr wrap="square">
            <a:noAutofit/>
          </a:bodyPr>
          <a:lstStyle>
            <a:lvl1pPr marL="0" indent="0">
              <a:buNone/>
              <a:defRPr>
                <a:solidFill>
                  <a:srgbClr val="71E9B4"/>
                </a:solidFill>
                <a:latin typeface="Graphik Regular" panose="020B0503030202060203" pitchFamily="34" charset="0"/>
              </a:defRPr>
            </a:lvl1pPr>
          </a:lstStyle>
          <a:p>
            <a:pPr lvl="0"/>
            <a:r>
              <a:rPr lang="en-GB" dirty="0"/>
              <a:t> </a:t>
            </a:r>
          </a:p>
        </p:txBody>
      </p:sp>
    </p:spTree>
    <p:extLst>
      <p:ext uri="{BB962C8B-B14F-4D97-AF65-F5344CB8AC3E}">
        <p14:creationId xmlns:p14="http://schemas.microsoft.com/office/powerpoint/2010/main" val="1564925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4CF9EC7B-7D03-43D9-A670-0860307FF977}"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Quote | Dark</a:t>
            </a:r>
          </a:p>
        </p:txBody>
      </p:sp>
      <p:sp>
        <p:nvSpPr>
          <p:cNvPr id="8" name="Titel 1">
            <a:extLst>
              <a:ext uri="{FF2B5EF4-FFF2-40B4-BE49-F238E27FC236}">
                <a16:creationId xmlns:a16="http://schemas.microsoft.com/office/drawing/2014/main" id="{18207703-9ACC-4634-96F1-B4F750BB337E}"/>
              </a:ext>
            </a:extLst>
          </p:cNvPr>
          <p:cNvSpPr>
            <a:spLocks noGrp="1"/>
          </p:cNvSpPr>
          <p:nvPr>
            <p:ph type="title" hasCustomPrompt="1"/>
          </p:nvPr>
        </p:nvSpPr>
        <p:spPr>
          <a:xfrm>
            <a:off x="792000" y="1858420"/>
            <a:ext cx="10608000" cy="3141165"/>
          </a:xfrm>
        </p:spPr>
        <p:txBody>
          <a:bodyPr tIns="72000" bIns="72000" anchor="ctr"/>
          <a:lstStyle>
            <a:lvl1pPr algn="ctr">
              <a:defRPr sz="7200">
                <a:solidFill>
                  <a:srgbClr val="1EADFF"/>
                </a:solidFill>
                <a:latin typeface="Produkt Super" pitchFamily="50" charset="0"/>
              </a:defRPr>
            </a:lvl1pPr>
          </a:lstStyle>
          <a:p>
            <a:r>
              <a:rPr lang="en-GB" noProof="0" dirty="0"/>
              <a:t>Insert quote here</a:t>
            </a:r>
          </a:p>
        </p:txBody>
      </p:sp>
      <p:sp>
        <p:nvSpPr>
          <p:cNvPr id="9" name="Tijdelijke aanduiding voor tekst 256">
            <a:extLst>
              <a:ext uri="{FF2B5EF4-FFF2-40B4-BE49-F238E27FC236}">
                <a16:creationId xmlns:a16="http://schemas.microsoft.com/office/drawing/2014/main" id="{FBC42650-E85A-4008-90FE-7046D98241CC}"/>
              </a:ext>
            </a:extLst>
          </p:cNvPr>
          <p:cNvSpPr>
            <a:spLocks noGrp="1"/>
          </p:cNvSpPr>
          <p:nvPr>
            <p:ph type="body" sz="quarter" idx="14" hasCustomPrompt="1"/>
          </p:nvPr>
        </p:nvSpPr>
        <p:spPr>
          <a:xfrm>
            <a:off x="778626" y="763960"/>
            <a:ext cx="1323481" cy="893689"/>
          </a:xfrm>
          <a:custGeom>
            <a:avLst/>
            <a:gdLst>
              <a:gd name="connsiteX0" fmla="*/ 1937188 w 4506260"/>
              <a:gd name="connsiteY0" fmla="*/ 351 h 3042880"/>
              <a:gd name="connsiteX1" fmla="*/ 1997735 w 4506260"/>
              <a:gd name="connsiteY1" fmla="*/ 60054 h 3042880"/>
              <a:gd name="connsiteX2" fmla="*/ 1997735 w 4506260"/>
              <a:gd name="connsiteY2" fmla="*/ 370323 h 3042880"/>
              <a:gd name="connsiteX3" fmla="*/ 1997735 w 4506260"/>
              <a:gd name="connsiteY3" fmla="*/ 666487 h 3042880"/>
              <a:gd name="connsiteX4" fmla="*/ 1918099 w 4506260"/>
              <a:gd name="connsiteY4" fmla="*/ 750260 h 3042880"/>
              <a:gd name="connsiteX5" fmla="*/ 1518512 w 4506260"/>
              <a:gd name="connsiteY5" fmla="*/ 847191 h 3042880"/>
              <a:gd name="connsiteX6" fmla="*/ 1218870 w 4506260"/>
              <a:gd name="connsiteY6" fmla="*/ 1127845 h 3042880"/>
              <a:gd name="connsiteX7" fmla="*/ 1195552 w 4506260"/>
              <a:gd name="connsiteY7" fmla="*/ 1213495 h 3042880"/>
              <a:gd name="connsiteX8" fmla="*/ 1233068 w 4506260"/>
              <a:gd name="connsiteY8" fmla="*/ 1246968 h 3042880"/>
              <a:gd name="connsiteX9" fmla="*/ 1618174 w 4506260"/>
              <a:gd name="connsiteY9" fmla="*/ 1342022 h 3042880"/>
              <a:gd name="connsiteX10" fmla="*/ 2068626 w 4506260"/>
              <a:gd name="connsiteY10" fmla="*/ 1899564 h 3042880"/>
              <a:gd name="connsiteX11" fmla="*/ 2050766 w 4506260"/>
              <a:gd name="connsiteY11" fmla="*/ 2423917 h 3042880"/>
              <a:gd name="connsiteX12" fmla="*/ 1753846 w 4506260"/>
              <a:gd name="connsiteY12" fmla="*/ 2830367 h 3042880"/>
              <a:gd name="connsiteX13" fmla="*/ 902963 w 4506260"/>
              <a:gd name="connsiteY13" fmla="*/ 3028282 h 3042880"/>
              <a:gd name="connsiteX14" fmla="*/ 98146 w 4506260"/>
              <a:gd name="connsiteY14" fmla="*/ 2402199 h 3042880"/>
              <a:gd name="connsiteX15" fmla="*/ 2151 w 4506260"/>
              <a:gd name="connsiteY15" fmla="*/ 1724406 h 3042880"/>
              <a:gd name="connsiteX16" fmla="*/ 33556 w 4506260"/>
              <a:gd name="connsiteY16" fmla="*/ 1383205 h 3042880"/>
              <a:gd name="connsiteX17" fmla="*/ 309596 w 4506260"/>
              <a:gd name="connsiteY17" fmla="*/ 698736 h 3042880"/>
              <a:gd name="connsiteX18" fmla="*/ 1187563 w 4506260"/>
              <a:gd name="connsiteY18" fmla="*/ 112988 h 3042880"/>
              <a:gd name="connsiteX19" fmla="*/ 1937188 w 4506260"/>
              <a:gd name="connsiteY19" fmla="*/ 351 h 3042880"/>
              <a:gd name="connsiteX20" fmla="*/ 4354169 w 4506260"/>
              <a:gd name="connsiteY20" fmla="*/ 254 h 3042880"/>
              <a:gd name="connsiteX21" fmla="*/ 4422710 w 4506260"/>
              <a:gd name="connsiteY21" fmla="*/ 69268 h 3042880"/>
              <a:gd name="connsiteX22" fmla="*/ 4422803 w 4506260"/>
              <a:gd name="connsiteY22" fmla="*/ 370133 h 3042880"/>
              <a:gd name="connsiteX23" fmla="*/ 4422803 w 4506260"/>
              <a:gd name="connsiteY23" fmla="*/ 666107 h 3042880"/>
              <a:gd name="connsiteX24" fmla="*/ 4346741 w 4506260"/>
              <a:gd name="connsiteY24" fmla="*/ 750630 h 3042880"/>
              <a:gd name="connsiteX25" fmla="*/ 4039106 w 4506260"/>
              <a:gd name="connsiteY25" fmla="*/ 810333 h 3042880"/>
              <a:gd name="connsiteX26" fmla="*/ 3688316 w 4506260"/>
              <a:gd name="connsiteY26" fmla="*/ 1037771 h 3042880"/>
              <a:gd name="connsiteX27" fmla="*/ 3624004 w 4506260"/>
              <a:gd name="connsiteY27" fmla="*/ 1186509 h 3042880"/>
              <a:gd name="connsiteX28" fmla="*/ 3672612 w 4506260"/>
              <a:gd name="connsiteY28" fmla="*/ 1248095 h 3042880"/>
              <a:gd name="connsiteX29" fmla="*/ 4217088 w 4506260"/>
              <a:gd name="connsiteY29" fmla="*/ 1452966 h 3042880"/>
              <a:gd name="connsiteX30" fmla="*/ 4479496 w 4506260"/>
              <a:gd name="connsiteY30" fmla="*/ 1890727 h 3042880"/>
              <a:gd name="connsiteX31" fmla="*/ 4466991 w 4506260"/>
              <a:gd name="connsiteY31" fmla="*/ 2410754 h 3042880"/>
              <a:gd name="connsiteX32" fmla="*/ 4187658 w 4506260"/>
              <a:gd name="connsiteY32" fmla="*/ 2818145 h 3042880"/>
              <a:gd name="connsiteX33" fmla="*/ 3318154 w 4506260"/>
              <a:gd name="connsiteY33" fmla="*/ 3027434 h 3042880"/>
              <a:gd name="connsiteX34" fmla="*/ 2533929 w 4506260"/>
              <a:gd name="connsiteY34" fmla="*/ 2435482 h 3042880"/>
              <a:gd name="connsiteX35" fmla="*/ 2431355 w 4506260"/>
              <a:gd name="connsiteY35" fmla="*/ 2000261 h 3042880"/>
              <a:gd name="connsiteX36" fmla="*/ 2432672 w 4506260"/>
              <a:gd name="connsiteY36" fmla="*/ 1563724 h 3042880"/>
              <a:gd name="connsiteX37" fmla="*/ 2912080 w 4506260"/>
              <a:gd name="connsiteY37" fmla="*/ 494616 h 3042880"/>
              <a:gd name="connsiteX38" fmla="*/ 3582352 w 4506260"/>
              <a:gd name="connsiteY38" fmla="*/ 120226 h 3042880"/>
              <a:gd name="connsiteX39" fmla="*/ 4354169 w 4506260"/>
              <a:gd name="connsiteY39" fmla="*/ 254 h 304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06260" h="3042880">
                <a:moveTo>
                  <a:pt x="1937188" y="351"/>
                </a:moveTo>
                <a:cubicBezTo>
                  <a:pt x="1996891" y="-1249"/>
                  <a:pt x="1997550" y="161"/>
                  <a:pt x="1997735" y="60054"/>
                </a:cubicBezTo>
                <a:cubicBezTo>
                  <a:pt x="1997925" y="163477"/>
                  <a:pt x="1997735" y="266900"/>
                  <a:pt x="1997735" y="370323"/>
                </a:cubicBezTo>
                <a:cubicBezTo>
                  <a:pt x="1997735" y="469045"/>
                  <a:pt x="1997833" y="567766"/>
                  <a:pt x="1997735" y="666487"/>
                </a:cubicBezTo>
                <a:cubicBezTo>
                  <a:pt x="1997642" y="739447"/>
                  <a:pt x="1992848" y="744241"/>
                  <a:pt x="1918099" y="750260"/>
                </a:cubicBezTo>
                <a:cubicBezTo>
                  <a:pt x="1779798" y="761350"/>
                  <a:pt x="1645629" y="791907"/>
                  <a:pt x="1518512" y="847191"/>
                </a:cubicBezTo>
                <a:cubicBezTo>
                  <a:pt x="1386132" y="904826"/>
                  <a:pt x="1272652" y="985404"/>
                  <a:pt x="1218870" y="1127845"/>
                </a:cubicBezTo>
                <a:cubicBezTo>
                  <a:pt x="1208433" y="1155392"/>
                  <a:pt x="1201761" y="1184539"/>
                  <a:pt x="1195552" y="1213495"/>
                </a:cubicBezTo>
                <a:cubicBezTo>
                  <a:pt x="1188782" y="1244617"/>
                  <a:pt x="1212291" y="1245651"/>
                  <a:pt x="1233068" y="1246968"/>
                </a:cubicBezTo>
                <a:cubicBezTo>
                  <a:pt x="1367047" y="1255898"/>
                  <a:pt x="1495949" y="1286079"/>
                  <a:pt x="1618174" y="1342022"/>
                </a:cubicBezTo>
                <a:cubicBezTo>
                  <a:pt x="1860654" y="1452965"/>
                  <a:pt x="2013250" y="1637810"/>
                  <a:pt x="2068626" y="1899564"/>
                </a:cubicBezTo>
                <a:cubicBezTo>
                  <a:pt x="2105860" y="2075479"/>
                  <a:pt x="2106425" y="2250827"/>
                  <a:pt x="2050766" y="2423917"/>
                </a:cubicBezTo>
                <a:cubicBezTo>
                  <a:pt x="1996701" y="2592121"/>
                  <a:pt x="1893654" y="2724783"/>
                  <a:pt x="1753846" y="2830367"/>
                </a:cubicBezTo>
                <a:cubicBezTo>
                  <a:pt x="1499617" y="3022454"/>
                  <a:pt x="1207589" y="3071529"/>
                  <a:pt x="902963" y="3028282"/>
                </a:cubicBezTo>
                <a:cubicBezTo>
                  <a:pt x="520676" y="2973940"/>
                  <a:pt x="248674" y="2760417"/>
                  <a:pt x="98146" y="2402199"/>
                </a:cubicBezTo>
                <a:cubicBezTo>
                  <a:pt x="7136" y="2185574"/>
                  <a:pt x="-6311" y="1955600"/>
                  <a:pt x="2151" y="1724406"/>
                </a:cubicBezTo>
                <a:cubicBezTo>
                  <a:pt x="6287" y="1610453"/>
                  <a:pt x="17100" y="1496124"/>
                  <a:pt x="33556" y="1383205"/>
                </a:cubicBezTo>
                <a:cubicBezTo>
                  <a:pt x="70033" y="1133298"/>
                  <a:pt x="159259" y="902665"/>
                  <a:pt x="309596" y="698736"/>
                </a:cubicBezTo>
                <a:cubicBezTo>
                  <a:pt x="531206" y="398153"/>
                  <a:pt x="834422" y="218196"/>
                  <a:pt x="1187563" y="112988"/>
                </a:cubicBezTo>
                <a:cubicBezTo>
                  <a:pt x="1432393" y="40028"/>
                  <a:pt x="1682769" y="7121"/>
                  <a:pt x="1937188" y="351"/>
                </a:cubicBezTo>
                <a:close/>
                <a:moveTo>
                  <a:pt x="4354169" y="254"/>
                </a:moveTo>
                <a:cubicBezTo>
                  <a:pt x="4418950" y="-1346"/>
                  <a:pt x="4422617" y="2888"/>
                  <a:pt x="4422710" y="69268"/>
                </a:cubicBezTo>
                <a:cubicBezTo>
                  <a:pt x="4422993" y="169584"/>
                  <a:pt x="4422803" y="269905"/>
                  <a:pt x="4422803" y="370133"/>
                </a:cubicBezTo>
                <a:cubicBezTo>
                  <a:pt x="4422803" y="468757"/>
                  <a:pt x="4422895" y="567478"/>
                  <a:pt x="4422803" y="666107"/>
                </a:cubicBezTo>
                <a:cubicBezTo>
                  <a:pt x="4422710" y="735121"/>
                  <a:pt x="4414058" y="740008"/>
                  <a:pt x="4346741" y="750630"/>
                </a:cubicBezTo>
                <a:cubicBezTo>
                  <a:pt x="4243503" y="766896"/>
                  <a:pt x="4139427" y="782318"/>
                  <a:pt x="4039106" y="810333"/>
                </a:cubicBezTo>
                <a:cubicBezTo>
                  <a:pt x="3900142" y="849166"/>
                  <a:pt x="3771616" y="912820"/>
                  <a:pt x="3688316" y="1037771"/>
                </a:cubicBezTo>
                <a:cubicBezTo>
                  <a:pt x="3658697" y="1082150"/>
                  <a:pt x="3637919" y="1134800"/>
                  <a:pt x="3624004" y="1186509"/>
                </a:cubicBezTo>
                <a:cubicBezTo>
                  <a:pt x="3609148" y="1241515"/>
                  <a:pt x="3615918" y="1242925"/>
                  <a:pt x="3672612" y="1248095"/>
                </a:cubicBezTo>
                <a:cubicBezTo>
                  <a:pt x="3872785" y="1266336"/>
                  <a:pt x="4058191" y="1324532"/>
                  <a:pt x="4217088" y="1452966"/>
                </a:cubicBezTo>
                <a:cubicBezTo>
                  <a:pt x="4358022" y="1566826"/>
                  <a:pt x="4441888" y="1715847"/>
                  <a:pt x="4479496" y="1890727"/>
                </a:cubicBezTo>
                <a:cubicBezTo>
                  <a:pt x="4516822" y="2064476"/>
                  <a:pt x="4517295" y="2238132"/>
                  <a:pt x="4466991" y="2410754"/>
                </a:cubicBezTo>
                <a:cubicBezTo>
                  <a:pt x="4418384" y="2577640"/>
                  <a:pt x="4321448" y="2711995"/>
                  <a:pt x="4187658" y="2818145"/>
                </a:cubicBezTo>
                <a:cubicBezTo>
                  <a:pt x="3931171" y="3021606"/>
                  <a:pt x="3631901" y="3072846"/>
                  <a:pt x="3318154" y="3027434"/>
                </a:cubicBezTo>
                <a:cubicBezTo>
                  <a:pt x="2952981" y="2974593"/>
                  <a:pt x="2688593" y="2771605"/>
                  <a:pt x="2533929" y="2435482"/>
                </a:cubicBezTo>
                <a:cubicBezTo>
                  <a:pt x="2471032" y="2298679"/>
                  <a:pt x="2434081" y="2152292"/>
                  <a:pt x="2431355" y="2000261"/>
                </a:cubicBezTo>
                <a:cubicBezTo>
                  <a:pt x="2428721" y="1854713"/>
                  <a:pt x="2422142" y="1708511"/>
                  <a:pt x="2432672" y="1563724"/>
                </a:cubicBezTo>
                <a:cubicBezTo>
                  <a:pt x="2462853" y="1150598"/>
                  <a:pt x="2603411" y="783162"/>
                  <a:pt x="2912080" y="494616"/>
                </a:cubicBezTo>
                <a:cubicBezTo>
                  <a:pt x="3103978" y="315317"/>
                  <a:pt x="3332450" y="197321"/>
                  <a:pt x="3582352" y="120226"/>
                </a:cubicBezTo>
                <a:cubicBezTo>
                  <a:pt x="3833670" y="42750"/>
                  <a:pt x="4091756" y="6931"/>
                  <a:pt x="4354169" y="254"/>
                </a:cubicBezTo>
                <a:close/>
              </a:path>
            </a:pathLst>
          </a:custGeom>
          <a:solidFill>
            <a:srgbClr val="1EADFF"/>
          </a:solidFill>
        </p:spPr>
        <p:txBody>
          <a:bodyPr wrap="square">
            <a:noAutofit/>
          </a:bodyPr>
          <a:lstStyle>
            <a:lvl1pPr marL="0" indent="0">
              <a:buNone/>
              <a:defRPr>
                <a:solidFill>
                  <a:srgbClr val="71E9B4"/>
                </a:solidFill>
                <a:latin typeface="Graphik Regular" panose="020B0503030202060203" pitchFamily="34" charset="0"/>
              </a:defRPr>
            </a:lvl1pPr>
          </a:lstStyle>
          <a:p>
            <a:pPr lvl="0"/>
            <a:r>
              <a:rPr lang="en-GB" dirty="0"/>
              <a:t>  </a:t>
            </a:r>
          </a:p>
        </p:txBody>
      </p:sp>
      <p:sp>
        <p:nvSpPr>
          <p:cNvPr id="10" name="Tijdelijke aanduiding voor tekst 259">
            <a:extLst>
              <a:ext uri="{FF2B5EF4-FFF2-40B4-BE49-F238E27FC236}">
                <a16:creationId xmlns:a16="http://schemas.microsoft.com/office/drawing/2014/main" id="{74004BA2-D379-40A8-AB04-444AC36098D4}"/>
              </a:ext>
            </a:extLst>
          </p:cNvPr>
          <p:cNvSpPr>
            <a:spLocks noGrp="1"/>
          </p:cNvSpPr>
          <p:nvPr>
            <p:ph type="body" sz="quarter" idx="15" hasCustomPrompt="1"/>
          </p:nvPr>
        </p:nvSpPr>
        <p:spPr>
          <a:xfrm rot="10800000">
            <a:off x="10076520" y="5187104"/>
            <a:ext cx="1323481" cy="893689"/>
          </a:xfrm>
          <a:custGeom>
            <a:avLst/>
            <a:gdLst>
              <a:gd name="connsiteX0" fmla="*/ 1937188 w 4506260"/>
              <a:gd name="connsiteY0" fmla="*/ 351 h 3042880"/>
              <a:gd name="connsiteX1" fmla="*/ 1997735 w 4506260"/>
              <a:gd name="connsiteY1" fmla="*/ 60054 h 3042880"/>
              <a:gd name="connsiteX2" fmla="*/ 1997735 w 4506260"/>
              <a:gd name="connsiteY2" fmla="*/ 370323 h 3042880"/>
              <a:gd name="connsiteX3" fmla="*/ 1997735 w 4506260"/>
              <a:gd name="connsiteY3" fmla="*/ 666487 h 3042880"/>
              <a:gd name="connsiteX4" fmla="*/ 1918099 w 4506260"/>
              <a:gd name="connsiteY4" fmla="*/ 750260 h 3042880"/>
              <a:gd name="connsiteX5" fmla="*/ 1518512 w 4506260"/>
              <a:gd name="connsiteY5" fmla="*/ 847191 h 3042880"/>
              <a:gd name="connsiteX6" fmla="*/ 1218870 w 4506260"/>
              <a:gd name="connsiteY6" fmla="*/ 1127845 h 3042880"/>
              <a:gd name="connsiteX7" fmla="*/ 1195552 w 4506260"/>
              <a:gd name="connsiteY7" fmla="*/ 1213495 h 3042880"/>
              <a:gd name="connsiteX8" fmla="*/ 1233068 w 4506260"/>
              <a:gd name="connsiteY8" fmla="*/ 1246968 h 3042880"/>
              <a:gd name="connsiteX9" fmla="*/ 1618174 w 4506260"/>
              <a:gd name="connsiteY9" fmla="*/ 1342022 h 3042880"/>
              <a:gd name="connsiteX10" fmla="*/ 2068626 w 4506260"/>
              <a:gd name="connsiteY10" fmla="*/ 1899564 h 3042880"/>
              <a:gd name="connsiteX11" fmla="*/ 2050766 w 4506260"/>
              <a:gd name="connsiteY11" fmla="*/ 2423917 h 3042880"/>
              <a:gd name="connsiteX12" fmla="*/ 1753846 w 4506260"/>
              <a:gd name="connsiteY12" fmla="*/ 2830367 h 3042880"/>
              <a:gd name="connsiteX13" fmla="*/ 902963 w 4506260"/>
              <a:gd name="connsiteY13" fmla="*/ 3028282 h 3042880"/>
              <a:gd name="connsiteX14" fmla="*/ 98146 w 4506260"/>
              <a:gd name="connsiteY14" fmla="*/ 2402199 h 3042880"/>
              <a:gd name="connsiteX15" fmla="*/ 2151 w 4506260"/>
              <a:gd name="connsiteY15" fmla="*/ 1724406 h 3042880"/>
              <a:gd name="connsiteX16" fmla="*/ 33556 w 4506260"/>
              <a:gd name="connsiteY16" fmla="*/ 1383205 h 3042880"/>
              <a:gd name="connsiteX17" fmla="*/ 309596 w 4506260"/>
              <a:gd name="connsiteY17" fmla="*/ 698736 h 3042880"/>
              <a:gd name="connsiteX18" fmla="*/ 1187563 w 4506260"/>
              <a:gd name="connsiteY18" fmla="*/ 112988 h 3042880"/>
              <a:gd name="connsiteX19" fmla="*/ 1937188 w 4506260"/>
              <a:gd name="connsiteY19" fmla="*/ 351 h 3042880"/>
              <a:gd name="connsiteX20" fmla="*/ 4354169 w 4506260"/>
              <a:gd name="connsiteY20" fmla="*/ 254 h 3042880"/>
              <a:gd name="connsiteX21" fmla="*/ 4422710 w 4506260"/>
              <a:gd name="connsiteY21" fmla="*/ 69268 h 3042880"/>
              <a:gd name="connsiteX22" fmla="*/ 4422803 w 4506260"/>
              <a:gd name="connsiteY22" fmla="*/ 370133 h 3042880"/>
              <a:gd name="connsiteX23" fmla="*/ 4422803 w 4506260"/>
              <a:gd name="connsiteY23" fmla="*/ 666107 h 3042880"/>
              <a:gd name="connsiteX24" fmla="*/ 4346741 w 4506260"/>
              <a:gd name="connsiteY24" fmla="*/ 750630 h 3042880"/>
              <a:gd name="connsiteX25" fmla="*/ 4039106 w 4506260"/>
              <a:gd name="connsiteY25" fmla="*/ 810333 h 3042880"/>
              <a:gd name="connsiteX26" fmla="*/ 3688316 w 4506260"/>
              <a:gd name="connsiteY26" fmla="*/ 1037771 h 3042880"/>
              <a:gd name="connsiteX27" fmla="*/ 3624004 w 4506260"/>
              <a:gd name="connsiteY27" fmla="*/ 1186509 h 3042880"/>
              <a:gd name="connsiteX28" fmla="*/ 3672612 w 4506260"/>
              <a:gd name="connsiteY28" fmla="*/ 1248095 h 3042880"/>
              <a:gd name="connsiteX29" fmla="*/ 4217088 w 4506260"/>
              <a:gd name="connsiteY29" fmla="*/ 1452966 h 3042880"/>
              <a:gd name="connsiteX30" fmla="*/ 4479496 w 4506260"/>
              <a:gd name="connsiteY30" fmla="*/ 1890727 h 3042880"/>
              <a:gd name="connsiteX31" fmla="*/ 4466991 w 4506260"/>
              <a:gd name="connsiteY31" fmla="*/ 2410754 h 3042880"/>
              <a:gd name="connsiteX32" fmla="*/ 4187658 w 4506260"/>
              <a:gd name="connsiteY32" fmla="*/ 2818145 h 3042880"/>
              <a:gd name="connsiteX33" fmla="*/ 3318154 w 4506260"/>
              <a:gd name="connsiteY33" fmla="*/ 3027434 h 3042880"/>
              <a:gd name="connsiteX34" fmla="*/ 2533929 w 4506260"/>
              <a:gd name="connsiteY34" fmla="*/ 2435482 h 3042880"/>
              <a:gd name="connsiteX35" fmla="*/ 2431355 w 4506260"/>
              <a:gd name="connsiteY35" fmla="*/ 2000261 h 3042880"/>
              <a:gd name="connsiteX36" fmla="*/ 2432672 w 4506260"/>
              <a:gd name="connsiteY36" fmla="*/ 1563724 h 3042880"/>
              <a:gd name="connsiteX37" fmla="*/ 2912080 w 4506260"/>
              <a:gd name="connsiteY37" fmla="*/ 494616 h 3042880"/>
              <a:gd name="connsiteX38" fmla="*/ 3582352 w 4506260"/>
              <a:gd name="connsiteY38" fmla="*/ 120226 h 3042880"/>
              <a:gd name="connsiteX39" fmla="*/ 4354169 w 4506260"/>
              <a:gd name="connsiteY39" fmla="*/ 254 h 304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06260" h="3042880">
                <a:moveTo>
                  <a:pt x="1937188" y="351"/>
                </a:moveTo>
                <a:cubicBezTo>
                  <a:pt x="1996891" y="-1249"/>
                  <a:pt x="1997550" y="161"/>
                  <a:pt x="1997735" y="60054"/>
                </a:cubicBezTo>
                <a:cubicBezTo>
                  <a:pt x="1997925" y="163477"/>
                  <a:pt x="1997735" y="266900"/>
                  <a:pt x="1997735" y="370323"/>
                </a:cubicBezTo>
                <a:cubicBezTo>
                  <a:pt x="1997735" y="469045"/>
                  <a:pt x="1997833" y="567766"/>
                  <a:pt x="1997735" y="666487"/>
                </a:cubicBezTo>
                <a:cubicBezTo>
                  <a:pt x="1997642" y="739447"/>
                  <a:pt x="1992848" y="744241"/>
                  <a:pt x="1918099" y="750260"/>
                </a:cubicBezTo>
                <a:cubicBezTo>
                  <a:pt x="1779798" y="761350"/>
                  <a:pt x="1645629" y="791907"/>
                  <a:pt x="1518512" y="847191"/>
                </a:cubicBezTo>
                <a:cubicBezTo>
                  <a:pt x="1386132" y="904826"/>
                  <a:pt x="1272652" y="985404"/>
                  <a:pt x="1218870" y="1127845"/>
                </a:cubicBezTo>
                <a:cubicBezTo>
                  <a:pt x="1208433" y="1155392"/>
                  <a:pt x="1201761" y="1184539"/>
                  <a:pt x="1195552" y="1213495"/>
                </a:cubicBezTo>
                <a:cubicBezTo>
                  <a:pt x="1188782" y="1244617"/>
                  <a:pt x="1212291" y="1245651"/>
                  <a:pt x="1233068" y="1246968"/>
                </a:cubicBezTo>
                <a:cubicBezTo>
                  <a:pt x="1367047" y="1255898"/>
                  <a:pt x="1495949" y="1286079"/>
                  <a:pt x="1618174" y="1342022"/>
                </a:cubicBezTo>
                <a:cubicBezTo>
                  <a:pt x="1860654" y="1452965"/>
                  <a:pt x="2013250" y="1637810"/>
                  <a:pt x="2068626" y="1899564"/>
                </a:cubicBezTo>
                <a:cubicBezTo>
                  <a:pt x="2105860" y="2075479"/>
                  <a:pt x="2106425" y="2250827"/>
                  <a:pt x="2050766" y="2423917"/>
                </a:cubicBezTo>
                <a:cubicBezTo>
                  <a:pt x="1996701" y="2592121"/>
                  <a:pt x="1893654" y="2724783"/>
                  <a:pt x="1753846" y="2830367"/>
                </a:cubicBezTo>
                <a:cubicBezTo>
                  <a:pt x="1499617" y="3022454"/>
                  <a:pt x="1207589" y="3071529"/>
                  <a:pt x="902963" y="3028282"/>
                </a:cubicBezTo>
                <a:cubicBezTo>
                  <a:pt x="520676" y="2973940"/>
                  <a:pt x="248674" y="2760417"/>
                  <a:pt x="98146" y="2402199"/>
                </a:cubicBezTo>
                <a:cubicBezTo>
                  <a:pt x="7136" y="2185574"/>
                  <a:pt x="-6311" y="1955600"/>
                  <a:pt x="2151" y="1724406"/>
                </a:cubicBezTo>
                <a:cubicBezTo>
                  <a:pt x="6287" y="1610453"/>
                  <a:pt x="17100" y="1496124"/>
                  <a:pt x="33556" y="1383205"/>
                </a:cubicBezTo>
                <a:cubicBezTo>
                  <a:pt x="70033" y="1133298"/>
                  <a:pt x="159259" y="902665"/>
                  <a:pt x="309596" y="698736"/>
                </a:cubicBezTo>
                <a:cubicBezTo>
                  <a:pt x="531206" y="398153"/>
                  <a:pt x="834422" y="218196"/>
                  <a:pt x="1187563" y="112988"/>
                </a:cubicBezTo>
                <a:cubicBezTo>
                  <a:pt x="1432393" y="40028"/>
                  <a:pt x="1682769" y="7121"/>
                  <a:pt x="1937188" y="351"/>
                </a:cubicBezTo>
                <a:close/>
                <a:moveTo>
                  <a:pt x="4354169" y="254"/>
                </a:moveTo>
                <a:cubicBezTo>
                  <a:pt x="4418950" y="-1346"/>
                  <a:pt x="4422617" y="2888"/>
                  <a:pt x="4422710" y="69268"/>
                </a:cubicBezTo>
                <a:cubicBezTo>
                  <a:pt x="4422993" y="169584"/>
                  <a:pt x="4422803" y="269905"/>
                  <a:pt x="4422803" y="370133"/>
                </a:cubicBezTo>
                <a:cubicBezTo>
                  <a:pt x="4422803" y="468757"/>
                  <a:pt x="4422895" y="567478"/>
                  <a:pt x="4422803" y="666107"/>
                </a:cubicBezTo>
                <a:cubicBezTo>
                  <a:pt x="4422710" y="735121"/>
                  <a:pt x="4414058" y="740008"/>
                  <a:pt x="4346741" y="750630"/>
                </a:cubicBezTo>
                <a:cubicBezTo>
                  <a:pt x="4243503" y="766896"/>
                  <a:pt x="4139427" y="782318"/>
                  <a:pt x="4039106" y="810333"/>
                </a:cubicBezTo>
                <a:cubicBezTo>
                  <a:pt x="3900142" y="849166"/>
                  <a:pt x="3771616" y="912820"/>
                  <a:pt x="3688316" y="1037771"/>
                </a:cubicBezTo>
                <a:cubicBezTo>
                  <a:pt x="3658697" y="1082150"/>
                  <a:pt x="3637919" y="1134800"/>
                  <a:pt x="3624004" y="1186509"/>
                </a:cubicBezTo>
                <a:cubicBezTo>
                  <a:pt x="3609148" y="1241515"/>
                  <a:pt x="3615918" y="1242925"/>
                  <a:pt x="3672612" y="1248095"/>
                </a:cubicBezTo>
                <a:cubicBezTo>
                  <a:pt x="3872785" y="1266336"/>
                  <a:pt x="4058191" y="1324532"/>
                  <a:pt x="4217088" y="1452966"/>
                </a:cubicBezTo>
                <a:cubicBezTo>
                  <a:pt x="4358022" y="1566826"/>
                  <a:pt x="4441888" y="1715847"/>
                  <a:pt x="4479496" y="1890727"/>
                </a:cubicBezTo>
                <a:cubicBezTo>
                  <a:pt x="4516822" y="2064476"/>
                  <a:pt x="4517295" y="2238132"/>
                  <a:pt x="4466991" y="2410754"/>
                </a:cubicBezTo>
                <a:cubicBezTo>
                  <a:pt x="4418384" y="2577640"/>
                  <a:pt x="4321448" y="2711995"/>
                  <a:pt x="4187658" y="2818145"/>
                </a:cubicBezTo>
                <a:cubicBezTo>
                  <a:pt x="3931171" y="3021606"/>
                  <a:pt x="3631901" y="3072846"/>
                  <a:pt x="3318154" y="3027434"/>
                </a:cubicBezTo>
                <a:cubicBezTo>
                  <a:pt x="2952981" y="2974593"/>
                  <a:pt x="2688593" y="2771605"/>
                  <a:pt x="2533929" y="2435482"/>
                </a:cubicBezTo>
                <a:cubicBezTo>
                  <a:pt x="2471032" y="2298679"/>
                  <a:pt x="2434081" y="2152292"/>
                  <a:pt x="2431355" y="2000261"/>
                </a:cubicBezTo>
                <a:cubicBezTo>
                  <a:pt x="2428721" y="1854713"/>
                  <a:pt x="2422142" y="1708511"/>
                  <a:pt x="2432672" y="1563724"/>
                </a:cubicBezTo>
                <a:cubicBezTo>
                  <a:pt x="2462853" y="1150598"/>
                  <a:pt x="2603411" y="783162"/>
                  <a:pt x="2912080" y="494616"/>
                </a:cubicBezTo>
                <a:cubicBezTo>
                  <a:pt x="3103978" y="315317"/>
                  <a:pt x="3332450" y="197321"/>
                  <a:pt x="3582352" y="120226"/>
                </a:cubicBezTo>
                <a:cubicBezTo>
                  <a:pt x="3833670" y="42750"/>
                  <a:pt x="4091756" y="6931"/>
                  <a:pt x="4354169" y="254"/>
                </a:cubicBezTo>
                <a:close/>
              </a:path>
            </a:pathLst>
          </a:custGeom>
          <a:solidFill>
            <a:srgbClr val="1EADFF"/>
          </a:solidFill>
        </p:spPr>
        <p:txBody>
          <a:bodyPr wrap="square">
            <a:noAutofit/>
          </a:bodyPr>
          <a:lstStyle>
            <a:lvl1pPr marL="0" indent="0">
              <a:buNone/>
              <a:defRPr>
                <a:solidFill>
                  <a:srgbClr val="71E9B4"/>
                </a:solidFill>
                <a:latin typeface="Graphik Regular" panose="020B0503030202060203" pitchFamily="34" charset="0"/>
              </a:defRPr>
            </a:lvl1pPr>
          </a:lstStyle>
          <a:p>
            <a:pPr lvl="0"/>
            <a:r>
              <a:rPr lang="en-GB" dirty="0"/>
              <a:t> </a:t>
            </a:r>
          </a:p>
        </p:txBody>
      </p:sp>
    </p:spTree>
    <p:extLst>
      <p:ext uri="{BB962C8B-B14F-4D97-AF65-F5344CB8AC3E}">
        <p14:creationId xmlns:p14="http://schemas.microsoft.com/office/powerpoint/2010/main" val="33845356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ontent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E6963AE-3DE6-4F7E-99D8-D10DB12994D2}"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Light</a:t>
            </a:r>
          </a:p>
        </p:txBody>
      </p:sp>
    </p:spTree>
    <p:extLst>
      <p:ext uri="{BB962C8B-B14F-4D97-AF65-F5344CB8AC3E}">
        <p14:creationId xmlns:p14="http://schemas.microsoft.com/office/powerpoint/2010/main" val="28974310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 Dark">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solidFill>
                  <a:schemeClr val="bg1"/>
                </a:solidFill>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7A6D93A7-1C1A-4845-8B6F-6E970BE40612}"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Dark</a:t>
            </a:r>
          </a:p>
        </p:txBody>
      </p:sp>
      <p:sp>
        <p:nvSpPr>
          <p:cNvPr id="8" name="Tijdelijke aanduiding voor inhoud 2">
            <a:extLst>
              <a:ext uri="{FF2B5EF4-FFF2-40B4-BE49-F238E27FC236}">
                <a16:creationId xmlns:a16="http://schemas.microsoft.com/office/drawing/2014/main" id="{171875CE-ACC4-43AA-B497-973E7825915A}"/>
              </a:ext>
            </a:extLst>
          </p:cNvPr>
          <p:cNvSpPr>
            <a:spLocks noGrp="1"/>
          </p:cNvSpPr>
          <p:nvPr>
            <p:ph idx="1" hasCustomPrompt="1"/>
          </p:nvPr>
        </p:nvSpPr>
        <p:spPr>
          <a:xfrm>
            <a:off x="792000" y="1762174"/>
            <a:ext cx="10607998"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40089577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 2x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0" y="1762174"/>
            <a:ext cx="5052000"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A9ABAC91-D0BA-4F59-AF83-2A34ED41CD08}"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2x | Light</a:t>
            </a:r>
          </a:p>
        </p:txBody>
      </p:sp>
      <p:sp>
        <p:nvSpPr>
          <p:cNvPr id="9" name="Tijdelijke aanduiding voor inhoud 2">
            <a:extLst>
              <a:ext uri="{FF2B5EF4-FFF2-40B4-BE49-F238E27FC236}">
                <a16:creationId xmlns:a16="http://schemas.microsoft.com/office/drawing/2014/main" id="{55CCD72A-21AF-4671-9EC1-5670BF0A7BB5}"/>
              </a:ext>
            </a:extLst>
          </p:cNvPr>
          <p:cNvSpPr>
            <a:spLocks noGrp="1"/>
          </p:cNvSpPr>
          <p:nvPr>
            <p:ph idx="13" hasCustomPrompt="1"/>
          </p:nvPr>
        </p:nvSpPr>
        <p:spPr>
          <a:xfrm>
            <a:off x="6348000" y="1762174"/>
            <a:ext cx="5052000"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40620753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x | Dark">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solidFill>
                  <a:schemeClr val="bg1"/>
                </a:solidFill>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DEEDCBF2-E788-4E07-A1C7-2A4EDFFF4636}"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2x | Dark</a:t>
            </a:r>
          </a:p>
        </p:txBody>
      </p:sp>
      <p:sp>
        <p:nvSpPr>
          <p:cNvPr id="13" name="Tijdelijke aanduiding voor inhoud 2">
            <a:extLst>
              <a:ext uri="{FF2B5EF4-FFF2-40B4-BE49-F238E27FC236}">
                <a16:creationId xmlns:a16="http://schemas.microsoft.com/office/drawing/2014/main" id="{D81C3B8B-4E3B-469F-BDEF-77ABBBECA83A}"/>
              </a:ext>
            </a:extLst>
          </p:cNvPr>
          <p:cNvSpPr>
            <a:spLocks noGrp="1"/>
          </p:cNvSpPr>
          <p:nvPr>
            <p:ph idx="1" hasCustomPrompt="1"/>
          </p:nvPr>
        </p:nvSpPr>
        <p:spPr>
          <a:xfrm>
            <a:off x="792000" y="1762174"/>
            <a:ext cx="5051999"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14" name="Tijdelijke aanduiding voor inhoud 2">
            <a:extLst>
              <a:ext uri="{FF2B5EF4-FFF2-40B4-BE49-F238E27FC236}">
                <a16:creationId xmlns:a16="http://schemas.microsoft.com/office/drawing/2014/main" id="{27CE01B2-1E06-4D39-AD53-43F8C81835E8}"/>
              </a:ext>
            </a:extLst>
          </p:cNvPr>
          <p:cNvSpPr>
            <a:spLocks noGrp="1"/>
          </p:cNvSpPr>
          <p:nvPr>
            <p:ph idx="13" hasCustomPrompt="1"/>
          </p:nvPr>
        </p:nvSpPr>
        <p:spPr>
          <a:xfrm>
            <a:off x="6373239" y="1762174"/>
            <a:ext cx="5051999"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15498878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 Image (S)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8005012" y="0"/>
            <a:ext cx="4186988"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6712896"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1" y="1762174"/>
            <a:ext cx="6712894"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212BF3BA-0F45-4175-9D8F-B837CD818C21}" type="datetime1">
              <a:rPr lang="en-US" smtClean="0"/>
              <a:t>12/12/22</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(S) | Light</a:t>
            </a:r>
          </a:p>
        </p:txBody>
      </p:sp>
      <p:sp>
        <p:nvSpPr>
          <p:cNvPr id="9" name="Tijdelijke aanduiding voor voettekst 4">
            <a:extLst>
              <a:ext uri="{FF2B5EF4-FFF2-40B4-BE49-F238E27FC236}">
                <a16:creationId xmlns:a16="http://schemas.microsoft.com/office/drawing/2014/main" id="{A2278649-2764-4048-8588-C003F2E4BF63}"/>
              </a:ext>
            </a:extLst>
          </p:cNvPr>
          <p:cNvSpPr>
            <a:spLocks noGrp="1"/>
          </p:cNvSpPr>
          <p:nvPr>
            <p:ph type="ftr" sz="quarter" idx="11"/>
          </p:nvPr>
        </p:nvSpPr>
        <p:spPr>
          <a:xfrm>
            <a:off x="2755232" y="6388745"/>
            <a:ext cx="4356764" cy="141390"/>
          </a:xfrm>
        </p:spPr>
        <p:txBody>
          <a:bodyPr/>
          <a:lstStyle>
            <a:lvl1pPr>
              <a:defRPr>
                <a:latin typeface="Graphik Regular" panose="020B0503030202060203" pitchFamily="34" charset="0"/>
              </a:defRPr>
            </a:lvl1pPr>
          </a:lstStyle>
          <a:p>
            <a:endParaRPr lang="en-GB" dirty="0"/>
          </a:p>
        </p:txBody>
      </p:sp>
      <p:sp>
        <p:nvSpPr>
          <p:cNvPr id="10" name="Tijdelijke aanduiding voor dianummer 5">
            <a:extLst>
              <a:ext uri="{FF2B5EF4-FFF2-40B4-BE49-F238E27FC236}">
                <a16:creationId xmlns:a16="http://schemas.microsoft.com/office/drawing/2014/main" id="{FEC1F8E2-4549-4E12-8DD0-9AB56BD8E87B}"/>
              </a:ext>
            </a:extLst>
          </p:cNvPr>
          <p:cNvSpPr>
            <a:spLocks noGrp="1"/>
          </p:cNvSpPr>
          <p:nvPr>
            <p:ph type="sldNum" sz="quarter" idx="12"/>
          </p:nvPr>
        </p:nvSpPr>
        <p:spPr>
          <a:xfrm>
            <a:off x="7111999" y="6388745"/>
            <a:ext cx="392896" cy="141390"/>
          </a:xfrm>
        </p:spPr>
        <p:txBody>
          <a:bodyPr/>
          <a:lstStyle/>
          <a:p>
            <a:fld id="{31DD96B2-D74F-479B-BF10-348383BEA4E4}" type="slidenum">
              <a:rPr lang="en-GB" smtClean="0"/>
              <a:t>‹nr.›</a:t>
            </a:fld>
            <a:endParaRPr lang="en-GB" dirty="0"/>
          </a:p>
        </p:txBody>
      </p:sp>
    </p:spTree>
    <p:extLst>
      <p:ext uri="{BB962C8B-B14F-4D97-AF65-F5344CB8AC3E}">
        <p14:creationId xmlns:p14="http://schemas.microsoft.com/office/powerpoint/2010/main" val="4451666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 Image (S) | Dark">
    <p:bg>
      <p:bgPr>
        <a:solidFill>
          <a:schemeClr val="tx2"/>
        </a:solidFill>
        <a:effectLst/>
      </p:bgPr>
    </p:bg>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7CCC8652-32A9-423F-B90D-6D800CC82C61}"/>
              </a:ext>
            </a:extLst>
          </p:cNvPr>
          <p:cNvSpPr>
            <a:spLocks noGrp="1"/>
          </p:cNvSpPr>
          <p:nvPr>
            <p:ph type="pic" sz="quarter" idx="19" hasCustomPrompt="1"/>
          </p:nvPr>
        </p:nvSpPr>
        <p:spPr>
          <a:xfrm>
            <a:off x="8005012" y="0"/>
            <a:ext cx="4186988"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6709013" cy="720003"/>
          </a:xfrm>
        </p:spPr>
        <p:txBody>
          <a:bodyPr/>
          <a:lstStyle>
            <a:lvl1pPr>
              <a:defRPr>
                <a:solidFill>
                  <a:schemeClr val="bg1"/>
                </a:solidFill>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B1E91EE2-7875-4DB5-9F05-3FFB752A136E}"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2743200" y="6388745"/>
            <a:ext cx="4364914" cy="141390"/>
          </a:xfrm>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a:xfrm>
            <a:off x="7108117"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(S) | Dark</a:t>
            </a:r>
          </a:p>
        </p:txBody>
      </p:sp>
      <p:sp>
        <p:nvSpPr>
          <p:cNvPr id="10" name="Tijdelijke aanduiding voor inhoud 2">
            <a:extLst>
              <a:ext uri="{FF2B5EF4-FFF2-40B4-BE49-F238E27FC236}">
                <a16:creationId xmlns:a16="http://schemas.microsoft.com/office/drawing/2014/main" id="{50E37BE4-715D-4359-B5E2-9A1E3ED05EE9}"/>
              </a:ext>
            </a:extLst>
          </p:cNvPr>
          <p:cNvSpPr>
            <a:spLocks noGrp="1"/>
          </p:cNvSpPr>
          <p:nvPr>
            <p:ph idx="1" hasCustomPrompt="1"/>
          </p:nvPr>
        </p:nvSpPr>
        <p:spPr>
          <a:xfrm>
            <a:off x="792000" y="1762174"/>
            <a:ext cx="6709013"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86453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ogo animation (opening)">
    <p:bg>
      <p:bgPr>
        <a:solidFill>
          <a:srgbClr val="0000A4"/>
        </a:solidFill>
        <a:effectLst/>
      </p:bgPr>
    </p:bg>
    <p:spTree>
      <p:nvGrpSpPr>
        <p:cNvPr id="1" name=""/>
        <p:cNvGrpSpPr/>
        <p:nvPr/>
      </p:nvGrpSpPr>
      <p:grpSpPr>
        <a:xfrm>
          <a:off x="0" y="0"/>
          <a:ext cx="0" cy="0"/>
          <a:chOff x="0" y="0"/>
          <a:chExt cx="0" cy="0"/>
        </a:xfrm>
      </p:grpSpPr>
      <p:sp>
        <p:nvSpPr>
          <p:cNvPr id="20" name="Ovaal 19">
            <a:extLst>
              <a:ext uri="{FF2B5EF4-FFF2-40B4-BE49-F238E27FC236}">
                <a16:creationId xmlns:a16="http://schemas.microsoft.com/office/drawing/2014/main" id="{8DC0755C-5CDD-491B-9492-C530414BE90E}"/>
              </a:ext>
            </a:extLst>
          </p:cNvPr>
          <p:cNvSpPr/>
          <p:nvPr userDrawn="1"/>
        </p:nvSpPr>
        <p:spPr>
          <a:xfrm>
            <a:off x="-1417346" y="-4203399"/>
            <a:ext cx="15278100" cy="15278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1423" tIns="181423" rIns="181423" bIns="181423" rtlCol="0" anchor="ctr"/>
          <a:lstStyle/>
          <a:p>
            <a:pPr algn="ctr"/>
            <a:endParaRPr lang="en-GB" sz="2016" dirty="0">
              <a:latin typeface="Graphik Regular" panose="020B0503030202060203" pitchFamily="34" charset="0"/>
            </a:endParaRPr>
          </a:p>
        </p:txBody>
      </p:sp>
      <p:grpSp>
        <p:nvGrpSpPr>
          <p:cNvPr id="21" name="Groep 20">
            <a:extLst>
              <a:ext uri="{FF2B5EF4-FFF2-40B4-BE49-F238E27FC236}">
                <a16:creationId xmlns:a16="http://schemas.microsoft.com/office/drawing/2014/main" id="{8C37C37E-411B-41D7-88D8-18A989B16C2C}"/>
              </a:ext>
            </a:extLst>
          </p:cNvPr>
          <p:cNvGrpSpPr/>
          <p:nvPr userDrawn="1"/>
        </p:nvGrpSpPr>
        <p:grpSpPr>
          <a:xfrm>
            <a:off x="3853455" y="2614681"/>
            <a:ext cx="5155599" cy="1236595"/>
            <a:chOff x="3518201" y="2614681"/>
            <a:chExt cx="5155598" cy="1236594"/>
          </a:xfrm>
        </p:grpSpPr>
        <p:pic>
          <p:nvPicPr>
            <p:cNvPr id="22" name="LOGO">
              <a:extLst>
                <a:ext uri="{FF2B5EF4-FFF2-40B4-BE49-F238E27FC236}">
                  <a16:creationId xmlns:a16="http://schemas.microsoft.com/office/drawing/2014/main" id="{E3A962D2-5B58-4031-92C8-EBC5FE8B81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518201" y="2614681"/>
              <a:ext cx="5155598" cy="1222838"/>
            </a:xfrm>
            <a:prstGeom prst="rect">
              <a:avLst/>
            </a:prstGeom>
          </p:spPr>
        </p:pic>
        <p:sp>
          <p:nvSpPr>
            <p:cNvPr id="23" name="Ovaal 22">
              <a:extLst>
                <a:ext uri="{FF2B5EF4-FFF2-40B4-BE49-F238E27FC236}">
                  <a16:creationId xmlns:a16="http://schemas.microsoft.com/office/drawing/2014/main" id="{4F1C890D-627D-452B-A80C-2FDDBFB19CFA}"/>
                </a:ext>
              </a:extLst>
            </p:cNvPr>
            <p:cNvSpPr/>
            <p:nvPr/>
          </p:nvSpPr>
          <p:spPr>
            <a:xfrm>
              <a:off x="5309870" y="3557981"/>
              <a:ext cx="293294" cy="2932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2016" dirty="0">
                <a:latin typeface="Graphik Regular" panose="020B0503030202060203" pitchFamily="34" charset="0"/>
              </a:endParaRPr>
            </a:p>
          </p:txBody>
        </p:sp>
      </p:grpSp>
      <p:grpSp>
        <p:nvGrpSpPr>
          <p:cNvPr id="2" name="Groep 1">
            <a:extLst>
              <a:ext uri="{FF2B5EF4-FFF2-40B4-BE49-F238E27FC236}">
                <a16:creationId xmlns:a16="http://schemas.microsoft.com/office/drawing/2014/main" id="{880B40F6-E7D0-4316-9174-82835889DB5D}"/>
              </a:ext>
            </a:extLst>
          </p:cNvPr>
          <p:cNvGrpSpPr/>
          <p:nvPr userDrawn="1"/>
        </p:nvGrpSpPr>
        <p:grpSpPr>
          <a:xfrm>
            <a:off x="4390030" y="-696037"/>
            <a:ext cx="3411940" cy="454105"/>
            <a:chOff x="4390030" y="-696037"/>
            <a:chExt cx="3411940" cy="454105"/>
          </a:xfrm>
        </p:grpSpPr>
        <p:sp>
          <p:nvSpPr>
            <p:cNvPr id="7" name="Rechthoek: afgeronde hoeken 6">
              <a:extLst>
                <a:ext uri="{FF2B5EF4-FFF2-40B4-BE49-F238E27FC236}">
                  <a16:creationId xmlns:a16="http://schemas.microsoft.com/office/drawing/2014/main" id="{B42EC52D-4942-4CD1-A2C4-1AF7BAE99B29}"/>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Logo animation (opening)</a:t>
              </a:r>
            </a:p>
          </p:txBody>
        </p:sp>
        <p:sp>
          <p:nvSpPr>
            <p:cNvPr id="8" name="Tekstvak 7">
              <a:extLst>
                <a:ext uri="{FF2B5EF4-FFF2-40B4-BE49-F238E27FC236}">
                  <a16:creationId xmlns:a16="http://schemas.microsoft.com/office/drawing/2014/main" id="{ABA59941-7F76-4F8E-A811-3DA8A4078D2A}"/>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Tree>
    <p:extLst>
      <p:ext uri="{BB962C8B-B14F-4D97-AF65-F5344CB8AC3E}">
        <p14:creationId xmlns:p14="http://schemas.microsoft.com/office/powerpoint/2010/main" val="400007690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7000" fill="hold" grpId="0" nodeType="withEffect">
                                  <p:stCondLst>
                                    <p:cond delay="0"/>
                                  </p:stCondLst>
                                  <p:childTnLst>
                                    <p:animScale>
                                      <p:cBhvr>
                                        <p:cTn id="6" dur="500" fill="hold"/>
                                        <p:tgtEl>
                                          <p:spTgt spid="20"/>
                                        </p:tgtEl>
                                      </p:cBhvr>
                                      <p:by x="1000" y="1000"/>
                                    </p:animScale>
                                  </p:childTnLst>
                                </p:cTn>
                              </p:par>
                              <p:par>
                                <p:cTn id="7" presetID="42" presetClass="path" presetSubtype="0" decel="27000" fill="hold" grpId="1" nodeType="withEffect">
                                  <p:stCondLst>
                                    <p:cond delay="0"/>
                                  </p:stCondLst>
                                  <p:childTnLst>
                                    <p:animMotion origin="layout" path="M 3.54167E-6 4.07407E-6 L -0.03099 0.04004 " pathEditMode="relative" rAng="0" ptsTypes="AA">
                                      <p:cBhvr>
                                        <p:cTn id="8" dur="500" fill="hold"/>
                                        <p:tgtEl>
                                          <p:spTgt spid="20"/>
                                        </p:tgtEl>
                                        <p:attrNameLst>
                                          <p:attrName>ppt_x</p:attrName>
                                          <p:attrName>ppt_y</p:attrName>
                                        </p:attrNameLst>
                                      </p:cBhvr>
                                      <p:rCtr x="-1549" y="1991"/>
                                    </p:animMotion>
                                  </p:childTnLst>
                                </p:cTn>
                              </p:par>
                            </p:childTnLst>
                          </p:cTn>
                        </p:par>
                        <p:par>
                          <p:cTn id="9" fill="hold">
                            <p:stCondLst>
                              <p:cond delay="500"/>
                            </p:stCondLst>
                            <p:childTnLst>
                              <p:par>
                                <p:cTn id="10" presetID="10" presetClass="exit" presetSubtype="0" fill="hold" grpId="2" nodeType="after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6" presetClass="emph" presetSubtype="0" accel="27000" decel="62667" fill="hold" nodeType="withEffect">
                                  <p:stCondLst>
                                    <p:cond delay="750"/>
                                  </p:stCondLst>
                                  <p:childTnLst>
                                    <p:animScale>
                                      <p:cBhvr>
                                        <p:cTn id="14" dur="500" fill="hold"/>
                                        <p:tgtEl>
                                          <p:spTgt spid="21"/>
                                        </p:tgtEl>
                                      </p:cBhvr>
                                      <p:by x="37000" y="37000"/>
                                    </p:animScale>
                                  </p:childTnLst>
                                </p:cTn>
                              </p:par>
                              <p:par>
                                <p:cTn id="15" presetID="42" presetClass="path" presetSubtype="0" accel="27000" decel="62667" fill="hold" nodeType="withEffect">
                                  <p:stCondLst>
                                    <p:cond delay="750"/>
                                  </p:stCondLst>
                                  <p:childTnLst>
                                    <p:animMotion origin="layout" path="M -6.98636E-7 2.42038E-6 L -0.02618 0.45174 " pathEditMode="relative" rAng="0" ptsTypes="AA">
                                      <p:cBhvr>
                                        <p:cTn id="16" dur="500" fill="hold"/>
                                        <p:tgtEl>
                                          <p:spTgt spid="21"/>
                                        </p:tgtEl>
                                        <p:attrNameLst>
                                          <p:attrName>ppt_x</p:attrName>
                                          <p:attrName>ppt_y</p:attrName>
                                        </p:attrNameLst>
                                      </p:cBhvr>
                                      <p:rCtr x="-1309" y="225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 Image (M)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6871608" y="0"/>
            <a:ext cx="5320392"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5556001"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1" y="1762174"/>
            <a:ext cx="5555999"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078087BD-9978-4FEC-BF2C-A68459647AC8}"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2743199" y="6388745"/>
            <a:ext cx="3211901"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a:xfrm>
            <a:off x="5955104" y="6388745"/>
            <a:ext cx="392896" cy="141390"/>
          </a:xfrm>
        </p:spPr>
        <p:txBody>
          <a:bodyPr/>
          <a:lstStyle/>
          <a:p>
            <a:fld id="{31DD96B2-D74F-479B-BF10-348383BEA4E4}" type="slidenum">
              <a:rPr lang="en-GB" smtClean="0"/>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(M) | Light</a:t>
            </a:r>
          </a:p>
        </p:txBody>
      </p:sp>
    </p:spTree>
    <p:extLst>
      <p:ext uri="{BB962C8B-B14F-4D97-AF65-F5344CB8AC3E}">
        <p14:creationId xmlns:p14="http://schemas.microsoft.com/office/powerpoint/2010/main" val="3484051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 Image (M) | Dark">
    <p:bg>
      <p:bgPr>
        <a:solidFill>
          <a:schemeClr val="tx2"/>
        </a:solidFill>
        <a:effectLst/>
      </p:bgPr>
    </p:bg>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63E8B85C-601E-4468-B728-FAECCA35ABD5}"/>
              </a:ext>
            </a:extLst>
          </p:cNvPr>
          <p:cNvSpPr>
            <a:spLocks noGrp="1"/>
          </p:cNvSpPr>
          <p:nvPr>
            <p:ph type="pic" sz="quarter" idx="19" hasCustomPrompt="1"/>
          </p:nvPr>
        </p:nvSpPr>
        <p:spPr>
          <a:xfrm>
            <a:off x="6871608" y="0"/>
            <a:ext cx="5320392"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5575609" cy="720003"/>
          </a:xfrm>
        </p:spPr>
        <p:txBody>
          <a:bodyPr/>
          <a:lstStyle>
            <a:lvl1pPr>
              <a:defRPr>
                <a:solidFill>
                  <a:schemeClr val="bg1"/>
                </a:solidFill>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640A0B8F-6FBF-4183-A7E2-92C29ABE4106}" type="datetime1">
              <a:rPr lang="en-US" smtClean="0"/>
              <a:t>12/12/22</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(M) | Dark</a:t>
            </a:r>
          </a:p>
        </p:txBody>
      </p:sp>
      <p:sp>
        <p:nvSpPr>
          <p:cNvPr id="11" name="Tijdelijke aanduiding voor inhoud 2">
            <a:extLst>
              <a:ext uri="{FF2B5EF4-FFF2-40B4-BE49-F238E27FC236}">
                <a16:creationId xmlns:a16="http://schemas.microsoft.com/office/drawing/2014/main" id="{9FB13612-CD7B-430E-AE42-8482D77AC7A0}"/>
              </a:ext>
            </a:extLst>
          </p:cNvPr>
          <p:cNvSpPr>
            <a:spLocks noGrp="1"/>
          </p:cNvSpPr>
          <p:nvPr>
            <p:ph idx="1" hasCustomPrompt="1"/>
          </p:nvPr>
        </p:nvSpPr>
        <p:spPr>
          <a:xfrm>
            <a:off x="792000" y="1762174"/>
            <a:ext cx="5575609"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9" name="Tijdelijke aanduiding voor voettekst 4">
            <a:extLst>
              <a:ext uri="{FF2B5EF4-FFF2-40B4-BE49-F238E27FC236}">
                <a16:creationId xmlns:a16="http://schemas.microsoft.com/office/drawing/2014/main" id="{578676F5-BE72-4044-9CF7-8294D2B57575}"/>
              </a:ext>
            </a:extLst>
          </p:cNvPr>
          <p:cNvSpPr>
            <a:spLocks noGrp="1"/>
          </p:cNvSpPr>
          <p:nvPr>
            <p:ph type="ftr" sz="quarter" idx="11"/>
          </p:nvPr>
        </p:nvSpPr>
        <p:spPr>
          <a:xfrm>
            <a:off x="2731168" y="6388745"/>
            <a:ext cx="3243542" cy="141390"/>
          </a:xfrm>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12" name="Tijdelijke aanduiding voor dianummer 5">
            <a:extLst>
              <a:ext uri="{FF2B5EF4-FFF2-40B4-BE49-F238E27FC236}">
                <a16:creationId xmlns:a16="http://schemas.microsoft.com/office/drawing/2014/main" id="{36A330C4-95DE-4B2C-AAC6-19347B66874F}"/>
              </a:ext>
            </a:extLst>
          </p:cNvPr>
          <p:cNvSpPr>
            <a:spLocks noGrp="1"/>
          </p:cNvSpPr>
          <p:nvPr>
            <p:ph type="sldNum" sz="quarter" idx="12"/>
          </p:nvPr>
        </p:nvSpPr>
        <p:spPr>
          <a:xfrm>
            <a:off x="5974713"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Tree>
    <p:extLst>
      <p:ext uri="{BB962C8B-B14F-4D97-AF65-F5344CB8AC3E}">
        <p14:creationId xmlns:p14="http://schemas.microsoft.com/office/powerpoint/2010/main" val="27330274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 Image (L)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5087355" y="0"/>
            <a:ext cx="7104645"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3791354" cy="720003"/>
          </a:xfrm>
        </p:spPr>
        <p:txBody>
          <a:bodyPr/>
          <a:lstStyle>
            <a:lvl1pPr>
              <a:defRPr/>
            </a:lvl1pPr>
          </a:lstStyle>
          <a:p>
            <a:r>
              <a:rPr lang="en-GB" dirty="0"/>
              <a:t>Title of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1" y="1762174"/>
            <a:ext cx="3791353"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a:xfrm>
            <a:off x="792000" y="6388745"/>
            <a:ext cx="1145084" cy="141390"/>
          </a:xfrm>
        </p:spPr>
        <p:txBody>
          <a:bodyPr/>
          <a:lstStyle>
            <a:lvl1pPr>
              <a:defRPr>
                <a:latin typeface="Graphik Regular" panose="020B0503030202060203" pitchFamily="34" charset="0"/>
              </a:defRPr>
            </a:lvl1pPr>
          </a:lstStyle>
          <a:p>
            <a:fld id="{EA9A8B2A-1C10-4C55-8BB2-FE9C4A8A22CD}" type="datetime1">
              <a:rPr lang="en-US" smtClean="0"/>
              <a:t>12/12/22</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(L) | Light</a:t>
            </a:r>
          </a:p>
        </p:txBody>
      </p:sp>
      <p:sp>
        <p:nvSpPr>
          <p:cNvPr id="9" name="Tijdelijke aanduiding voor voettekst 4">
            <a:extLst>
              <a:ext uri="{FF2B5EF4-FFF2-40B4-BE49-F238E27FC236}">
                <a16:creationId xmlns:a16="http://schemas.microsoft.com/office/drawing/2014/main" id="{3759B0BC-91B5-4C95-9EE8-9AC7AA01F64F}"/>
              </a:ext>
            </a:extLst>
          </p:cNvPr>
          <p:cNvSpPr>
            <a:spLocks noGrp="1"/>
          </p:cNvSpPr>
          <p:nvPr>
            <p:ph type="ftr" sz="quarter" idx="11"/>
          </p:nvPr>
        </p:nvSpPr>
        <p:spPr>
          <a:xfrm>
            <a:off x="2069432" y="6388745"/>
            <a:ext cx="2121022" cy="141390"/>
          </a:xfrm>
        </p:spPr>
        <p:txBody>
          <a:bodyPr/>
          <a:lstStyle>
            <a:lvl1pPr>
              <a:defRPr>
                <a:latin typeface="Graphik Regular" panose="020B0503030202060203" pitchFamily="34" charset="0"/>
              </a:defRPr>
            </a:lvl1pPr>
          </a:lstStyle>
          <a:p>
            <a:endParaRPr lang="en-GB" dirty="0"/>
          </a:p>
        </p:txBody>
      </p:sp>
      <p:sp>
        <p:nvSpPr>
          <p:cNvPr id="10" name="Tijdelijke aanduiding voor dianummer 5">
            <a:extLst>
              <a:ext uri="{FF2B5EF4-FFF2-40B4-BE49-F238E27FC236}">
                <a16:creationId xmlns:a16="http://schemas.microsoft.com/office/drawing/2014/main" id="{052F8B00-979B-4001-9CE4-48DDEC2D77DA}"/>
              </a:ext>
            </a:extLst>
          </p:cNvPr>
          <p:cNvSpPr>
            <a:spLocks noGrp="1"/>
          </p:cNvSpPr>
          <p:nvPr>
            <p:ph type="sldNum" sz="quarter" idx="12"/>
          </p:nvPr>
        </p:nvSpPr>
        <p:spPr>
          <a:xfrm>
            <a:off x="4190458" y="6388745"/>
            <a:ext cx="392896" cy="141390"/>
          </a:xfrm>
        </p:spPr>
        <p:txBody>
          <a:bodyPr/>
          <a:lstStyle/>
          <a:p>
            <a:fld id="{31DD96B2-D74F-479B-BF10-348383BEA4E4}" type="slidenum">
              <a:rPr lang="en-GB" smtClean="0"/>
              <a:t>‹nr.›</a:t>
            </a:fld>
            <a:endParaRPr lang="en-GB" dirty="0"/>
          </a:p>
        </p:txBody>
      </p:sp>
    </p:spTree>
    <p:extLst>
      <p:ext uri="{BB962C8B-B14F-4D97-AF65-F5344CB8AC3E}">
        <p14:creationId xmlns:p14="http://schemas.microsoft.com/office/powerpoint/2010/main" val="34568128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 Image (L) | Dark">
    <p:bg>
      <p:bgPr>
        <a:solidFill>
          <a:schemeClr val="tx2"/>
        </a:solidFill>
        <a:effectLst/>
      </p:bgPr>
    </p:bg>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3E954BD8-5416-4231-A298-1548887921B7}"/>
              </a:ext>
            </a:extLst>
          </p:cNvPr>
          <p:cNvSpPr>
            <a:spLocks noGrp="1"/>
          </p:cNvSpPr>
          <p:nvPr>
            <p:ph type="pic" sz="quarter" idx="19" hasCustomPrompt="1"/>
          </p:nvPr>
        </p:nvSpPr>
        <p:spPr>
          <a:xfrm>
            <a:off x="5087355" y="0"/>
            <a:ext cx="7104645"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3791356" cy="720003"/>
          </a:xfrm>
        </p:spPr>
        <p:txBody>
          <a:bodyPr/>
          <a:lstStyle>
            <a:lvl1pPr>
              <a:defRPr>
                <a:solidFill>
                  <a:schemeClr val="bg1"/>
                </a:solidFill>
              </a:defRPr>
            </a:lvl1pPr>
          </a:lstStyle>
          <a:p>
            <a:r>
              <a:rPr lang="en-GB" dirty="0"/>
              <a:t>Title of slide</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Image (L) | Dark</a:t>
            </a:r>
          </a:p>
        </p:txBody>
      </p:sp>
      <p:sp>
        <p:nvSpPr>
          <p:cNvPr id="10" name="Tijdelijke aanduiding voor inhoud 2">
            <a:extLst>
              <a:ext uri="{FF2B5EF4-FFF2-40B4-BE49-F238E27FC236}">
                <a16:creationId xmlns:a16="http://schemas.microsoft.com/office/drawing/2014/main" id="{52326BB0-CF46-46B8-9531-12F703FECA83}"/>
              </a:ext>
            </a:extLst>
          </p:cNvPr>
          <p:cNvSpPr>
            <a:spLocks noGrp="1"/>
          </p:cNvSpPr>
          <p:nvPr>
            <p:ph idx="1" hasCustomPrompt="1"/>
          </p:nvPr>
        </p:nvSpPr>
        <p:spPr>
          <a:xfrm>
            <a:off x="792000" y="1762174"/>
            <a:ext cx="3791357"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9" name="Tijdelijke aanduiding voor datum 3">
            <a:extLst>
              <a:ext uri="{FF2B5EF4-FFF2-40B4-BE49-F238E27FC236}">
                <a16:creationId xmlns:a16="http://schemas.microsoft.com/office/drawing/2014/main" id="{92CE3472-2164-47CB-B66D-A196A6374639}"/>
              </a:ext>
            </a:extLst>
          </p:cNvPr>
          <p:cNvSpPr>
            <a:spLocks noGrp="1"/>
          </p:cNvSpPr>
          <p:nvPr>
            <p:ph type="dt" sz="half" idx="10"/>
          </p:nvPr>
        </p:nvSpPr>
        <p:spPr>
          <a:xfrm>
            <a:off x="792000" y="6388745"/>
            <a:ext cx="1145084" cy="141390"/>
          </a:xfrm>
        </p:spPr>
        <p:txBody>
          <a:bodyPr/>
          <a:lstStyle>
            <a:lvl1pPr>
              <a:defRPr>
                <a:solidFill>
                  <a:schemeClr val="bg1">
                    <a:lumMod val="65000"/>
                  </a:schemeClr>
                </a:solidFill>
                <a:latin typeface="Graphik Regular" panose="020B0503030202060203" pitchFamily="34" charset="0"/>
              </a:defRPr>
            </a:lvl1pPr>
          </a:lstStyle>
          <a:p>
            <a:fld id="{EA9A8B2A-1C10-4C55-8BB2-FE9C4A8A22CD}" type="datetime1">
              <a:rPr lang="en-US" smtClean="0"/>
              <a:pPr/>
              <a:t>12/12/22</a:t>
            </a:fld>
            <a:endParaRPr lang="en-GB" dirty="0"/>
          </a:p>
        </p:txBody>
      </p:sp>
      <p:sp>
        <p:nvSpPr>
          <p:cNvPr id="12" name="Tijdelijke aanduiding voor voettekst 4">
            <a:extLst>
              <a:ext uri="{FF2B5EF4-FFF2-40B4-BE49-F238E27FC236}">
                <a16:creationId xmlns:a16="http://schemas.microsoft.com/office/drawing/2014/main" id="{1735B413-0FB1-408D-8F45-DAE35D72368F}"/>
              </a:ext>
            </a:extLst>
          </p:cNvPr>
          <p:cNvSpPr>
            <a:spLocks noGrp="1"/>
          </p:cNvSpPr>
          <p:nvPr>
            <p:ph type="ftr" sz="quarter" idx="11"/>
          </p:nvPr>
        </p:nvSpPr>
        <p:spPr>
          <a:xfrm>
            <a:off x="2069432" y="6388745"/>
            <a:ext cx="2121022" cy="141390"/>
          </a:xfrm>
        </p:spPr>
        <p:txBody>
          <a:bodyPr/>
          <a:lstStyle>
            <a:lvl1pPr>
              <a:defRPr>
                <a:solidFill>
                  <a:schemeClr val="bg1">
                    <a:lumMod val="65000"/>
                  </a:schemeClr>
                </a:solidFill>
                <a:latin typeface="Graphik Regular" panose="020B0503030202060203" pitchFamily="34" charset="0"/>
              </a:defRPr>
            </a:lvl1pPr>
          </a:lstStyle>
          <a:p>
            <a:endParaRPr lang="en-GB" dirty="0">
              <a:solidFill>
                <a:schemeClr val="bg1">
                  <a:lumMod val="65000"/>
                </a:schemeClr>
              </a:solidFill>
            </a:endParaRPr>
          </a:p>
        </p:txBody>
      </p:sp>
      <p:sp>
        <p:nvSpPr>
          <p:cNvPr id="13" name="Tijdelijke aanduiding voor dianummer 5">
            <a:extLst>
              <a:ext uri="{FF2B5EF4-FFF2-40B4-BE49-F238E27FC236}">
                <a16:creationId xmlns:a16="http://schemas.microsoft.com/office/drawing/2014/main" id="{1B4A61AA-1443-4D43-AE38-CD1D8E1056B9}"/>
              </a:ext>
            </a:extLst>
          </p:cNvPr>
          <p:cNvSpPr>
            <a:spLocks noGrp="1"/>
          </p:cNvSpPr>
          <p:nvPr>
            <p:ph type="sldNum" sz="quarter" idx="12"/>
          </p:nvPr>
        </p:nvSpPr>
        <p:spPr>
          <a:xfrm>
            <a:off x="4190458"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Tree>
    <p:extLst>
      <p:ext uri="{BB962C8B-B14F-4D97-AF65-F5344CB8AC3E}">
        <p14:creationId xmlns:p14="http://schemas.microsoft.com/office/powerpoint/2010/main" val="24698042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S) + Content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0" y="0"/>
            <a:ext cx="4186988"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4712342" y="791999"/>
            <a:ext cx="6712896"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4712342" y="1762174"/>
            <a:ext cx="6712894"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a:xfrm>
            <a:off x="4712337" y="6388745"/>
            <a:ext cx="1800000" cy="141390"/>
          </a:xfrm>
        </p:spPr>
        <p:txBody>
          <a:bodyPr/>
          <a:lstStyle>
            <a:lvl1pPr>
              <a:defRPr>
                <a:solidFill>
                  <a:schemeClr val="bg1">
                    <a:lumMod val="50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6641432" y="6388745"/>
            <a:ext cx="4365668"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(S) + Content | Light</a:t>
            </a:r>
          </a:p>
        </p:txBody>
      </p:sp>
    </p:spTree>
    <p:extLst>
      <p:ext uri="{BB962C8B-B14F-4D97-AF65-F5344CB8AC3E}">
        <p14:creationId xmlns:p14="http://schemas.microsoft.com/office/powerpoint/2010/main" val="16038839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S) + Content | Dark">
    <p:bg>
      <p:bgPr>
        <a:solidFill>
          <a:schemeClr val="tx2"/>
        </a:solidFill>
        <a:effectLst/>
      </p:bgPr>
    </p:bg>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7CCC8652-32A9-423F-B90D-6D800CC82C61}"/>
              </a:ext>
            </a:extLst>
          </p:cNvPr>
          <p:cNvSpPr>
            <a:spLocks noGrp="1"/>
          </p:cNvSpPr>
          <p:nvPr>
            <p:ph type="pic" sz="quarter" idx="19" hasCustomPrompt="1"/>
          </p:nvPr>
        </p:nvSpPr>
        <p:spPr>
          <a:xfrm>
            <a:off x="0" y="0"/>
            <a:ext cx="4186988"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4690987" y="791999"/>
            <a:ext cx="6709013" cy="720003"/>
          </a:xfrm>
        </p:spPr>
        <p:txBody>
          <a:bodyPr/>
          <a:lstStyle>
            <a:lvl1pPr>
              <a:defRPr>
                <a:solidFill>
                  <a:schemeClr val="bg1"/>
                </a:solidFill>
              </a:defRPr>
            </a:lvl1pPr>
          </a:lstStyle>
          <a:p>
            <a:r>
              <a:rPr lang="en-GB" dirty="0"/>
              <a:t>Title of the slide</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(S) + Content | Dark</a:t>
            </a:r>
          </a:p>
        </p:txBody>
      </p:sp>
      <p:sp>
        <p:nvSpPr>
          <p:cNvPr id="10" name="Tijdelijke aanduiding voor inhoud 2">
            <a:extLst>
              <a:ext uri="{FF2B5EF4-FFF2-40B4-BE49-F238E27FC236}">
                <a16:creationId xmlns:a16="http://schemas.microsoft.com/office/drawing/2014/main" id="{C94126ED-DCAF-48AF-8F01-BC18B4B8EC94}"/>
              </a:ext>
            </a:extLst>
          </p:cNvPr>
          <p:cNvSpPr>
            <a:spLocks noGrp="1"/>
          </p:cNvSpPr>
          <p:nvPr>
            <p:ph idx="1" hasCustomPrompt="1"/>
          </p:nvPr>
        </p:nvSpPr>
        <p:spPr>
          <a:xfrm>
            <a:off x="4690987" y="1762174"/>
            <a:ext cx="6709013"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9" name="Tijdelijke aanduiding voor datum 3">
            <a:extLst>
              <a:ext uri="{FF2B5EF4-FFF2-40B4-BE49-F238E27FC236}">
                <a16:creationId xmlns:a16="http://schemas.microsoft.com/office/drawing/2014/main" id="{F685FF08-D269-46F1-B493-C7AE9BB77B14}"/>
              </a:ext>
            </a:extLst>
          </p:cNvPr>
          <p:cNvSpPr>
            <a:spLocks noGrp="1"/>
          </p:cNvSpPr>
          <p:nvPr>
            <p:ph type="dt" sz="half" idx="10"/>
          </p:nvPr>
        </p:nvSpPr>
        <p:spPr>
          <a:xfrm>
            <a:off x="4712337" y="6388745"/>
            <a:ext cx="1800000" cy="141390"/>
          </a:xfrm>
        </p:spPr>
        <p:txBody>
          <a:bodyPr/>
          <a:lstStyle>
            <a:lvl1pPr>
              <a:defRPr>
                <a:solidFill>
                  <a:schemeClr val="bg1">
                    <a:lumMod val="65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11" name="Tijdelijke aanduiding voor voettekst 4">
            <a:extLst>
              <a:ext uri="{FF2B5EF4-FFF2-40B4-BE49-F238E27FC236}">
                <a16:creationId xmlns:a16="http://schemas.microsoft.com/office/drawing/2014/main" id="{B22EF82D-EDCD-4261-BF4B-F3F3606E3C76}"/>
              </a:ext>
            </a:extLst>
          </p:cNvPr>
          <p:cNvSpPr>
            <a:spLocks noGrp="1"/>
          </p:cNvSpPr>
          <p:nvPr>
            <p:ph type="ftr" sz="quarter" idx="11"/>
          </p:nvPr>
        </p:nvSpPr>
        <p:spPr>
          <a:xfrm>
            <a:off x="6641432" y="6388745"/>
            <a:ext cx="4365668" cy="141390"/>
          </a:xfrm>
        </p:spPr>
        <p:txBody>
          <a:bodyPr/>
          <a:lstStyle>
            <a:lvl1pPr>
              <a:defRPr>
                <a:solidFill>
                  <a:schemeClr val="bg1">
                    <a:lumMod val="65000"/>
                  </a:schemeClr>
                </a:solidFill>
                <a:latin typeface="Graphik Regular" panose="020B0503030202060203" pitchFamily="34" charset="0"/>
              </a:defRPr>
            </a:lvl1pPr>
          </a:lstStyle>
          <a:p>
            <a:endParaRPr lang="en-GB" dirty="0">
              <a:solidFill>
                <a:schemeClr val="bg1">
                  <a:lumMod val="65000"/>
                </a:schemeClr>
              </a:solidFill>
            </a:endParaRPr>
          </a:p>
        </p:txBody>
      </p:sp>
      <p:sp>
        <p:nvSpPr>
          <p:cNvPr id="12" name="Tijdelijke aanduiding voor dianummer 5">
            <a:extLst>
              <a:ext uri="{FF2B5EF4-FFF2-40B4-BE49-F238E27FC236}">
                <a16:creationId xmlns:a16="http://schemas.microsoft.com/office/drawing/2014/main" id="{0525F957-62EA-4154-9403-773BD2E0DB76}"/>
              </a:ext>
            </a:extLst>
          </p:cNvPr>
          <p:cNvSpPr>
            <a:spLocks noGrp="1"/>
          </p:cNvSpPr>
          <p:nvPr>
            <p:ph type="sldNum" sz="quarter" idx="12"/>
          </p:nvPr>
        </p:nvSpPr>
        <p:spPr>
          <a:xfrm>
            <a:off x="11007104"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Tree>
    <p:extLst>
      <p:ext uri="{BB962C8B-B14F-4D97-AF65-F5344CB8AC3E}">
        <p14:creationId xmlns:p14="http://schemas.microsoft.com/office/powerpoint/2010/main" val="157325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M) + Content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0" y="0"/>
            <a:ext cx="5320392"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5869237" y="791999"/>
            <a:ext cx="5556001"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5869237" y="1762174"/>
            <a:ext cx="5555999"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(M) + Content | Light</a:t>
            </a:r>
          </a:p>
        </p:txBody>
      </p:sp>
      <p:sp>
        <p:nvSpPr>
          <p:cNvPr id="9" name="Tijdelijke aanduiding voor datum 3">
            <a:extLst>
              <a:ext uri="{FF2B5EF4-FFF2-40B4-BE49-F238E27FC236}">
                <a16:creationId xmlns:a16="http://schemas.microsoft.com/office/drawing/2014/main" id="{61717114-00A3-436A-86E4-9A44E1C46142}"/>
              </a:ext>
            </a:extLst>
          </p:cNvPr>
          <p:cNvSpPr>
            <a:spLocks noGrp="1"/>
          </p:cNvSpPr>
          <p:nvPr>
            <p:ph type="dt" sz="half" idx="10"/>
          </p:nvPr>
        </p:nvSpPr>
        <p:spPr>
          <a:xfrm>
            <a:off x="5869237" y="6388745"/>
            <a:ext cx="1800000" cy="141390"/>
          </a:xfrm>
        </p:spPr>
        <p:txBody>
          <a:bodyPr/>
          <a:lstStyle>
            <a:lvl1pPr>
              <a:defRPr>
                <a:solidFill>
                  <a:schemeClr val="bg1">
                    <a:lumMod val="50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10" name="Tijdelijke aanduiding voor voettekst 4">
            <a:extLst>
              <a:ext uri="{FF2B5EF4-FFF2-40B4-BE49-F238E27FC236}">
                <a16:creationId xmlns:a16="http://schemas.microsoft.com/office/drawing/2014/main" id="{A57630FD-C476-4E4E-9849-0329F4218B3A}"/>
              </a:ext>
            </a:extLst>
          </p:cNvPr>
          <p:cNvSpPr>
            <a:spLocks noGrp="1"/>
          </p:cNvSpPr>
          <p:nvPr>
            <p:ph type="ftr" sz="quarter" idx="11"/>
          </p:nvPr>
        </p:nvSpPr>
        <p:spPr>
          <a:xfrm>
            <a:off x="7801970" y="6388745"/>
            <a:ext cx="3205130" cy="141390"/>
          </a:xfrm>
        </p:spPr>
        <p:txBody>
          <a:bodyPr/>
          <a:lstStyle>
            <a:lvl1pPr>
              <a:defRPr>
                <a:latin typeface="Graphik Regular" panose="020B0503030202060203" pitchFamily="34" charset="0"/>
              </a:defRPr>
            </a:lvl1pPr>
          </a:lstStyle>
          <a:p>
            <a:endParaRPr lang="en-GB" dirty="0"/>
          </a:p>
        </p:txBody>
      </p:sp>
      <p:sp>
        <p:nvSpPr>
          <p:cNvPr id="11" name="Tijdelijke aanduiding voor dianummer 5">
            <a:extLst>
              <a:ext uri="{FF2B5EF4-FFF2-40B4-BE49-F238E27FC236}">
                <a16:creationId xmlns:a16="http://schemas.microsoft.com/office/drawing/2014/main" id="{46D12AFF-DD70-44DB-A178-2FE46C5D8754}"/>
              </a:ext>
            </a:extLst>
          </p:cNvPr>
          <p:cNvSpPr>
            <a:spLocks noGrp="1"/>
          </p:cNvSpPr>
          <p:nvPr>
            <p:ph type="sldNum" sz="quarter" idx="12"/>
          </p:nvPr>
        </p:nvSpPr>
        <p:spPr>
          <a:xfrm>
            <a:off x="11007104" y="6388745"/>
            <a:ext cx="392896" cy="141390"/>
          </a:xfrm>
        </p:spPr>
        <p:txBody>
          <a:bodyPr/>
          <a:lstStyle/>
          <a:p>
            <a:fld id="{31DD96B2-D74F-479B-BF10-348383BEA4E4}" type="slidenum">
              <a:rPr lang="en-GB" smtClean="0"/>
              <a:t>‹nr.›</a:t>
            </a:fld>
            <a:endParaRPr lang="en-GB"/>
          </a:p>
        </p:txBody>
      </p:sp>
    </p:spTree>
    <p:extLst>
      <p:ext uri="{BB962C8B-B14F-4D97-AF65-F5344CB8AC3E}">
        <p14:creationId xmlns:p14="http://schemas.microsoft.com/office/powerpoint/2010/main" val="3643528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M) + Content | Dark">
    <p:bg>
      <p:bgPr>
        <a:solidFill>
          <a:schemeClr val="tx2"/>
        </a:solidFill>
        <a:effectLst/>
      </p:bgPr>
    </p:bg>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63E8B85C-601E-4468-B728-FAECCA35ABD5}"/>
              </a:ext>
            </a:extLst>
          </p:cNvPr>
          <p:cNvSpPr>
            <a:spLocks noGrp="1"/>
          </p:cNvSpPr>
          <p:nvPr>
            <p:ph type="pic" sz="quarter" idx="19" hasCustomPrompt="1"/>
          </p:nvPr>
        </p:nvSpPr>
        <p:spPr>
          <a:xfrm>
            <a:off x="0" y="0"/>
            <a:ext cx="5320392"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5849629" y="791999"/>
            <a:ext cx="5575609" cy="720003"/>
          </a:xfrm>
        </p:spPr>
        <p:txBody>
          <a:bodyPr/>
          <a:lstStyle>
            <a:lvl1pPr>
              <a:defRPr>
                <a:solidFill>
                  <a:schemeClr val="bg1"/>
                </a:solidFill>
              </a:defRPr>
            </a:lvl1pPr>
          </a:lstStyle>
          <a:p>
            <a:r>
              <a:rPr lang="en-GB" dirty="0"/>
              <a:t>Title of the slide</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(M) + Content | Dark</a:t>
            </a:r>
          </a:p>
        </p:txBody>
      </p:sp>
      <p:sp>
        <p:nvSpPr>
          <p:cNvPr id="11" name="Tijdelijke aanduiding voor inhoud 2">
            <a:extLst>
              <a:ext uri="{FF2B5EF4-FFF2-40B4-BE49-F238E27FC236}">
                <a16:creationId xmlns:a16="http://schemas.microsoft.com/office/drawing/2014/main" id="{45BBDE09-9FFA-4E7B-ACD4-89823B88FA73}"/>
              </a:ext>
            </a:extLst>
          </p:cNvPr>
          <p:cNvSpPr>
            <a:spLocks noGrp="1"/>
          </p:cNvSpPr>
          <p:nvPr>
            <p:ph idx="1" hasCustomPrompt="1"/>
          </p:nvPr>
        </p:nvSpPr>
        <p:spPr>
          <a:xfrm>
            <a:off x="5849629" y="1762174"/>
            <a:ext cx="5550371"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9" name="Tijdelijke aanduiding voor datum 3">
            <a:extLst>
              <a:ext uri="{FF2B5EF4-FFF2-40B4-BE49-F238E27FC236}">
                <a16:creationId xmlns:a16="http://schemas.microsoft.com/office/drawing/2014/main" id="{2EB36193-B6CF-41B8-BAF2-27631B800C78}"/>
              </a:ext>
            </a:extLst>
          </p:cNvPr>
          <p:cNvSpPr>
            <a:spLocks noGrp="1"/>
          </p:cNvSpPr>
          <p:nvPr>
            <p:ph type="dt" sz="half" idx="10"/>
          </p:nvPr>
        </p:nvSpPr>
        <p:spPr>
          <a:xfrm>
            <a:off x="5869237" y="6388745"/>
            <a:ext cx="1800000" cy="141390"/>
          </a:xfrm>
        </p:spPr>
        <p:txBody>
          <a:bodyPr/>
          <a:lstStyle>
            <a:lvl1pPr>
              <a:defRPr>
                <a:solidFill>
                  <a:schemeClr val="bg1">
                    <a:lumMod val="65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12" name="Tijdelijke aanduiding voor voettekst 4">
            <a:extLst>
              <a:ext uri="{FF2B5EF4-FFF2-40B4-BE49-F238E27FC236}">
                <a16:creationId xmlns:a16="http://schemas.microsoft.com/office/drawing/2014/main" id="{9B4411FA-FB2F-4E01-95E9-78D26144DCF4}"/>
              </a:ext>
            </a:extLst>
          </p:cNvPr>
          <p:cNvSpPr>
            <a:spLocks noGrp="1"/>
          </p:cNvSpPr>
          <p:nvPr>
            <p:ph type="ftr" sz="quarter" idx="11"/>
          </p:nvPr>
        </p:nvSpPr>
        <p:spPr>
          <a:xfrm>
            <a:off x="7801970" y="6388745"/>
            <a:ext cx="3205130" cy="141390"/>
          </a:xfrm>
        </p:spPr>
        <p:txBody>
          <a:bodyPr/>
          <a:lstStyle>
            <a:lvl1pPr>
              <a:defRPr>
                <a:solidFill>
                  <a:schemeClr val="bg1">
                    <a:lumMod val="65000"/>
                  </a:schemeClr>
                </a:solidFill>
                <a:latin typeface="Graphik Regular" panose="020B0503030202060203" pitchFamily="34" charset="0"/>
              </a:defRPr>
            </a:lvl1pPr>
          </a:lstStyle>
          <a:p>
            <a:endParaRPr lang="en-GB" dirty="0">
              <a:solidFill>
                <a:schemeClr val="bg1">
                  <a:lumMod val="65000"/>
                </a:schemeClr>
              </a:solidFill>
            </a:endParaRPr>
          </a:p>
        </p:txBody>
      </p:sp>
      <p:sp>
        <p:nvSpPr>
          <p:cNvPr id="13" name="Tijdelijke aanduiding voor dianummer 5">
            <a:extLst>
              <a:ext uri="{FF2B5EF4-FFF2-40B4-BE49-F238E27FC236}">
                <a16:creationId xmlns:a16="http://schemas.microsoft.com/office/drawing/2014/main" id="{31D94C8A-F0D7-4969-A5B5-56F31F4E6664}"/>
              </a:ext>
            </a:extLst>
          </p:cNvPr>
          <p:cNvSpPr>
            <a:spLocks noGrp="1"/>
          </p:cNvSpPr>
          <p:nvPr>
            <p:ph type="sldNum" sz="quarter" idx="12"/>
          </p:nvPr>
        </p:nvSpPr>
        <p:spPr>
          <a:xfrm>
            <a:off x="11007104"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Tree>
    <p:extLst>
      <p:ext uri="{BB962C8B-B14F-4D97-AF65-F5344CB8AC3E}">
        <p14:creationId xmlns:p14="http://schemas.microsoft.com/office/powerpoint/2010/main" val="2455877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L) + Content | Light">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DD9C85AA-5C16-4B5F-9B1B-64EACCB991B2}"/>
              </a:ext>
            </a:extLst>
          </p:cNvPr>
          <p:cNvSpPr>
            <a:spLocks noGrp="1"/>
          </p:cNvSpPr>
          <p:nvPr>
            <p:ph type="pic" sz="quarter" idx="19" hasCustomPrompt="1"/>
          </p:nvPr>
        </p:nvSpPr>
        <p:spPr>
          <a:xfrm>
            <a:off x="0" y="0"/>
            <a:ext cx="7104645"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633884" y="791999"/>
            <a:ext cx="3791354" cy="720003"/>
          </a:xfrm>
        </p:spPr>
        <p:txBody>
          <a:bodyPr/>
          <a:lstStyle>
            <a:lvl1pPr>
              <a:defRPr/>
            </a:lvl1pPr>
          </a:lstStyle>
          <a:p>
            <a:r>
              <a:rPr lang="en-GB" dirty="0"/>
              <a:t>Title of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633883" y="1762174"/>
            <a:ext cx="3791353"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(L) + Content | Light</a:t>
            </a:r>
          </a:p>
        </p:txBody>
      </p:sp>
      <p:sp>
        <p:nvSpPr>
          <p:cNvPr id="9" name="Tijdelijke aanduiding voor datum 3">
            <a:extLst>
              <a:ext uri="{FF2B5EF4-FFF2-40B4-BE49-F238E27FC236}">
                <a16:creationId xmlns:a16="http://schemas.microsoft.com/office/drawing/2014/main" id="{1B65AA2B-BA95-4315-AF79-1DC1E626CC1E}"/>
              </a:ext>
            </a:extLst>
          </p:cNvPr>
          <p:cNvSpPr>
            <a:spLocks noGrp="1"/>
          </p:cNvSpPr>
          <p:nvPr>
            <p:ph type="dt" sz="half" idx="10"/>
          </p:nvPr>
        </p:nvSpPr>
        <p:spPr>
          <a:xfrm>
            <a:off x="7633883" y="6388745"/>
            <a:ext cx="932601" cy="141390"/>
          </a:xfrm>
        </p:spPr>
        <p:txBody>
          <a:bodyPr/>
          <a:lstStyle>
            <a:lvl1pPr>
              <a:defRPr>
                <a:solidFill>
                  <a:schemeClr val="bg1">
                    <a:lumMod val="50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10" name="Tijdelijke aanduiding voor voettekst 4">
            <a:extLst>
              <a:ext uri="{FF2B5EF4-FFF2-40B4-BE49-F238E27FC236}">
                <a16:creationId xmlns:a16="http://schemas.microsoft.com/office/drawing/2014/main" id="{6645B2A8-5EB4-45E6-8EEF-FD45D1463B3D}"/>
              </a:ext>
            </a:extLst>
          </p:cNvPr>
          <p:cNvSpPr>
            <a:spLocks noGrp="1"/>
          </p:cNvSpPr>
          <p:nvPr>
            <p:ph type="ftr" sz="quarter" idx="11"/>
          </p:nvPr>
        </p:nvSpPr>
        <p:spPr>
          <a:xfrm>
            <a:off x="8677866" y="6388745"/>
            <a:ext cx="2329234" cy="141390"/>
          </a:xfrm>
        </p:spPr>
        <p:txBody>
          <a:bodyPr/>
          <a:lstStyle>
            <a:lvl1pPr>
              <a:defRPr>
                <a:latin typeface="Graphik Regular" panose="020B0503030202060203" pitchFamily="34" charset="0"/>
              </a:defRPr>
            </a:lvl1pPr>
          </a:lstStyle>
          <a:p>
            <a:endParaRPr lang="en-GB" dirty="0"/>
          </a:p>
        </p:txBody>
      </p:sp>
      <p:sp>
        <p:nvSpPr>
          <p:cNvPr id="11" name="Tijdelijke aanduiding voor dianummer 5">
            <a:extLst>
              <a:ext uri="{FF2B5EF4-FFF2-40B4-BE49-F238E27FC236}">
                <a16:creationId xmlns:a16="http://schemas.microsoft.com/office/drawing/2014/main" id="{E98BF359-F349-4852-A5C1-F2CC281E7426}"/>
              </a:ext>
            </a:extLst>
          </p:cNvPr>
          <p:cNvSpPr>
            <a:spLocks noGrp="1"/>
          </p:cNvSpPr>
          <p:nvPr>
            <p:ph type="sldNum" sz="quarter" idx="12"/>
          </p:nvPr>
        </p:nvSpPr>
        <p:spPr>
          <a:xfrm>
            <a:off x="11007104" y="6388745"/>
            <a:ext cx="392896" cy="141390"/>
          </a:xfrm>
        </p:spPr>
        <p:txBody>
          <a:bodyPr/>
          <a:lstStyle/>
          <a:p>
            <a:fld id="{31DD96B2-D74F-479B-BF10-348383BEA4E4}" type="slidenum">
              <a:rPr lang="en-GB" smtClean="0"/>
              <a:t>‹nr.›</a:t>
            </a:fld>
            <a:endParaRPr lang="en-GB"/>
          </a:p>
        </p:txBody>
      </p:sp>
    </p:spTree>
    <p:extLst>
      <p:ext uri="{BB962C8B-B14F-4D97-AF65-F5344CB8AC3E}">
        <p14:creationId xmlns:p14="http://schemas.microsoft.com/office/powerpoint/2010/main" val="297398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L) + Content | Dark">
    <p:bg>
      <p:bgPr>
        <a:solidFill>
          <a:schemeClr val="tx2"/>
        </a:solidFill>
        <a:effectLst/>
      </p:bgPr>
    </p:bg>
    <p:spTree>
      <p:nvGrpSpPr>
        <p:cNvPr id="1" name=""/>
        <p:cNvGrpSpPr/>
        <p:nvPr/>
      </p:nvGrpSpPr>
      <p:grpSpPr>
        <a:xfrm>
          <a:off x="0" y="0"/>
          <a:ext cx="0" cy="0"/>
          <a:chOff x="0" y="0"/>
          <a:chExt cx="0" cy="0"/>
        </a:xfrm>
      </p:grpSpPr>
      <p:sp>
        <p:nvSpPr>
          <p:cNvPr id="11" name="Tijdelijke aanduiding voor afbeelding 16">
            <a:extLst>
              <a:ext uri="{FF2B5EF4-FFF2-40B4-BE49-F238E27FC236}">
                <a16:creationId xmlns:a16="http://schemas.microsoft.com/office/drawing/2014/main" id="{3E954BD8-5416-4231-A298-1548887921B7}"/>
              </a:ext>
            </a:extLst>
          </p:cNvPr>
          <p:cNvSpPr>
            <a:spLocks noGrp="1"/>
          </p:cNvSpPr>
          <p:nvPr>
            <p:ph type="pic" sz="quarter" idx="19" hasCustomPrompt="1"/>
          </p:nvPr>
        </p:nvSpPr>
        <p:spPr>
          <a:xfrm>
            <a:off x="0" y="0"/>
            <a:ext cx="7104645"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608644" y="791999"/>
            <a:ext cx="3791356" cy="720003"/>
          </a:xfrm>
        </p:spPr>
        <p:txBody>
          <a:bodyPr/>
          <a:lstStyle>
            <a:lvl1pPr>
              <a:defRPr>
                <a:solidFill>
                  <a:schemeClr val="bg1"/>
                </a:solidFill>
              </a:defRPr>
            </a:lvl1pPr>
          </a:lstStyle>
          <a:p>
            <a:r>
              <a:rPr lang="en-GB" dirty="0"/>
              <a:t>Title of slide</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(L) + Content | Dark</a:t>
            </a:r>
          </a:p>
        </p:txBody>
      </p:sp>
      <p:sp>
        <p:nvSpPr>
          <p:cNvPr id="10" name="Tijdelijke aanduiding voor inhoud 2">
            <a:extLst>
              <a:ext uri="{FF2B5EF4-FFF2-40B4-BE49-F238E27FC236}">
                <a16:creationId xmlns:a16="http://schemas.microsoft.com/office/drawing/2014/main" id="{95536FFD-92E7-4E30-8C51-BB905FAF4073}"/>
              </a:ext>
            </a:extLst>
          </p:cNvPr>
          <p:cNvSpPr>
            <a:spLocks noGrp="1"/>
          </p:cNvSpPr>
          <p:nvPr>
            <p:ph idx="1" hasCustomPrompt="1"/>
          </p:nvPr>
        </p:nvSpPr>
        <p:spPr>
          <a:xfrm>
            <a:off x="7608645" y="1762174"/>
            <a:ext cx="3791356"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9" name="Tijdelijke aanduiding voor datum 3">
            <a:extLst>
              <a:ext uri="{FF2B5EF4-FFF2-40B4-BE49-F238E27FC236}">
                <a16:creationId xmlns:a16="http://schemas.microsoft.com/office/drawing/2014/main" id="{8C6751A9-D673-4FB5-901D-7B0AC7E6F7E3}"/>
              </a:ext>
            </a:extLst>
          </p:cNvPr>
          <p:cNvSpPr>
            <a:spLocks noGrp="1"/>
          </p:cNvSpPr>
          <p:nvPr>
            <p:ph type="dt" sz="half" idx="10"/>
          </p:nvPr>
        </p:nvSpPr>
        <p:spPr>
          <a:xfrm>
            <a:off x="7633883" y="6388745"/>
            <a:ext cx="932601" cy="141390"/>
          </a:xfrm>
        </p:spPr>
        <p:txBody>
          <a:bodyPr/>
          <a:lstStyle>
            <a:lvl1pPr>
              <a:defRPr>
                <a:solidFill>
                  <a:schemeClr val="bg1">
                    <a:lumMod val="65000"/>
                  </a:schemeClr>
                </a:solidFill>
                <a:latin typeface="Graphik Regular" panose="020B0503030202060203" pitchFamily="34" charset="0"/>
              </a:defRPr>
            </a:lvl1pPr>
          </a:lstStyle>
          <a:p>
            <a:fld id="{73A3718F-4585-4AED-BBA8-D46E01E418BB}" type="datetime1">
              <a:rPr lang="en-US" smtClean="0"/>
              <a:pPr/>
              <a:t>12/12/22</a:t>
            </a:fld>
            <a:endParaRPr lang="en-GB" dirty="0"/>
          </a:p>
        </p:txBody>
      </p:sp>
      <p:sp>
        <p:nvSpPr>
          <p:cNvPr id="12" name="Tijdelijke aanduiding voor voettekst 4">
            <a:extLst>
              <a:ext uri="{FF2B5EF4-FFF2-40B4-BE49-F238E27FC236}">
                <a16:creationId xmlns:a16="http://schemas.microsoft.com/office/drawing/2014/main" id="{2CB29986-7488-4CA9-A543-3D63495EF67D}"/>
              </a:ext>
            </a:extLst>
          </p:cNvPr>
          <p:cNvSpPr>
            <a:spLocks noGrp="1"/>
          </p:cNvSpPr>
          <p:nvPr>
            <p:ph type="ftr" sz="quarter" idx="11"/>
          </p:nvPr>
        </p:nvSpPr>
        <p:spPr>
          <a:xfrm>
            <a:off x="8677866" y="6388745"/>
            <a:ext cx="2329234" cy="141390"/>
          </a:xfrm>
        </p:spPr>
        <p:txBody>
          <a:bodyPr/>
          <a:lstStyle>
            <a:lvl1pPr>
              <a:defRPr>
                <a:solidFill>
                  <a:schemeClr val="bg1">
                    <a:lumMod val="65000"/>
                  </a:schemeClr>
                </a:solidFill>
                <a:latin typeface="Graphik Regular" panose="020B0503030202060203" pitchFamily="34" charset="0"/>
              </a:defRPr>
            </a:lvl1pPr>
          </a:lstStyle>
          <a:p>
            <a:endParaRPr lang="en-GB" dirty="0">
              <a:solidFill>
                <a:schemeClr val="bg1">
                  <a:lumMod val="65000"/>
                </a:schemeClr>
              </a:solidFill>
            </a:endParaRPr>
          </a:p>
        </p:txBody>
      </p:sp>
      <p:sp>
        <p:nvSpPr>
          <p:cNvPr id="13" name="Tijdelijke aanduiding voor dianummer 5">
            <a:extLst>
              <a:ext uri="{FF2B5EF4-FFF2-40B4-BE49-F238E27FC236}">
                <a16:creationId xmlns:a16="http://schemas.microsoft.com/office/drawing/2014/main" id="{E448A747-C33F-4936-91B0-F124B5880E82}"/>
              </a:ext>
            </a:extLst>
          </p:cNvPr>
          <p:cNvSpPr>
            <a:spLocks noGrp="1"/>
          </p:cNvSpPr>
          <p:nvPr>
            <p:ph type="sldNum" sz="quarter" idx="12"/>
          </p:nvPr>
        </p:nvSpPr>
        <p:spPr>
          <a:xfrm>
            <a:off x="11007104" y="6388745"/>
            <a:ext cx="392896" cy="141390"/>
          </a:xfrm>
        </p:spPr>
        <p:txBody>
          <a:bodyPr/>
          <a:lstStyle>
            <a:lvl1pPr>
              <a:defRPr>
                <a:solidFill>
                  <a:schemeClr val="bg1"/>
                </a:solidFill>
              </a:defRPr>
            </a:lvl1pPr>
          </a:lstStyle>
          <a:p>
            <a:fld id="{31DD96B2-D74F-479B-BF10-348383BEA4E4}" type="slidenum">
              <a:rPr lang="en-GB" smtClean="0"/>
              <a:pPr/>
              <a:t>‹nr.›</a:t>
            </a:fld>
            <a:endParaRPr lang="en-GB"/>
          </a:p>
        </p:txBody>
      </p:sp>
    </p:spTree>
    <p:extLst>
      <p:ext uri="{BB962C8B-B14F-4D97-AF65-F5344CB8AC3E}">
        <p14:creationId xmlns:p14="http://schemas.microsoft.com/office/powerpoint/2010/main" val="257156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Light">
    <p:bg>
      <p:bgPr>
        <a:solidFill>
          <a:srgbClr val="1EADFF"/>
        </a:solidFill>
        <a:effectLst/>
      </p:bgPr>
    </p:bg>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85371" y="4780913"/>
            <a:ext cx="6719523" cy="795304"/>
          </a:xfrm>
        </p:spPr>
        <p:txBody>
          <a:bodyPr lIns="0" tIns="0" rIns="0" bIns="0" anchor="b">
            <a:normAutofit/>
          </a:bodyPr>
          <a:lstStyle>
            <a:lvl1pPr marL="0" indent="0" algn="l">
              <a:buNone/>
              <a:defRPr sz="2400">
                <a:solidFill>
                  <a:srgbClr val="0000A4"/>
                </a:solidFill>
                <a:latin typeface="Produkt Light" pitchFamily="50" charset="0"/>
                <a:cs typeface="Arial" panose="020B0604020202020204" pitchFamily="34" charset="0"/>
              </a:defRPr>
            </a:lvl1pPr>
            <a:lvl2pPr marL="575996" indent="0" algn="ctr">
              <a:buNone/>
              <a:defRPr sz="2520"/>
            </a:lvl2pPr>
            <a:lvl3pPr marL="1151994" indent="0" algn="ctr">
              <a:buNone/>
              <a:defRPr sz="2268"/>
            </a:lvl3pPr>
            <a:lvl4pPr marL="1727990" indent="0" algn="ctr">
              <a:buNone/>
              <a:defRPr sz="2016"/>
            </a:lvl4pPr>
            <a:lvl5pPr marL="2303986" indent="0" algn="ctr">
              <a:buNone/>
              <a:defRPr sz="2016"/>
            </a:lvl5pPr>
            <a:lvl6pPr marL="2879983" indent="0" algn="ctr">
              <a:buNone/>
              <a:defRPr sz="2016"/>
            </a:lvl6pPr>
            <a:lvl7pPr marL="3455980" indent="0" algn="ctr">
              <a:buNone/>
              <a:defRPr sz="2016"/>
            </a:lvl7pPr>
            <a:lvl8pPr marL="4031977" indent="0" algn="ctr">
              <a:buNone/>
              <a:defRPr sz="2016"/>
            </a:lvl8pPr>
            <a:lvl9pPr marL="4607973" indent="0" algn="ctr">
              <a:buNone/>
              <a:defRPr sz="2016"/>
            </a:lvl9pPr>
          </a:lstStyle>
          <a:p>
            <a:r>
              <a:rPr lang="en-GB" noProof="0" dirty="0"/>
              <a:t>Name speaker | Location</a:t>
            </a:r>
          </a:p>
        </p:txBody>
      </p:sp>
      <p:sp>
        <p:nvSpPr>
          <p:cNvPr id="61" name="Tijdelijke aanduiding voor afbeelding 16">
            <a:extLst>
              <a:ext uri="{FF2B5EF4-FFF2-40B4-BE49-F238E27FC236}">
                <a16:creationId xmlns:a16="http://schemas.microsoft.com/office/drawing/2014/main" id="{01742744-F9E1-4364-89DF-D661787B7C44}"/>
              </a:ext>
            </a:extLst>
          </p:cNvPr>
          <p:cNvSpPr>
            <a:spLocks noGrp="1"/>
          </p:cNvSpPr>
          <p:nvPr>
            <p:ph type="pic" sz="quarter" idx="19" hasCustomPrompt="1"/>
          </p:nvPr>
        </p:nvSpPr>
        <p:spPr>
          <a:xfrm>
            <a:off x="8005012" y="292775"/>
            <a:ext cx="3866146" cy="6272450"/>
          </a:xfrm>
          <a:noFill/>
        </p:spPr>
        <p:txBody>
          <a:bodyPr lIns="252000" tIns="0" rIns="252000" bIns="900000" anchor="ctr" anchorCtr="0">
            <a:normAutofit/>
          </a:bodyPr>
          <a:lstStyle>
            <a:lvl1pPr marL="0" indent="0" algn="ctr">
              <a:buNone/>
              <a:defRPr sz="1200" i="1" u="none" baseline="0">
                <a:solidFill>
                  <a:schemeClr val="bg1"/>
                </a:solidFill>
                <a:effectLst/>
                <a:latin typeface="Graphik Regular" panose="020B0503030202060203" pitchFamily="34" charset="0"/>
              </a:defRPr>
            </a:lvl1pPr>
          </a:lstStyle>
          <a:p>
            <a:r>
              <a:rPr lang="en-GB" dirty="0"/>
              <a:t>Click on the icon below to add a PNG image</a:t>
            </a:r>
          </a:p>
        </p:txBody>
      </p:sp>
      <p:sp>
        <p:nvSpPr>
          <p:cNvPr id="21" name="Content Placeholder 20">
            <a:extLst>
              <a:ext uri="{FF2B5EF4-FFF2-40B4-BE49-F238E27FC236}">
                <a16:creationId xmlns:a16="http://schemas.microsoft.com/office/drawing/2014/main" id="{A6574FDD-DA78-4F10-9CA9-F238F6CB2486}"/>
              </a:ext>
            </a:extLst>
          </p:cNvPr>
          <p:cNvSpPr>
            <a:spLocks noGrp="1"/>
          </p:cNvSpPr>
          <p:nvPr>
            <p:ph sz="quarter" idx="20" hasCustomPrompt="1"/>
          </p:nvPr>
        </p:nvSpPr>
        <p:spPr>
          <a:xfrm>
            <a:off x="785371" y="2230325"/>
            <a:ext cx="6719523" cy="2197296"/>
          </a:xfrm>
        </p:spPr>
        <p:txBody>
          <a:bodyPr lIns="0" tIns="0" rIns="0" bIns="0">
            <a:noAutofit/>
          </a:bodyPr>
          <a:lstStyle>
            <a:lvl1pPr marL="0" marR="0" indent="0" algn="l" defTabSz="1151994" rtl="0" eaLnBrk="1" fontAlgn="auto" latinLnBrk="0" hangingPunct="1">
              <a:lnSpc>
                <a:spcPct val="80000"/>
              </a:lnSpc>
              <a:spcBef>
                <a:spcPts val="0"/>
              </a:spcBef>
              <a:spcAft>
                <a:spcPts val="0"/>
              </a:spcAft>
              <a:buClr>
                <a:schemeClr val="bg1"/>
              </a:buClr>
              <a:buSzTx/>
              <a:buFont typeface="Arial" panose="020B0604020202020204" pitchFamily="34" charset="0"/>
              <a:buNone/>
              <a:tabLst/>
              <a:defRPr sz="8800">
                <a:solidFill>
                  <a:srgbClr val="0000A4"/>
                </a:solidFill>
                <a:latin typeface="Produkt Light" pitchFamily="50" charset="0"/>
              </a:defRPr>
            </a:lvl1pPr>
            <a:lvl2pPr marL="575996" indent="0">
              <a:buNone/>
              <a:defRPr/>
            </a:lvl2pPr>
            <a:lvl3pPr marL="1151994" indent="0">
              <a:buNone/>
              <a:defRPr/>
            </a:lvl3pPr>
            <a:lvl4pPr marL="1727990" indent="0">
              <a:buNone/>
              <a:defRPr/>
            </a:lvl4pPr>
            <a:lvl5pPr marL="2303986" indent="0">
              <a:buNone/>
              <a:defRPr/>
            </a:lvl5pPr>
          </a:lstStyle>
          <a:p>
            <a:pPr lvl="0"/>
            <a:r>
              <a:rPr lang="en-GB" dirty="0"/>
              <a:t>Title line 2</a:t>
            </a:r>
          </a:p>
        </p:txBody>
      </p:sp>
      <p:sp>
        <p:nvSpPr>
          <p:cNvPr id="8" name="Title Placeholder 1">
            <a:extLst>
              <a:ext uri="{FF2B5EF4-FFF2-40B4-BE49-F238E27FC236}">
                <a16:creationId xmlns:a16="http://schemas.microsoft.com/office/drawing/2014/main" id="{324878BD-6833-4922-90DA-C9E6C17D4F0B}"/>
              </a:ext>
            </a:extLst>
          </p:cNvPr>
          <p:cNvSpPr>
            <a:spLocks noGrp="1"/>
          </p:cNvSpPr>
          <p:nvPr>
            <p:ph type="title" hasCustomPrompt="1"/>
          </p:nvPr>
        </p:nvSpPr>
        <p:spPr>
          <a:xfrm>
            <a:off x="785371" y="792000"/>
            <a:ext cx="6712935" cy="1421811"/>
          </a:xfrm>
          <a:prstGeom prst="rect">
            <a:avLst/>
          </a:prstGeom>
        </p:spPr>
        <p:txBody>
          <a:bodyPr vert="horz" lIns="0" tIns="0" rIns="91440" bIns="0" rtlCol="0" anchor="b" anchorCtr="0">
            <a:noAutofit/>
          </a:bodyPr>
          <a:lstStyle>
            <a:lvl1pPr>
              <a:defRPr sz="9600">
                <a:solidFill>
                  <a:srgbClr val="0000A4"/>
                </a:solidFill>
                <a:latin typeface="Produkt Super" pitchFamily="50" charset="0"/>
              </a:defRPr>
            </a:lvl1pPr>
          </a:lstStyle>
          <a:p>
            <a:r>
              <a:rPr lang="en-GB" dirty="0"/>
              <a:t>Title line 1</a:t>
            </a:r>
          </a:p>
        </p:txBody>
      </p:sp>
      <p:pic>
        <p:nvPicPr>
          <p:cNvPr id="7" name="Graphic 6">
            <a:extLst>
              <a:ext uri="{FF2B5EF4-FFF2-40B4-BE49-F238E27FC236}">
                <a16:creationId xmlns:a16="http://schemas.microsoft.com/office/drawing/2014/main" id="{A50E75D0-A96A-4C93-A00F-FB4DBF7E7BD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402" y="5938788"/>
            <a:ext cx="2765305" cy="829104"/>
          </a:xfrm>
          <a:prstGeom prst="rect">
            <a:avLst/>
          </a:prstGeom>
        </p:spPr>
      </p:pic>
      <p:grpSp>
        <p:nvGrpSpPr>
          <p:cNvPr id="9" name="GRID" hidden="1">
            <a:extLst>
              <a:ext uri="{FF2B5EF4-FFF2-40B4-BE49-F238E27FC236}">
                <a16:creationId xmlns:a16="http://schemas.microsoft.com/office/drawing/2014/main" id="{D1E1D18E-8C81-43CC-AD35-01BB114539F1}"/>
              </a:ext>
            </a:extLst>
          </p:cNvPr>
          <p:cNvGrpSpPr/>
          <p:nvPr userDrawn="1"/>
        </p:nvGrpSpPr>
        <p:grpSpPr>
          <a:xfrm>
            <a:off x="0" y="-1"/>
            <a:ext cx="12192000" cy="6858000"/>
            <a:chOff x="0" y="-1"/>
            <a:chExt cx="12192000" cy="6858000"/>
          </a:xfrm>
          <a:solidFill>
            <a:schemeClr val="tx1">
              <a:alpha val="27000"/>
            </a:schemeClr>
          </a:solidFill>
        </p:grpSpPr>
        <p:sp>
          <p:nvSpPr>
            <p:cNvPr id="10" name="Rechthoek 9">
              <a:extLst>
                <a:ext uri="{FF2B5EF4-FFF2-40B4-BE49-F238E27FC236}">
                  <a16:creationId xmlns:a16="http://schemas.microsoft.com/office/drawing/2014/main" id="{939171C2-50CB-4F2D-BA82-3725300DCA39}"/>
                </a:ext>
              </a:extLst>
            </p:cNvPr>
            <p:cNvSpPr/>
            <p:nvPr userDrawn="1"/>
          </p:nvSpPr>
          <p:spPr>
            <a:xfrm>
              <a:off x="0" y="-1"/>
              <a:ext cx="12191997" cy="79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1" name="Rechthoek 10">
              <a:extLst>
                <a:ext uri="{FF2B5EF4-FFF2-40B4-BE49-F238E27FC236}">
                  <a16:creationId xmlns:a16="http://schemas.microsoft.com/office/drawing/2014/main" id="{D257B876-8555-4B37-A286-356042E2AEFC}"/>
                </a:ext>
              </a:extLst>
            </p:cNvPr>
            <p:cNvSpPr/>
            <p:nvPr userDrawn="1"/>
          </p:nvSpPr>
          <p:spPr>
            <a:xfrm>
              <a:off x="0" y="1980153"/>
              <a:ext cx="12191997" cy="2501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2" name="Rechthoek 11">
              <a:extLst>
                <a:ext uri="{FF2B5EF4-FFF2-40B4-BE49-F238E27FC236}">
                  <a16:creationId xmlns:a16="http://schemas.microsoft.com/office/drawing/2014/main" id="{85B30081-DD3D-4560-801B-DAE33BFA466E}"/>
                </a:ext>
              </a:extLst>
            </p:cNvPr>
            <p:cNvSpPr/>
            <p:nvPr userDrawn="1"/>
          </p:nvSpPr>
          <p:spPr>
            <a:xfrm>
              <a:off x="0" y="6060882"/>
              <a:ext cx="12191997" cy="797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3" name="Rechthoek 12">
              <a:extLst>
                <a:ext uri="{FF2B5EF4-FFF2-40B4-BE49-F238E27FC236}">
                  <a16:creationId xmlns:a16="http://schemas.microsoft.com/office/drawing/2014/main" id="{5912A649-E552-4DC8-8647-9F1A78824580}"/>
                </a:ext>
              </a:extLst>
            </p:cNvPr>
            <p:cNvSpPr/>
            <p:nvPr userDrawn="1"/>
          </p:nvSpPr>
          <p:spPr>
            <a:xfrm>
              <a:off x="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4" name="Rechthoek 13">
              <a:extLst>
                <a:ext uri="{FF2B5EF4-FFF2-40B4-BE49-F238E27FC236}">
                  <a16:creationId xmlns:a16="http://schemas.microsoft.com/office/drawing/2014/main" id="{6A32BB9F-5524-4C69-A447-926AC4B1F3AB}"/>
                </a:ext>
              </a:extLst>
            </p:cNvPr>
            <p:cNvSpPr/>
            <p:nvPr userDrawn="1"/>
          </p:nvSpPr>
          <p:spPr>
            <a:xfrm>
              <a:off x="1140000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grpSp>
      <p:sp>
        <p:nvSpPr>
          <p:cNvPr id="15" name="Date Placeholder 6">
            <a:extLst>
              <a:ext uri="{FF2B5EF4-FFF2-40B4-BE49-F238E27FC236}">
                <a16:creationId xmlns:a16="http://schemas.microsoft.com/office/drawing/2014/main" id="{88C284B7-C04B-4BAA-8288-25C79241A656}"/>
              </a:ext>
            </a:extLst>
          </p:cNvPr>
          <p:cNvSpPr>
            <a:spLocks noGrp="1"/>
          </p:cNvSpPr>
          <p:nvPr>
            <p:ph type="dt" sz="half" idx="2"/>
          </p:nvPr>
        </p:nvSpPr>
        <p:spPr>
          <a:xfrm>
            <a:off x="785371" y="5609245"/>
            <a:ext cx="6719523" cy="361530"/>
          </a:xfrm>
          <a:prstGeom prst="rect">
            <a:avLst/>
          </a:prstGeom>
        </p:spPr>
        <p:txBody>
          <a:bodyPr vert="horz" lIns="0" tIns="0" rIns="0" bIns="0" rtlCol="0" anchor="ctr"/>
          <a:lstStyle>
            <a:lvl1pPr algn="l">
              <a:defRPr sz="1800">
                <a:solidFill>
                  <a:schemeClr val="tx2"/>
                </a:solidFill>
                <a:latin typeface="Produkt Light" pitchFamily="50" charset="0"/>
              </a:defRPr>
            </a:lvl1pPr>
          </a:lstStyle>
          <a:p>
            <a:fld id="{23030E79-CA0B-4BBB-BCD8-EF5C6C63DC53}" type="datetime1">
              <a:rPr lang="en-US" smtClean="0"/>
              <a:t>12/12/22</a:t>
            </a:fld>
            <a:endParaRPr lang="en-GB" dirty="0"/>
          </a:p>
        </p:txBody>
      </p:sp>
      <p:sp>
        <p:nvSpPr>
          <p:cNvPr id="18" name="Rechthoek: afgeronde hoeken 17">
            <a:extLst>
              <a:ext uri="{FF2B5EF4-FFF2-40B4-BE49-F238E27FC236}">
                <a16:creationId xmlns:a16="http://schemas.microsoft.com/office/drawing/2014/main" id="{A547BE96-3C28-4049-9731-20C2CEB22E24}"/>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Title slide | Light</a:t>
            </a:r>
          </a:p>
        </p:txBody>
      </p:sp>
    </p:spTree>
    <p:extLst>
      <p:ext uri="{BB962C8B-B14F-4D97-AF65-F5344CB8AC3E}">
        <p14:creationId xmlns:p14="http://schemas.microsoft.com/office/powerpoint/2010/main" val="126050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750" fill="hold"/>
                                        <p:tgtEl>
                                          <p:spTgt spid="61"/>
                                        </p:tgtEl>
                                        <p:attrNameLst>
                                          <p:attrName>ppt_x</p:attrName>
                                        </p:attrNameLst>
                                      </p:cBhvr>
                                      <p:tavLst>
                                        <p:tav tm="0">
                                          <p:val>
                                            <p:strVal val="1+#ppt_w/2"/>
                                          </p:val>
                                        </p:tav>
                                        <p:tav tm="100000">
                                          <p:val>
                                            <p:strVal val="#ppt_x"/>
                                          </p:val>
                                        </p:tav>
                                      </p:tavLst>
                                    </p:anim>
                                    <p:anim calcmode="lin" valueType="num">
                                      <p:cBhvr additive="base">
                                        <p:cTn id="8" dur="750" fill="hold"/>
                                        <p:tgtEl>
                                          <p:spTgt spid="61"/>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250"/>
                                  </p:stCondLst>
                                  <p:childTnLst>
                                    <p:set>
                                      <p:cBhvr>
                                        <p:cTn id="15" dur="1" fill="hold">
                                          <p:stCondLst>
                                            <p:cond delay="0"/>
                                          </p:stCondLst>
                                        </p:cTn>
                                        <p:tgtEl>
                                          <p:spTgt spid="21">
                                            <p:txEl>
                                              <p:pRg st="0" end="0"/>
                                            </p:txEl>
                                          </p:spTgt>
                                        </p:tgtEl>
                                        <p:attrNameLst>
                                          <p:attrName>style.visibility</p:attrName>
                                        </p:attrNameLst>
                                      </p:cBhvr>
                                      <p:to>
                                        <p:strVal val="visible"/>
                                      </p:to>
                                    </p:set>
                                    <p:anim calcmode="lin" valueType="num">
                                      <p:cBhvr additive="base">
                                        <p:cTn id="16"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21">
                                            <p:txEl>
                                              <p:pRg st="0" end="0"/>
                                            </p:txEl>
                                          </p:spTgt>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750"/>
                                        <p:tgtEl>
                                          <p:spTgt spid="3">
                                            <p:txEl>
                                              <p:pRg st="0" end="0"/>
                                            </p:txEl>
                                          </p:spTgt>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61" grpId="0"/>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8" grpId="0"/>
      <p:bldP spid="15"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4A179728-25D2-4E2A-BEC1-4731B7B7B4BB}"/>
              </a:ext>
            </a:extLst>
          </p:cNvPr>
          <p:cNvSpPr>
            <a:spLocks noGrp="1"/>
          </p:cNvSpPr>
          <p:nvPr>
            <p:ph type="pic" sz="quarter" idx="19" hasCustomPrompt="1"/>
          </p:nvPr>
        </p:nvSpPr>
        <p:spPr>
          <a:xfrm>
            <a:off x="0" y="0"/>
            <a:ext cx="12192000"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ABD3C8F7-D0B9-4C1A-80A5-C84C4825B151}"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a:t>
            </a:r>
          </a:p>
        </p:txBody>
      </p:sp>
    </p:spTree>
    <p:extLst>
      <p:ext uri="{BB962C8B-B14F-4D97-AF65-F5344CB8AC3E}">
        <p14:creationId xmlns:p14="http://schemas.microsoft.com/office/powerpoint/2010/main" val="358143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2x">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4A179728-25D2-4E2A-BEC1-4731B7B7B4BB}"/>
              </a:ext>
            </a:extLst>
          </p:cNvPr>
          <p:cNvSpPr>
            <a:spLocks noGrp="1"/>
          </p:cNvSpPr>
          <p:nvPr>
            <p:ph type="pic" sz="quarter" idx="19" hasCustomPrompt="1"/>
          </p:nvPr>
        </p:nvSpPr>
        <p:spPr>
          <a:xfrm>
            <a:off x="0" y="0"/>
            <a:ext cx="6096000"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9" name="Tijdelijke aanduiding voor afbeelding 16">
            <a:extLst>
              <a:ext uri="{FF2B5EF4-FFF2-40B4-BE49-F238E27FC236}">
                <a16:creationId xmlns:a16="http://schemas.microsoft.com/office/drawing/2014/main" id="{333123D2-0E85-42F9-8B10-763331747553}"/>
              </a:ext>
            </a:extLst>
          </p:cNvPr>
          <p:cNvSpPr>
            <a:spLocks noGrp="1"/>
          </p:cNvSpPr>
          <p:nvPr>
            <p:ph type="pic" sz="quarter" idx="20" hasCustomPrompt="1"/>
          </p:nvPr>
        </p:nvSpPr>
        <p:spPr>
          <a:xfrm>
            <a:off x="6096000" y="0"/>
            <a:ext cx="6096000"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AD152A0-AF81-465F-A72E-0093970F5377}"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2x</a:t>
            </a:r>
          </a:p>
        </p:txBody>
      </p:sp>
    </p:spTree>
    <p:extLst>
      <p:ext uri="{BB962C8B-B14F-4D97-AF65-F5344CB8AC3E}">
        <p14:creationId xmlns:p14="http://schemas.microsoft.com/office/powerpoint/2010/main" val="402469805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1x + 2x">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4A179728-25D2-4E2A-BEC1-4731B7B7B4BB}"/>
              </a:ext>
            </a:extLst>
          </p:cNvPr>
          <p:cNvSpPr>
            <a:spLocks noGrp="1"/>
          </p:cNvSpPr>
          <p:nvPr>
            <p:ph type="pic" sz="quarter" idx="19" hasCustomPrompt="1"/>
          </p:nvPr>
        </p:nvSpPr>
        <p:spPr>
          <a:xfrm>
            <a:off x="0" y="0"/>
            <a:ext cx="6096000"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9" name="Tijdelijke aanduiding voor afbeelding 16">
            <a:extLst>
              <a:ext uri="{FF2B5EF4-FFF2-40B4-BE49-F238E27FC236}">
                <a16:creationId xmlns:a16="http://schemas.microsoft.com/office/drawing/2014/main" id="{333123D2-0E85-42F9-8B10-763331747553}"/>
              </a:ext>
            </a:extLst>
          </p:cNvPr>
          <p:cNvSpPr>
            <a:spLocks noGrp="1"/>
          </p:cNvSpPr>
          <p:nvPr>
            <p:ph type="pic" sz="quarter" idx="20" hasCustomPrompt="1"/>
          </p:nvPr>
        </p:nvSpPr>
        <p:spPr>
          <a:xfrm>
            <a:off x="6096000" y="0"/>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11" name="Tijdelijke aanduiding voor afbeelding 16">
            <a:extLst>
              <a:ext uri="{FF2B5EF4-FFF2-40B4-BE49-F238E27FC236}">
                <a16:creationId xmlns:a16="http://schemas.microsoft.com/office/drawing/2014/main" id="{3739F440-F313-4557-89E1-A0464FB6413A}"/>
              </a:ext>
            </a:extLst>
          </p:cNvPr>
          <p:cNvSpPr>
            <a:spLocks noGrp="1"/>
          </p:cNvSpPr>
          <p:nvPr>
            <p:ph type="pic" sz="quarter" idx="21" hasCustomPrompt="1"/>
          </p:nvPr>
        </p:nvSpPr>
        <p:spPr>
          <a:xfrm>
            <a:off x="6096000" y="3429006"/>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65A94230-517B-4F70-8FC0-0783B5D4154B}"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1x + 2x</a:t>
            </a:r>
          </a:p>
        </p:txBody>
      </p:sp>
    </p:spTree>
    <p:extLst>
      <p:ext uri="{BB962C8B-B14F-4D97-AF65-F5344CB8AC3E}">
        <p14:creationId xmlns:p14="http://schemas.microsoft.com/office/powerpoint/2010/main" val="28965888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2x + 1x">
    <p:spTree>
      <p:nvGrpSpPr>
        <p:cNvPr id="1" name=""/>
        <p:cNvGrpSpPr/>
        <p:nvPr/>
      </p:nvGrpSpPr>
      <p:grpSpPr>
        <a:xfrm>
          <a:off x="0" y="0"/>
          <a:ext cx="0" cy="0"/>
          <a:chOff x="0" y="0"/>
          <a:chExt cx="0" cy="0"/>
        </a:xfrm>
      </p:grpSpPr>
      <p:sp>
        <p:nvSpPr>
          <p:cNvPr id="8" name="Tijdelijke aanduiding voor afbeelding 16">
            <a:extLst>
              <a:ext uri="{FF2B5EF4-FFF2-40B4-BE49-F238E27FC236}">
                <a16:creationId xmlns:a16="http://schemas.microsoft.com/office/drawing/2014/main" id="{4A179728-25D2-4E2A-BEC1-4731B7B7B4BB}"/>
              </a:ext>
            </a:extLst>
          </p:cNvPr>
          <p:cNvSpPr>
            <a:spLocks noGrp="1"/>
          </p:cNvSpPr>
          <p:nvPr>
            <p:ph type="pic" sz="quarter" idx="19" hasCustomPrompt="1"/>
          </p:nvPr>
        </p:nvSpPr>
        <p:spPr>
          <a:xfrm>
            <a:off x="6096000" y="0"/>
            <a:ext cx="6096000" cy="6858000"/>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9" name="Tijdelijke aanduiding voor afbeelding 16">
            <a:extLst>
              <a:ext uri="{FF2B5EF4-FFF2-40B4-BE49-F238E27FC236}">
                <a16:creationId xmlns:a16="http://schemas.microsoft.com/office/drawing/2014/main" id="{333123D2-0E85-42F9-8B10-763331747553}"/>
              </a:ext>
            </a:extLst>
          </p:cNvPr>
          <p:cNvSpPr>
            <a:spLocks noGrp="1"/>
          </p:cNvSpPr>
          <p:nvPr>
            <p:ph type="pic" sz="quarter" idx="20" hasCustomPrompt="1"/>
          </p:nvPr>
        </p:nvSpPr>
        <p:spPr>
          <a:xfrm>
            <a:off x="0" y="0"/>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11" name="Tijdelijke aanduiding voor afbeelding 16">
            <a:extLst>
              <a:ext uri="{FF2B5EF4-FFF2-40B4-BE49-F238E27FC236}">
                <a16:creationId xmlns:a16="http://schemas.microsoft.com/office/drawing/2014/main" id="{3739F440-F313-4557-89E1-A0464FB6413A}"/>
              </a:ext>
            </a:extLst>
          </p:cNvPr>
          <p:cNvSpPr>
            <a:spLocks noGrp="1"/>
          </p:cNvSpPr>
          <p:nvPr>
            <p:ph type="pic" sz="quarter" idx="21" hasCustomPrompt="1"/>
          </p:nvPr>
        </p:nvSpPr>
        <p:spPr>
          <a:xfrm>
            <a:off x="0" y="3429006"/>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4DB3CA2-5F9A-485C-9904-5E45809846CA}"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2x + 1x</a:t>
            </a:r>
          </a:p>
        </p:txBody>
      </p:sp>
    </p:spTree>
    <p:extLst>
      <p:ext uri="{BB962C8B-B14F-4D97-AF65-F5344CB8AC3E}">
        <p14:creationId xmlns:p14="http://schemas.microsoft.com/office/powerpoint/2010/main" val="38069534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4x">
    <p:spTree>
      <p:nvGrpSpPr>
        <p:cNvPr id="1" name=""/>
        <p:cNvGrpSpPr/>
        <p:nvPr/>
      </p:nvGrpSpPr>
      <p:grpSpPr>
        <a:xfrm>
          <a:off x="0" y="0"/>
          <a:ext cx="0" cy="0"/>
          <a:chOff x="0" y="0"/>
          <a:chExt cx="0" cy="0"/>
        </a:xfrm>
      </p:grpSpPr>
      <p:sp>
        <p:nvSpPr>
          <p:cNvPr id="10" name="Tijdelijke aanduiding voor afbeelding 16">
            <a:extLst>
              <a:ext uri="{FF2B5EF4-FFF2-40B4-BE49-F238E27FC236}">
                <a16:creationId xmlns:a16="http://schemas.microsoft.com/office/drawing/2014/main" id="{023789DC-5802-4909-B7FB-810DC00C7E67}"/>
              </a:ext>
            </a:extLst>
          </p:cNvPr>
          <p:cNvSpPr>
            <a:spLocks noGrp="1"/>
          </p:cNvSpPr>
          <p:nvPr>
            <p:ph type="pic" sz="quarter" idx="22" hasCustomPrompt="1"/>
          </p:nvPr>
        </p:nvSpPr>
        <p:spPr>
          <a:xfrm>
            <a:off x="6096000" y="0"/>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12" name="Tijdelijke aanduiding voor afbeelding 16">
            <a:extLst>
              <a:ext uri="{FF2B5EF4-FFF2-40B4-BE49-F238E27FC236}">
                <a16:creationId xmlns:a16="http://schemas.microsoft.com/office/drawing/2014/main" id="{686BBE93-4414-4A3F-A114-B96D3F6A2A72}"/>
              </a:ext>
            </a:extLst>
          </p:cNvPr>
          <p:cNvSpPr>
            <a:spLocks noGrp="1"/>
          </p:cNvSpPr>
          <p:nvPr>
            <p:ph type="pic" sz="quarter" idx="23" hasCustomPrompt="1"/>
          </p:nvPr>
        </p:nvSpPr>
        <p:spPr>
          <a:xfrm>
            <a:off x="6096000" y="3429006"/>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9" name="Tijdelijke aanduiding voor afbeelding 16">
            <a:extLst>
              <a:ext uri="{FF2B5EF4-FFF2-40B4-BE49-F238E27FC236}">
                <a16:creationId xmlns:a16="http://schemas.microsoft.com/office/drawing/2014/main" id="{333123D2-0E85-42F9-8B10-763331747553}"/>
              </a:ext>
            </a:extLst>
          </p:cNvPr>
          <p:cNvSpPr>
            <a:spLocks noGrp="1"/>
          </p:cNvSpPr>
          <p:nvPr>
            <p:ph type="pic" sz="quarter" idx="20" hasCustomPrompt="1"/>
          </p:nvPr>
        </p:nvSpPr>
        <p:spPr>
          <a:xfrm>
            <a:off x="0" y="0"/>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11" name="Tijdelijke aanduiding voor afbeelding 16">
            <a:extLst>
              <a:ext uri="{FF2B5EF4-FFF2-40B4-BE49-F238E27FC236}">
                <a16:creationId xmlns:a16="http://schemas.microsoft.com/office/drawing/2014/main" id="{3739F440-F313-4557-89E1-A0464FB6413A}"/>
              </a:ext>
            </a:extLst>
          </p:cNvPr>
          <p:cNvSpPr>
            <a:spLocks noGrp="1"/>
          </p:cNvSpPr>
          <p:nvPr>
            <p:ph type="pic" sz="quarter" idx="21" hasCustomPrompt="1"/>
          </p:nvPr>
        </p:nvSpPr>
        <p:spPr>
          <a:xfrm>
            <a:off x="0" y="3429006"/>
            <a:ext cx="6096000" cy="3428994"/>
          </a:xfrm>
          <a:solidFill>
            <a:schemeClr val="bg1">
              <a:lumMod val="95000"/>
            </a:schemeClr>
          </a:solid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552486A-2C60-4411-B4D2-11760689CC67}"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Image 4x</a:t>
            </a:r>
          </a:p>
        </p:txBody>
      </p:sp>
    </p:spTree>
    <p:extLst>
      <p:ext uri="{BB962C8B-B14F-4D97-AF65-F5344CB8AC3E}">
        <p14:creationId xmlns:p14="http://schemas.microsoft.com/office/powerpoint/2010/main" val="24838770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 Smartphone | Light">
    <p:spTree>
      <p:nvGrpSpPr>
        <p:cNvPr id="1" name=""/>
        <p:cNvGrpSpPr/>
        <p:nvPr/>
      </p:nvGrpSpPr>
      <p:grpSpPr>
        <a:xfrm>
          <a:off x="0" y="0"/>
          <a:ext cx="0" cy="0"/>
          <a:chOff x="0" y="0"/>
          <a:chExt cx="0" cy="0"/>
        </a:xfrm>
      </p:grpSpPr>
      <p:grpSp>
        <p:nvGrpSpPr>
          <p:cNvPr id="11" name="Groep 10">
            <a:extLst>
              <a:ext uri="{FF2B5EF4-FFF2-40B4-BE49-F238E27FC236}">
                <a16:creationId xmlns:a16="http://schemas.microsoft.com/office/drawing/2014/main" id="{07F1F1CB-292D-41DC-A52A-46944AE55995}"/>
              </a:ext>
            </a:extLst>
          </p:cNvPr>
          <p:cNvGrpSpPr/>
          <p:nvPr userDrawn="1"/>
        </p:nvGrpSpPr>
        <p:grpSpPr>
          <a:xfrm>
            <a:off x="8165432" y="305037"/>
            <a:ext cx="3594653" cy="6858763"/>
            <a:chOff x="8165432" y="305037"/>
            <a:chExt cx="3594653" cy="6858763"/>
          </a:xfrm>
        </p:grpSpPr>
        <p:sp>
          <p:nvSpPr>
            <p:cNvPr id="12" name="Rechthoek: afgeronde hoeken 11">
              <a:extLst>
                <a:ext uri="{FF2B5EF4-FFF2-40B4-BE49-F238E27FC236}">
                  <a16:creationId xmlns:a16="http://schemas.microsoft.com/office/drawing/2014/main" id="{33572084-7E92-40F9-8274-72345EF6F292}"/>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13" name="Picture 58">
              <a:extLst>
                <a:ext uri="{FF2B5EF4-FFF2-40B4-BE49-F238E27FC236}">
                  <a16:creationId xmlns:a16="http://schemas.microsoft.com/office/drawing/2014/main" id="{4E637E8B-1632-4DC7-9959-DFC3B7A37C73}"/>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6712896"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1" y="1762174"/>
            <a:ext cx="6712894"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Text + Smartphone | Light</a:t>
            </a:r>
          </a:p>
        </p:txBody>
      </p:sp>
      <p:sp>
        <p:nvSpPr>
          <p:cNvPr id="10" name="Picture Placeholder 59">
            <a:extLst>
              <a:ext uri="{FF2B5EF4-FFF2-40B4-BE49-F238E27FC236}">
                <a16:creationId xmlns:a16="http://schemas.microsoft.com/office/drawing/2014/main" id="{EFA76765-68D7-4244-9EAA-75FEA36D2440}"/>
              </a:ext>
            </a:extLst>
          </p:cNvPr>
          <p:cNvSpPr>
            <a:spLocks noGrp="1"/>
          </p:cNvSpPr>
          <p:nvPr>
            <p:ph type="pic" sz="quarter" idx="20" hasCustomPrompt="1"/>
          </p:nvPr>
        </p:nvSpPr>
        <p:spPr>
          <a:xfrm>
            <a:off x="8499027" y="557726"/>
            <a:ext cx="2912714" cy="6315252"/>
          </a:xfrm>
          <a:custGeom>
            <a:avLst/>
            <a:gdLst>
              <a:gd name="connsiteX0" fmla="*/ 1254470 w 2505922"/>
              <a:gd name="connsiteY0" fmla="*/ 190906 h 5433176"/>
              <a:gd name="connsiteX1" fmla="*/ 1543635 w 2505922"/>
              <a:gd name="connsiteY1" fmla="*/ 191587 h 5433176"/>
              <a:gd name="connsiteX2" fmla="*/ 1254470 w 2505922"/>
              <a:gd name="connsiteY2" fmla="*/ 193239 h 5433176"/>
              <a:gd name="connsiteX3" fmla="*/ 965305 w 2505922"/>
              <a:gd name="connsiteY3" fmla="*/ 191587 h 5433176"/>
              <a:gd name="connsiteX4" fmla="*/ 1254470 w 2505922"/>
              <a:gd name="connsiteY4" fmla="*/ 190906 h 5433176"/>
              <a:gd name="connsiteX5" fmla="*/ 222857 w 2505922"/>
              <a:gd name="connsiteY5" fmla="*/ 173319 h 5433176"/>
              <a:gd name="connsiteX6" fmla="*/ 226328 w 2505922"/>
              <a:gd name="connsiteY6" fmla="*/ 174487 h 5433176"/>
              <a:gd name="connsiteX7" fmla="*/ 205528 w 2505922"/>
              <a:gd name="connsiteY7" fmla="*/ 178823 h 5433176"/>
              <a:gd name="connsiteX8" fmla="*/ 214512 w 2505922"/>
              <a:gd name="connsiteY8" fmla="*/ 173353 h 5433176"/>
              <a:gd name="connsiteX9" fmla="*/ 222857 w 2505922"/>
              <a:gd name="connsiteY9" fmla="*/ 173319 h 5433176"/>
              <a:gd name="connsiteX10" fmla="*/ 303481 w 2505922"/>
              <a:gd name="connsiteY10" fmla="*/ 147230 h 5433176"/>
              <a:gd name="connsiteX11" fmla="*/ 305886 w 2505922"/>
              <a:gd name="connsiteY11" fmla="*/ 156407 h 5433176"/>
              <a:gd name="connsiteX12" fmla="*/ 299958 w 2505922"/>
              <a:gd name="connsiteY12" fmla="*/ 165584 h 5433176"/>
              <a:gd name="connsiteX13" fmla="*/ 297553 w 2505922"/>
              <a:gd name="connsiteY13" fmla="*/ 156407 h 5433176"/>
              <a:gd name="connsiteX14" fmla="*/ 303481 w 2505922"/>
              <a:gd name="connsiteY14" fmla="*/ 147230 h 5433176"/>
              <a:gd name="connsiteX15" fmla="*/ 212869 w 2505922"/>
              <a:gd name="connsiteY15" fmla="*/ 138250 h 5433176"/>
              <a:gd name="connsiteX16" fmla="*/ 220532 w 2505922"/>
              <a:gd name="connsiteY16" fmla="*/ 144171 h 5433176"/>
              <a:gd name="connsiteX17" fmla="*/ 210647 w 2505922"/>
              <a:gd name="connsiteY17" fmla="*/ 152402 h 5433176"/>
              <a:gd name="connsiteX18" fmla="*/ 203183 w 2505922"/>
              <a:gd name="connsiteY18" fmla="*/ 146285 h 5433176"/>
              <a:gd name="connsiteX19" fmla="*/ 212869 w 2505922"/>
              <a:gd name="connsiteY19" fmla="*/ 138250 h 5433176"/>
              <a:gd name="connsiteX20" fmla="*/ 260436 w 2505922"/>
              <a:gd name="connsiteY20" fmla="*/ 128876 h 5433176"/>
              <a:gd name="connsiteX21" fmla="*/ 250808 w 2505922"/>
              <a:gd name="connsiteY21" fmla="*/ 141622 h 5433176"/>
              <a:gd name="connsiteX22" fmla="*/ 268086 w 2505922"/>
              <a:gd name="connsiteY22" fmla="*/ 139075 h 5433176"/>
              <a:gd name="connsiteX23" fmla="*/ 260436 w 2505922"/>
              <a:gd name="connsiteY23" fmla="*/ 128876 h 5433176"/>
              <a:gd name="connsiteX24" fmla="*/ 362495 w 2505922"/>
              <a:gd name="connsiteY24" fmla="*/ 116834 h 5433176"/>
              <a:gd name="connsiteX25" fmla="*/ 341076 w 2505922"/>
              <a:gd name="connsiteY25" fmla="*/ 125156 h 5433176"/>
              <a:gd name="connsiteX26" fmla="*/ 339546 w 2505922"/>
              <a:gd name="connsiteY26" fmla="*/ 149443 h 5433176"/>
              <a:gd name="connsiteX27" fmla="*/ 348726 w 2505922"/>
              <a:gd name="connsiteY27" fmla="*/ 174107 h 5433176"/>
              <a:gd name="connsiteX28" fmla="*/ 360966 w 2505922"/>
              <a:gd name="connsiteY28" fmla="*/ 202292 h 5433176"/>
              <a:gd name="connsiteX29" fmla="*/ 373205 w 2505922"/>
              <a:gd name="connsiteY29" fmla="*/ 159466 h 5433176"/>
              <a:gd name="connsiteX30" fmla="*/ 362495 w 2505922"/>
              <a:gd name="connsiteY30" fmla="*/ 116834 h 5433176"/>
              <a:gd name="connsiteX31" fmla="*/ 312820 w 2505922"/>
              <a:gd name="connsiteY31" fmla="*/ 116640 h 5433176"/>
              <a:gd name="connsiteX32" fmla="*/ 285193 w 2505922"/>
              <a:gd name="connsiteY32" fmla="*/ 141112 h 5433176"/>
              <a:gd name="connsiteX33" fmla="*/ 259901 w 2505922"/>
              <a:gd name="connsiteY33" fmla="*/ 165584 h 5433176"/>
              <a:gd name="connsiteX34" fmla="*/ 250808 w 2505922"/>
              <a:gd name="connsiteY34" fmla="*/ 177069 h 5433176"/>
              <a:gd name="connsiteX35" fmla="*/ 278347 w 2505922"/>
              <a:gd name="connsiteY35" fmla="*/ 185450 h 5433176"/>
              <a:gd name="connsiteX36" fmla="*/ 305886 w 2505922"/>
              <a:gd name="connsiteY36" fmla="*/ 192319 h 5433176"/>
              <a:gd name="connsiteX37" fmla="*/ 315067 w 2505922"/>
              <a:gd name="connsiteY37" fmla="*/ 202292 h 5433176"/>
              <a:gd name="connsiteX38" fmla="*/ 324246 w 2505922"/>
              <a:gd name="connsiteY38" fmla="*/ 193116 h 5433176"/>
              <a:gd name="connsiteX39" fmla="*/ 330366 w 2505922"/>
              <a:gd name="connsiteY39" fmla="*/ 183938 h 5433176"/>
              <a:gd name="connsiteX40" fmla="*/ 336485 w 2505922"/>
              <a:gd name="connsiteY40" fmla="*/ 174761 h 5433176"/>
              <a:gd name="connsiteX41" fmla="*/ 330366 w 2505922"/>
              <a:gd name="connsiteY41" fmla="*/ 165584 h 5433176"/>
              <a:gd name="connsiteX42" fmla="*/ 324246 w 2505922"/>
              <a:gd name="connsiteY42" fmla="*/ 141112 h 5433176"/>
              <a:gd name="connsiteX43" fmla="*/ 312820 w 2505922"/>
              <a:gd name="connsiteY43" fmla="*/ 116640 h 5433176"/>
              <a:gd name="connsiteX44" fmla="*/ 214821 w 2505922"/>
              <a:gd name="connsiteY44" fmla="*/ 116640 h 5433176"/>
              <a:gd name="connsiteX45" fmla="*/ 182131 w 2505922"/>
              <a:gd name="connsiteY45" fmla="*/ 153448 h 5433176"/>
              <a:gd name="connsiteX46" fmla="*/ 185765 w 2505922"/>
              <a:gd name="connsiteY46" fmla="*/ 174598 h 5433176"/>
              <a:gd name="connsiteX47" fmla="*/ 189673 w 2505922"/>
              <a:gd name="connsiteY47" fmla="*/ 193193 h 5433176"/>
              <a:gd name="connsiteX48" fmla="*/ 245975 w 2505922"/>
              <a:gd name="connsiteY48" fmla="*/ 161351 h 5433176"/>
              <a:gd name="connsiteX49" fmla="*/ 214821 w 2505922"/>
              <a:gd name="connsiteY49" fmla="*/ 116640 h 5433176"/>
              <a:gd name="connsiteX50" fmla="*/ 2059235 w 2505922"/>
              <a:gd name="connsiteY50" fmla="*/ 110521 h 5433176"/>
              <a:gd name="connsiteX51" fmla="*/ 2043936 w 2505922"/>
              <a:gd name="connsiteY51" fmla="*/ 119507 h 5433176"/>
              <a:gd name="connsiteX52" fmla="*/ 2033871 w 2505922"/>
              <a:gd name="connsiteY52" fmla="*/ 124631 h 5433176"/>
              <a:gd name="connsiteX53" fmla="*/ 2016199 w 2505922"/>
              <a:gd name="connsiteY53" fmla="*/ 131170 h 5433176"/>
              <a:gd name="connsiteX54" fmla="*/ 2003314 w 2505922"/>
              <a:gd name="connsiteY54" fmla="*/ 140616 h 5433176"/>
              <a:gd name="connsiteX55" fmla="*/ 1982737 w 2505922"/>
              <a:gd name="connsiteY55" fmla="*/ 149441 h 5433176"/>
              <a:gd name="connsiteX56" fmla="*/ 1967437 w 2505922"/>
              <a:gd name="connsiteY56" fmla="*/ 154845 h 5433176"/>
              <a:gd name="connsiteX57" fmla="*/ 1952137 w 2505922"/>
              <a:gd name="connsiteY57" fmla="*/ 170500 h 5433176"/>
              <a:gd name="connsiteX58" fmla="*/ 1952137 w 2505922"/>
              <a:gd name="connsiteY58" fmla="*/ 189078 h 5433176"/>
              <a:gd name="connsiteX59" fmla="*/ 2013337 w 2505922"/>
              <a:gd name="connsiteY59" fmla="*/ 189078 h 5433176"/>
              <a:gd name="connsiteX60" fmla="*/ 2074535 w 2505922"/>
              <a:gd name="connsiteY60" fmla="*/ 189078 h 5433176"/>
              <a:gd name="connsiteX61" fmla="*/ 2074535 w 2505922"/>
              <a:gd name="connsiteY61" fmla="*/ 149800 h 5433176"/>
              <a:gd name="connsiteX62" fmla="*/ 2059235 w 2505922"/>
              <a:gd name="connsiteY62" fmla="*/ 110521 h 5433176"/>
              <a:gd name="connsiteX63" fmla="*/ 2162407 w 2505922"/>
              <a:gd name="connsiteY63" fmla="*/ 107944 h 5433176"/>
              <a:gd name="connsiteX64" fmla="*/ 2092895 w 2505922"/>
              <a:gd name="connsiteY64" fmla="*/ 130171 h 5433176"/>
              <a:gd name="connsiteX65" fmla="*/ 2115844 w 2505922"/>
              <a:gd name="connsiteY65" fmla="*/ 159891 h 5433176"/>
              <a:gd name="connsiteX66" fmla="*/ 2147164 w 2505922"/>
              <a:gd name="connsiteY66" fmla="*/ 183733 h 5433176"/>
              <a:gd name="connsiteX67" fmla="*/ 2203053 w 2505922"/>
              <a:gd name="connsiteY67" fmla="*/ 131067 h 5433176"/>
              <a:gd name="connsiteX68" fmla="*/ 2162407 w 2505922"/>
              <a:gd name="connsiteY68" fmla="*/ 107944 h 5433176"/>
              <a:gd name="connsiteX69" fmla="*/ 2297860 w 2505922"/>
              <a:gd name="connsiteY69" fmla="*/ 104403 h 5433176"/>
              <a:gd name="connsiteX70" fmla="*/ 2230940 w 2505922"/>
              <a:gd name="connsiteY70" fmla="*/ 118001 h 5433176"/>
              <a:gd name="connsiteX71" fmla="*/ 2221413 w 2505922"/>
              <a:gd name="connsiteY71" fmla="*/ 150289 h 5433176"/>
              <a:gd name="connsiteX72" fmla="*/ 2230940 w 2505922"/>
              <a:gd name="connsiteY72" fmla="*/ 182577 h 5433176"/>
              <a:gd name="connsiteX73" fmla="*/ 2301721 w 2505922"/>
              <a:gd name="connsiteY73" fmla="*/ 196174 h 5433176"/>
              <a:gd name="connsiteX74" fmla="*/ 2386649 w 2505922"/>
              <a:gd name="connsiteY74" fmla="*/ 174546 h 5433176"/>
              <a:gd name="connsiteX75" fmla="*/ 2395830 w 2505922"/>
              <a:gd name="connsiteY75" fmla="*/ 165584 h 5433176"/>
              <a:gd name="connsiteX76" fmla="*/ 2405009 w 2505922"/>
              <a:gd name="connsiteY76" fmla="*/ 153155 h 5433176"/>
              <a:gd name="connsiteX77" fmla="*/ 2395830 w 2505922"/>
              <a:gd name="connsiteY77" fmla="*/ 137207 h 5433176"/>
              <a:gd name="connsiteX78" fmla="*/ 2386649 w 2505922"/>
              <a:gd name="connsiteY78" fmla="*/ 125010 h 5433176"/>
              <a:gd name="connsiteX79" fmla="*/ 2297860 w 2505922"/>
              <a:gd name="connsiteY79" fmla="*/ 104403 h 5433176"/>
              <a:gd name="connsiteX80" fmla="*/ 125667 w 2505922"/>
              <a:gd name="connsiteY80" fmla="*/ 40888 h 5433176"/>
              <a:gd name="connsiteX81" fmla="*/ 116170 w 2505922"/>
              <a:gd name="connsiteY81" fmla="*/ 46936 h 5433176"/>
              <a:gd name="connsiteX82" fmla="*/ 131427 w 2505922"/>
              <a:gd name="connsiteY82" fmla="*/ 43293 h 5433176"/>
              <a:gd name="connsiteX83" fmla="*/ 125667 w 2505922"/>
              <a:gd name="connsiteY83" fmla="*/ 40888 h 5433176"/>
              <a:gd name="connsiteX84" fmla="*/ 1964366 w 2505922"/>
              <a:gd name="connsiteY84" fmla="*/ 0 h 5433176"/>
              <a:gd name="connsiteX85" fmla="*/ 2121954 w 2505922"/>
              <a:gd name="connsiteY85" fmla="*/ 2211 h 5433176"/>
              <a:gd name="connsiteX86" fmla="*/ 2348596 w 2505922"/>
              <a:gd name="connsiteY86" fmla="*/ 20611 h 5433176"/>
              <a:gd name="connsiteX87" fmla="*/ 2374761 w 2505922"/>
              <a:gd name="connsiteY87" fmla="*/ 30986 h 5433176"/>
              <a:gd name="connsiteX88" fmla="*/ 2376817 w 2505922"/>
              <a:gd name="connsiteY88" fmla="*/ 38144 h 5433176"/>
              <a:gd name="connsiteX89" fmla="*/ 2382807 w 2505922"/>
              <a:gd name="connsiteY89" fmla="*/ 41306 h 5433176"/>
              <a:gd name="connsiteX90" fmla="*/ 2396691 w 2505922"/>
              <a:gd name="connsiteY90" fmla="*/ 46349 h 5433176"/>
              <a:gd name="connsiteX91" fmla="*/ 2404750 w 2505922"/>
              <a:gd name="connsiteY91" fmla="*/ 52553 h 5433176"/>
              <a:gd name="connsiteX92" fmla="*/ 2423535 w 2505922"/>
              <a:gd name="connsiteY92" fmla="*/ 64825 h 5433176"/>
              <a:gd name="connsiteX93" fmla="*/ 2432075 w 2505922"/>
              <a:gd name="connsiteY93" fmla="*/ 80319 h 5433176"/>
              <a:gd name="connsiteX94" fmla="*/ 2439475 w 2505922"/>
              <a:gd name="connsiteY94" fmla="*/ 85977 h 5433176"/>
              <a:gd name="connsiteX95" fmla="*/ 2487079 w 2505922"/>
              <a:gd name="connsiteY95" fmla="*/ 166456 h 5433176"/>
              <a:gd name="connsiteX96" fmla="*/ 2490619 w 2505922"/>
              <a:gd name="connsiteY96" fmla="*/ 168679 h 5433176"/>
              <a:gd name="connsiteX97" fmla="*/ 2495473 w 2505922"/>
              <a:gd name="connsiteY97" fmla="*/ 179970 h 5433176"/>
              <a:gd name="connsiteX98" fmla="*/ 2497493 w 2505922"/>
              <a:gd name="connsiteY98" fmla="*/ 196174 h 5433176"/>
              <a:gd name="connsiteX99" fmla="*/ 2498938 w 2505922"/>
              <a:gd name="connsiteY99" fmla="*/ 214529 h 5433176"/>
              <a:gd name="connsiteX100" fmla="*/ 2500619 w 2505922"/>
              <a:gd name="connsiteY100" fmla="*/ 232884 h 5433176"/>
              <a:gd name="connsiteX101" fmla="*/ 2501365 w 2505922"/>
              <a:gd name="connsiteY101" fmla="*/ 5204800 h 5433176"/>
              <a:gd name="connsiteX102" fmla="*/ 2500251 w 2505922"/>
              <a:gd name="connsiteY102" fmla="*/ 5221006 h 5433176"/>
              <a:gd name="connsiteX103" fmla="*/ 2496559 w 2505922"/>
              <a:gd name="connsiteY103" fmla="*/ 5234560 h 5433176"/>
              <a:gd name="connsiteX104" fmla="*/ 2496607 w 2505922"/>
              <a:gd name="connsiteY104" fmla="*/ 5243466 h 5433176"/>
              <a:gd name="connsiteX105" fmla="*/ 2495238 w 2505922"/>
              <a:gd name="connsiteY105" fmla="*/ 5256522 h 5433176"/>
              <a:gd name="connsiteX106" fmla="*/ 2489460 w 2505922"/>
              <a:gd name="connsiteY106" fmla="*/ 5273558 h 5433176"/>
              <a:gd name="connsiteX107" fmla="*/ 2486003 w 2505922"/>
              <a:gd name="connsiteY107" fmla="*/ 5278127 h 5433176"/>
              <a:gd name="connsiteX108" fmla="*/ 2475729 w 2505922"/>
              <a:gd name="connsiteY108" fmla="*/ 5299206 h 5433176"/>
              <a:gd name="connsiteX109" fmla="*/ 2472689 w 2505922"/>
              <a:gd name="connsiteY109" fmla="*/ 5304771 h 5433176"/>
              <a:gd name="connsiteX110" fmla="*/ 2467737 w 2505922"/>
              <a:gd name="connsiteY110" fmla="*/ 5312419 h 5433176"/>
              <a:gd name="connsiteX111" fmla="*/ 2461163 w 2505922"/>
              <a:gd name="connsiteY111" fmla="*/ 5318386 h 5433176"/>
              <a:gd name="connsiteX112" fmla="*/ 2456934 w 2505922"/>
              <a:gd name="connsiteY112" fmla="*/ 5322974 h 5433176"/>
              <a:gd name="connsiteX113" fmla="*/ 2453969 w 2505922"/>
              <a:gd name="connsiteY113" fmla="*/ 5329244 h 5433176"/>
              <a:gd name="connsiteX114" fmla="*/ 2450176 w 2505922"/>
              <a:gd name="connsiteY114" fmla="*/ 5334176 h 5433176"/>
              <a:gd name="connsiteX115" fmla="*/ 2399705 w 2505922"/>
              <a:gd name="connsiteY115" fmla="*/ 5384307 h 5433176"/>
              <a:gd name="connsiteX116" fmla="*/ 2392769 w 2505922"/>
              <a:gd name="connsiteY116" fmla="*/ 5389334 h 5433176"/>
              <a:gd name="connsiteX117" fmla="*/ 2306075 w 2505922"/>
              <a:gd name="connsiteY117" fmla="*/ 5423838 h 5433176"/>
              <a:gd name="connsiteX118" fmla="*/ 2279045 w 2505922"/>
              <a:gd name="connsiteY118" fmla="*/ 5428663 h 5433176"/>
              <a:gd name="connsiteX119" fmla="*/ 2279037 w 2505922"/>
              <a:gd name="connsiteY119" fmla="*/ 5428664 h 5433176"/>
              <a:gd name="connsiteX120" fmla="*/ 224297 w 2505922"/>
              <a:gd name="connsiteY120" fmla="*/ 5429190 h 5433176"/>
              <a:gd name="connsiteX121" fmla="*/ 198636 w 2505922"/>
              <a:gd name="connsiteY121" fmla="*/ 5423688 h 5433176"/>
              <a:gd name="connsiteX122" fmla="*/ 167077 w 2505922"/>
              <a:gd name="connsiteY122" fmla="*/ 5413983 h 5433176"/>
              <a:gd name="connsiteX123" fmla="*/ 154888 w 2505922"/>
              <a:gd name="connsiteY123" fmla="*/ 5407483 h 5433176"/>
              <a:gd name="connsiteX124" fmla="*/ 110041 w 2505922"/>
              <a:gd name="connsiteY124" fmla="*/ 5383610 h 5433176"/>
              <a:gd name="connsiteX125" fmla="*/ 101495 w 2505922"/>
              <a:gd name="connsiteY125" fmla="*/ 5378189 h 5433176"/>
              <a:gd name="connsiteX126" fmla="*/ 48997 w 2505922"/>
              <a:gd name="connsiteY126" fmla="*/ 5325307 h 5433176"/>
              <a:gd name="connsiteX127" fmla="*/ 47170 w 2505922"/>
              <a:gd name="connsiteY127" fmla="*/ 5314601 h 5433176"/>
              <a:gd name="connsiteX128" fmla="*/ 43895 w 2505922"/>
              <a:gd name="connsiteY128" fmla="*/ 5310890 h 5433176"/>
              <a:gd name="connsiteX129" fmla="*/ 9587 w 2505922"/>
              <a:gd name="connsiteY129" fmla="*/ 5233492 h 5433176"/>
              <a:gd name="connsiteX130" fmla="*/ 4554 w 2505922"/>
              <a:gd name="connsiteY130" fmla="*/ 5216978 h 5433176"/>
              <a:gd name="connsiteX131" fmla="*/ 1 w 2505922"/>
              <a:gd name="connsiteY131" fmla="*/ 2716796 h 5433176"/>
              <a:gd name="connsiteX132" fmla="*/ 6031 w 2505922"/>
              <a:gd name="connsiteY132" fmla="*/ 217605 h 5433176"/>
              <a:gd name="connsiteX133" fmla="*/ 11144 w 2505922"/>
              <a:gd name="connsiteY133" fmla="*/ 210296 h 5433176"/>
              <a:gd name="connsiteX134" fmla="*/ 18173 w 2505922"/>
              <a:gd name="connsiteY134" fmla="*/ 174718 h 5433176"/>
              <a:gd name="connsiteX135" fmla="*/ 20607 w 2505922"/>
              <a:gd name="connsiteY135" fmla="*/ 169036 h 5433176"/>
              <a:gd name="connsiteX136" fmla="*/ 55220 w 2505922"/>
              <a:gd name="connsiteY136" fmla="*/ 104404 h 5433176"/>
              <a:gd name="connsiteX137" fmla="*/ 59552 w 2505922"/>
              <a:gd name="connsiteY137" fmla="*/ 98738 h 5433176"/>
              <a:gd name="connsiteX138" fmla="*/ 135293 w 2505922"/>
              <a:gd name="connsiteY138" fmla="*/ 31312 h 5433176"/>
              <a:gd name="connsiteX139" fmla="*/ 155648 w 2505922"/>
              <a:gd name="connsiteY139" fmla="*/ 25341 h 5433176"/>
              <a:gd name="connsiteX140" fmla="*/ 161707 w 2505922"/>
              <a:gd name="connsiteY140" fmla="*/ 27216 h 5433176"/>
              <a:gd name="connsiteX141" fmla="*/ 167188 w 2505922"/>
              <a:gd name="connsiteY141" fmla="*/ 17146 h 5433176"/>
              <a:gd name="connsiteX142" fmla="*/ 176412 w 2505922"/>
              <a:gd name="connsiteY142" fmla="*/ 14157 h 5433176"/>
              <a:gd name="connsiteX143" fmla="*/ 185638 w 2505922"/>
              <a:gd name="connsiteY143" fmla="*/ 11175 h 5433176"/>
              <a:gd name="connsiteX144" fmla="*/ 197870 w 2505922"/>
              <a:gd name="connsiteY144" fmla="*/ 7838 h 5433176"/>
              <a:gd name="connsiteX145" fmla="*/ 214079 w 2505922"/>
              <a:gd name="connsiteY145" fmla="*/ 6203 h 5433176"/>
              <a:gd name="connsiteX146" fmla="*/ 382030 w 2505922"/>
              <a:gd name="connsiteY146" fmla="*/ 689 h 5433176"/>
              <a:gd name="connsiteX147" fmla="*/ 562913 w 2505922"/>
              <a:gd name="connsiteY147" fmla="*/ 58778 h 5433176"/>
              <a:gd name="connsiteX148" fmla="*/ 607079 w 2505922"/>
              <a:gd name="connsiteY148" fmla="*/ 162336 h 5433176"/>
              <a:gd name="connsiteX149" fmla="*/ 620155 w 2505922"/>
              <a:gd name="connsiteY149" fmla="*/ 179270 h 5433176"/>
              <a:gd name="connsiteX150" fmla="*/ 626167 w 2505922"/>
              <a:gd name="connsiteY150" fmla="*/ 182111 h 5433176"/>
              <a:gd name="connsiteX151" fmla="*/ 636351 w 2505922"/>
              <a:gd name="connsiteY151" fmla="*/ 184130 h 5433176"/>
              <a:gd name="connsiteX152" fmla="*/ 654711 w 2505922"/>
              <a:gd name="connsiteY152" fmla="*/ 190056 h 5433176"/>
              <a:gd name="connsiteX153" fmla="*/ 673071 w 2505922"/>
              <a:gd name="connsiteY153" fmla="*/ 196174 h 5433176"/>
              <a:gd name="connsiteX154" fmla="*/ 1254461 w 2505922"/>
              <a:gd name="connsiteY154" fmla="*/ 202292 h 5433176"/>
              <a:gd name="connsiteX155" fmla="*/ 1835850 w 2505922"/>
              <a:gd name="connsiteY155" fmla="*/ 197201 h 5433176"/>
              <a:gd name="connsiteX156" fmla="*/ 1886764 w 2505922"/>
              <a:gd name="connsiteY156" fmla="*/ 182088 h 5433176"/>
              <a:gd name="connsiteX157" fmla="*/ 1888453 w 2505922"/>
              <a:gd name="connsiteY157" fmla="*/ 178766 h 5433176"/>
              <a:gd name="connsiteX158" fmla="*/ 1893589 w 2505922"/>
              <a:gd name="connsiteY158" fmla="*/ 171702 h 5433176"/>
              <a:gd name="connsiteX159" fmla="*/ 1920931 w 2505922"/>
              <a:gd name="connsiteY159" fmla="*/ 147084 h 5433176"/>
              <a:gd name="connsiteX160" fmla="*/ 1941615 w 2505922"/>
              <a:gd name="connsiteY160" fmla="*/ 130259 h 5433176"/>
              <a:gd name="connsiteX161" fmla="*/ 1944891 w 2505922"/>
              <a:gd name="connsiteY161" fmla="*/ 122758 h 5433176"/>
              <a:gd name="connsiteX162" fmla="*/ 1958993 w 2505922"/>
              <a:gd name="connsiteY162" fmla="*/ 19747 h 5433176"/>
              <a:gd name="connsiteX163" fmla="*/ 1964274 w 2505922"/>
              <a:gd name="connsiteY163" fmla="*/ 13964 h 543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505922" h="5433176">
                <a:moveTo>
                  <a:pt x="1254470" y="190906"/>
                </a:moveTo>
                <a:cubicBezTo>
                  <a:pt x="1359292" y="190906"/>
                  <a:pt x="1464114" y="191133"/>
                  <a:pt x="1543635" y="191587"/>
                </a:cubicBezTo>
                <a:cubicBezTo>
                  <a:pt x="1702675" y="192495"/>
                  <a:pt x="1572550" y="193239"/>
                  <a:pt x="1254470" y="193239"/>
                </a:cubicBezTo>
                <a:cubicBezTo>
                  <a:pt x="936389" y="193239"/>
                  <a:pt x="806264" y="192495"/>
                  <a:pt x="965305" y="191587"/>
                </a:cubicBezTo>
                <a:cubicBezTo>
                  <a:pt x="1044825" y="191133"/>
                  <a:pt x="1149647" y="190906"/>
                  <a:pt x="1254470" y="190906"/>
                </a:cubicBezTo>
                <a:close/>
                <a:moveTo>
                  <a:pt x="222857" y="173319"/>
                </a:moveTo>
                <a:cubicBezTo>
                  <a:pt x="224999" y="173524"/>
                  <a:pt x="226328" y="173930"/>
                  <a:pt x="226328" y="174487"/>
                </a:cubicBezTo>
                <a:cubicBezTo>
                  <a:pt x="226328" y="179208"/>
                  <a:pt x="208113" y="183005"/>
                  <a:pt x="205528" y="178823"/>
                </a:cubicBezTo>
                <a:cubicBezTo>
                  <a:pt x="203971" y="176303"/>
                  <a:pt x="208013" y="173842"/>
                  <a:pt x="214512" y="173353"/>
                </a:cubicBezTo>
                <a:cubicBezTo>
                  <a:pt x="217762" y="173108"/>
                  <a:pt x="220716" y="173113"/>
                  <a:pt x="222857" y="173319"/>
                </a:cubicBezTo>
                <a:close/>
                <a:moveTo>
                  <a:pt x="303481" y="147230"/>
                </a:moveTo>
                <a:cubicBezTo>
                  <a:pt x="304804" y="147230"/>
                  <a:pt x="305886" y="151360"/>
                  <a:pt x="305886" y="156407"/>
                </a:cubicBezTo>
                <a:cubicBezTo>
                  <a:pt x="305886" y="161455"/>
                  <a:pt x="303219" y="165584"/>
                  <a:pt x="299958" y="165584"/>
                </a:cubicBezTo>
                <a:cubicBezTo>
                  <a:pt x="296698" y="165584"/>
                  <a:pt x="295616" y="161455"/>
                  <a:pt x="297553" y="156407"/>
                </a:cubicBezTo>
                <a:cubicBezTo>
                  <a:pt x="299491" y="151360"/>
                  <a:pt x="302159" y="147230"/>
                  <a:pt x="303481" y="147230"/>
                </a:cubicBezTo>
                <a:close/>
                <a:moveTo>
                  <a:pt x="212869" y="138250"/>
                </a:moveTo>
                <a:cubicBezTo>
                  <a:pt x="216749" y="137777"/>
                  <a:pt x="220292" y="139630"/>
                  <a:pt x="220532" y="144171"/>
                </a:cubicBezTo>
                <a:cubicBezTo>
                  <a:pt x="220709" y="147535"/>
                  <a:pt x="216261" y="151240"/>
                  <a:pt x="210647" y="152402"/>
                </a:cubicBezTo>
                <a:cubicBezTo>
                  <a:pt x="204266" y="153724"/>
                  <a:pt x="201467" y="151431"/>
                  <a:pt x="203183" y="146285"/>
                </a:cubicBezTo>
                <a:cubicBezTo>
                  <a:pt x="204772" y="141521"/>
                  <a:pt x="208989" y="138723"/>
                  <a:pt x="212869" y="138250"/>
                </a:cubicBezTo>
                <a:close/>
                <a:moveTo>
                  <a:pt x="260436" y="128876"/>
                </a:moveTo>
                <a:cubicBezTo>
                  <a:pt x="254759" y="128876"/>
                  <a:pt x="250808" y="134107"/>
                  <a:pt x="250808" y="141622"/>
                </a:cubicBezTo>
                <a:cubicBezTo>
                  <a:pt x="250808" y="156531"/>
                  <a:pt x="265108" y="154424"/>
                  <a:pt x="268086" y="139075"/>
                </a:cubicBezTo>
                <a:cubicBezTo>
                  <a:pt x="269257" y="133038"/>
                  <a:pt x="266135" y="128876"/>
                  <a:pt x="260436" y="128876"/>
                </a:cubicBezTo>
                <a:close/>
                <a:moveTo>
                  <a:pt x="362495" y="116834"/>
                </a:moveTo>
                <a:cubicBezTo>
                  <a:pt x="356605" y="116941"/>
                  <a:pt x="346967" y="120686"/>
                  <a:pt x="341076" y="125156"/>
                </a:cubicBezTo>
                <a:cubicBezTo>
                  <a:pt x="327746" y="135272"/>
                  <a:pt x="326539" y="154432"/>
                  <a:pt x="339546" y="149443"/>
                </a:cubicBezTo>
                <a:cubicBezTo>
                  <a:pt x="346887" y="146626"/>
                  <a:pt x="348726" y="151567"/>
                  <a:pt x="348726" y="174107"/>
                </a:cubicBezTo>
                <a:cubicBezTo>
                  <a:pt x="348726" y="198214"/>
                  <a:pt x="350497" y="202292"/>
                  <a:pt x="360966" y="202292"/>
                </a:cubicBezTo>
                <a:cubicBezTo>
                  <a:pt x="372039" y="202292"/>
                  <a:pt x="373205" y="198214"/>
                  <a:pt x="373205" y="159466"/>
                </a:cubicBezTo>
                <a:cubicBezTo>
                  <a:pt x="373205" y="122684"/>
                  <a:pt x="371694" y="116668"/>
                  <a:pt x="362495" y="116834"/>
                </a:cubicBezTo>
                <a:close/>
                <a:moveTo>
                  <a:pt x="312820" y="116640"/>
                </a:moveTo>
                <a:cubicBezTo>
                  <a:pt x="306269" y="116640"/>
                  <a:pt x="294481" y="127081"/>
                  <a:pt x="285193" y="141112"/>
                </a:cubicBezTo>
                <a:cubicBezTo>
                  <a:pt x="276283" y="154572"/>
                  <a:pt x="264902" y="165584"/>
                  <a:pt x="259901" y="165584"/>
                </a:cubicBezTo>
                <a:cubicBezTo>
                  <a:pt x="254899" y="165584"/>
                  <a:pt x="250808" y="170753"/>
                  <a:pt x="250808" y="177069"/>
                </a:cubicBezTo>
                <a:cubicBezTo>
                  <a:pt x="250808" y="187061"/>
                  <a:pt x="254386" y="188150"/>
                  <a:pt x="278347" y="185450"/>
                </a:cubicBezTo>
                <a:cubicBezTo>
                  <a:pt x="300993" y="182899"/>
                  <a:pt x="305886" y="184119"/>
                  <a:pt x="305886" y="192319"/>
                </a:cubicBezTo>
                <a:cubicBezTo>
                  <a:pt x="305886" y="197805"/>
                  <a:pt x="310017" y="202292"/>
                  <a:pt x="315067" y="202292"/>
                </a:cubicBezTo>
                <a:cubicBezTo>
                  <a:pt x="320115" y="202292"/>
                  <a:pt x="324246" y="198163"/>
                  <a:pt x="324246" y="193116"/>
                </a:cubicBezTo>
                <a:cubicBezTo>
                  <a:pt x="324246" y="188068"/>
                  <a:pt x="327000" y="183938"/>
                  <a:pt x="330366" y="183938"/>
                </a:cubicBezTo>
                <a:cubicBezTo>
                  <a:pt x="333732" y="183938"/>
                  <a:pt x="336485" y="179809"/>
                  <a:pt x="336485" y="174761"/>
                </a:cubicBezTo>
                <a:cubicBezTo>
                  <a:pt x="336485" y="169714"/>
                  <a:pt x="333732" y="165584"/>
                  <a:pt x="330366" y="165584"/>
                </a:cubicBezTo>
                <a:cubicBezTo>
                  <a:pt x="327000" y="165584"/>
                  <a:pt x="324246" y="154572"/>
                  <a:pt x="324246" y="141112"/>
                </a:cubicBezTo>
                <a:cubicBezTo>
                  <a:pt x="324246" y="121298"/>
                  <a:pt x="322071" y="116640"/>
                  <a:pt x="312820" y="116640"/>
                </a:cubicBezTo>
                <a:close/>
                <a:moveTo>
                  <a:pt x="214821" y="116640"/>
                </a:moveTo>
                <a:cubicBezTo>
                  <a:pt x="190978" y="116640"/>
                  <a:pt x="172285" y="137688"/>
                  <a:pt x="182131" y="153448"/>
                </a:cubicBezTo>
                <a:cubicBezTo>
                  <a:pt x="186135" y="159857"/>
                  <a:pt x="187769" y="169374"/>
                  <a:pt x="185765" y="174598"/>
                </a:cubicBezTo>
                <a:cubicBezTo>
                  <a:pt x="183760" y="179821"/>
                  <a:pt x="185519" y="188189"/>
                  <a:pt x="189673" y="193193"/>
                </a:cubicBezTo>
                <a:cubicBezTo>
                  <a:pt x="208241" y="215560"/>
                  <a:pt x="245025" y="194757"/>
                  <a:pt x="245975" y="161351"/>
                </a:cubicBezTo>
                <a:cubicBezTo>
                  <a:pt x="246754" y="133944"/>
                  <a:pt x="234698" y="116640"/>
                  <a:pt x="214821" y="116640"/>
                </a:cubicBezTo>
                <a:close/>
                <a:moveTo>
                  <a:pt x="2059235" y="110521"/>
                </a:moveTo>
                <a:cubicBezTo>
                  <a:pt x="2049861" y="110521"/>
                  <a:pt x="2043936" y="114001"/>
                  <a:pt x="2043936" y="119507"/>
                </a:cubicBezTo>
                <a:cubicBezTo>
                  <a:pt x="2043936" y="125330"/>
                  <a:pt x="2040395" y="127134"/>
                  <a:pt x="2033871" y="124631"/>
                </a:cubicBezTo>
                <a:cubicBezTo>
                  <a:pt x="2027867" y="122327"/>
                  <a:pt x="2020737" y="124965"/>
                  <a:pt x="2016199" y="131170"/>
                </a:cubicBezTo>
                <a:cubicBezTo>
                  <a:pt x="2012015" y="136890"/>
                  <a:pt x="2006217" y="141141"/>
                  <a:pt x="2003314" y="140616"/>
                </a:cubicBezTo>
                <a:cubicBezTo>
                  <a:pt x="1990639" y="138326"/>
                  <a:pt x="1982737" y="141715"/>
                  <a:pt x="1982737" y="149441"/>
                </a:cubicBezTo>
                <a:cubicBezTo>
                  <a:pt x="1982737" y="155026"/>
                  <a:pt x="1977696" y="156806"/>
                  <a:pt x="1967437" y="154845"/>
                </a:cubicBezTo>
                <a:cubicBezTo>
                  <a:pt x="1953835" y="152245"/>
                  <a:pt x="1952137" y="153982"/>
                  <a:pt x="1952137" y="170500"/>
                </a:cubicBezTo>
                <a:lnTo>
                  <a:pt x="1952137" y="189078"/>
                </a:lnTo>
                <a:lnTo>
                  <a:pt x="2013337" y="189078"/>
                </a:lnTo>
                <a:lnTo>
                  <a:pt x="2074535" y="189078"/>
                </a:lnTo>
                <a:lnTo>
                  <a:pt x="2074535" y="149800"/>
                </a:lnTo>
                <a:cubicBezTo>
                  <a:pt x="2074535" y="111982"/>
                  <a:pt x="2073967" y="110521"/>
                  <a:pt x="2059235" y="110521"/>
                </a:cubicBezTo>
                <a:close/>
                <a:moveTo>
                  <a:pt x="2162407" y="107944"/>
                </a:moveTo>
                <a:cubicBezTo>
                  <a:pt x="2142199" y="103507"/>
                  <a:pt x="2092895" y="119272"/>
                  <a:pt x="2092895" y="130171"/>
                </a:cubicBezTo>
                <a:cubicBezTo>
                  <a:pt x="2092895" y="133518"/>
                  <a:pt x="2103221" y="146891"/>
                  <a:pt x="2115844" y="159891"/>
                </a:cubicBezTo>
                <a:cubicBezTo>
                  <a:pt x="2128467" y="172891"/>
                  <a:pt x="2142560" y="183619"/>
                  <a:pt x="2147164" y="183733"/>
                </a:cubicBezTo>
                <a:cubicBezTo>
                  <a:pt x="2156239" y="183956"/>
                  <a:pt x="2203053" y="139842"/>
                  <a:pt x="2203053" y="131067"/>
                </a:cubicBezTo>
                <a:cubicBezTo>
                  <a:pt x="2203053" y="123403"/>
                  <a:pt x="2184345" y="112761"/>
                  <a:pt x="2162407" y="107944"/>
                </a:cubicBezTo>
                <a:close/>
                <a:moveTo>
                  <a:pt x="2297860" y="104403"/>
                </a:moveTo>
                <a:cubicBezTo>
                  <a:pt x="2245489" y="104403"/>
                  <a:pt x="2239633" y="105593"/>
                  <a:pt x="2230940" y="118001"/>
                </a:cubicBezTo>
                <a:cubicBezTo>
                  <a:pt x="2225700" y="125480"/>
                  <a:pt x="2221413" y="140009"/>
                  <a:pt x="2221413" y="150289"/>
                </a:cubicBezTo>
                <a:cubicBezTo>
                  <a:pt x="2221413" y="160569"/>
                  <a:pt x="2225700" y="175099"/>
                  <a:pt x="2230940" y="182577"/>
                </a:cubicBezTo>
                <a:cubicBezTo>
                  <a:pt x="2239705" y="195088"/>
                  <a:pt x="2245360" y="196174"/>
                  <a:pt x="2301721" y="196174"/>
                </a:cubicBezTo>
                <a:cubicBezTo>
                  <a:pt x="2364251" y="196174"/>
                  <a:pt x="2386649" y="190470"/>
                  <a:pt x="2386649" y="174546"/>
                </a:cubicBezTo>
                <a:cubicBezTo>
                  <a:pt x="2386649" y="169617"/>
                  <a:pt x="2390780" y="165584"/>
                  <a:pt x="2395830" y="165584"/>
                </a:cubicBezTo>
                <a:cubicBezTo>
                  <a:pt x="2400977" y="165584"/>
                  <a:pt x="2405009" y="160124"/>
                  <a:pt x="2405009" y="153155"/>
                </a:cubicBezTo>
                <a:cubicBezTo>
                  <a:pt x="2405009" y="146320"/>
                  <a:pt x="2400878" y="139143"/>
                  <a:pt x="2395830" y="137207"/>
                </a:cubicBezTo>
                <a:cubicBezTo>
                  <a:pt x="2390780" y="135270"/>
                  <a:pt x="2386649" y="129781"/>
                  <a:pt x="2386649" y="125010"/>
                </a:cubicBezTo>
                <a:cubicBezTo>
                  <a:pt x="2386649" y="110860"/>
                  <a:pt x="2358830" y="104403"/>
                  <a:pt x="2297860" y="104403"/>
                </a:cubicBezTo>
                <a:close/>
                <a:moveTo>
                  <a:pt x="125667" y="40888"/>
                </a:moveTo>
                <a:cubicBezTo>
                  <a:pt x="120444" y="42893"/>
                  <a:pt x="116170" y="45614"/>
                  <a:pt x="116170" y="46936"/>
                </a:cubicBezTo>
                <a:cubicBezTo>
                  <a:pt x="116170" y="51891"/>
                  <a:pt x="127832" y="49106"/>
                  <a:pt x="131427" y="43293"/>
                </a:cubicBezTo>
                <a:cubicBezTo>
                  <a:pt x="133571" y="39824"/>
                  <a:pt x="131114" y="38799"/>
                  <a:pt x="125667" y="40888"/>
                </a:cubicBezTo>
                <a:close/>
                <a:moveTo>
                  <a:pt x="1964366" y="0"/>
                </a:moveTo>
                <a:lnTo>
                  <a:pt x="2121954" y="2211"/>
                </a:lnTo>
                <a:cubicBezTo>
                  <a:pt x="2301885" y="4735"/>
                  <a:pt x="2333921" y="7336"/>
                  <a:pt x="2348596" y="20611"/>
                </a:cubicBezTo>
                <a:cubicBezTo>
                  <a:pt x="2358877" y="29913"/>
                  <a:pt x="2361583" y="30986"/>
                  <a:pt x="2374761" y="30986"/>
                </a:cubicBezTo>
                <a:cubicBezTo>
                  <a:pt x="2378324" y="30986"/>
                  <a:pt x="2379251" y="34207"/>
                  <a:pt x="2376817" y="38144"/>
                </a:cubicBezTo>
                <a:cubicBezTo>
                  <a:pt x="2373821" y="42989"/>
                  <a:pt x="2375757" y="44011"/>
                  <a:pt x="2382807" y="41306"/>
                </a:cubicBezTo>
                <a:cubicBezTo>
                  <a:pt x="2389248" y="38835"/>
                  <a:pt x="2394545" y="40759"/>
                  <a:pt x="2396691" y="46349"/>
                </a:cubicBezTo>
                <a:cubicBezTo>
                  <a:pt x="2398599" y="51321"/>
                  <a:pt x="2402226" y="54113"/>
                  <a:pt x="2404750" y="52553"/>
                </a:cubicBezTo>
                <a:cubicBezTo>
                  <a:pt x="2407275" y="50994"/>
                  <a:pt x="2415727" y="56516"/>
                  <a:pt x="2423535" y="64825"/>
                </a:cubicBezTo>
                <a:cubicBezTo>
                  <a:pt x="2431344" y="73133"/>
                  <a:pt x="2435186" y="80106"/>
                  <a:pt x="2432075" y="80319"/>
                </a:cubicBezTo>
                <a:cubicBezTo>
                  <a:pt x="2428963" y="80533"/>
                  <a:pt x="2432294" y="83078"/>
                  <a:pt x="2439475" y="85977"/>
                </a:cubicBezTo>
                <a:cubicBezTo>
                  <a:pt x="2455334" y="92376"/>
                  <a:pt x="2493248" y="156476"/>
                  <a:pt x="2487079" y="166456"/>
                </a:cubicBezTo>
                <a:cubicBezTo>
                  <a:pt x="2484153" y="171188"/>
                  <a:pt x="2485345" y="171938"/>
                  <a:pt x="2490619" y="168679"/>
                </a:cubicBezTo>
                <a:cubicBezTo>
                  <a:pt x="2496613" y="164976"/>
                  <a:pt x="2497809" y="167755"/>
                  <a:pt x="2495473" y="179970"/>
                </a:cubicBezTo>
                <a:cubicBezTo>
                  <a:pt x="2493769" y="188882"/>
                  <a:pt x="2494677" y="196174"/>
                  <a:pt x="2497493" y="196174"/>
                </a:cubicBezTo>
                <a:cubicBezTo>
                  <a:pt x="2500307" y="196174"/>
                  <a:pt x="2500957" y="204434"/>
                  <a:pt x="2498938" y="214529"/>
                </a:cubicBezTo>
                <a:cubicBezTo>
                  <a:pt x="2496918" y="224623"/>
                  <a:pt x="2497675" y="232884"/>
                  <a:pt x="2500619" y="232884"/>
                </a:cubicBezTo>
                <a:cubicBezTo>
                  <a:pt x="2507173" y="232885"/>
                  <a:pt x="2507917" y="5194715"/>
                  <a:pt x="2501365" y="5204800"/>
                </a:cubicBezTo>
                <a:cubicBezTo>
                  <a:pt x="2498829" y="5208703"/>
                  <a:pt x="2498327" y="5215996"/>
                  <a:pt x="2500251" y="5221006"/>
                </a:cubicBezTo>
                <a:cubicBezTo>
                  <a:pt x="2502175" y="5226017"/>
                  <a:pt x="2500513" y="5232116"/>
                  <a:pt x="2496559" y="5234560"/>
                </a:cubicBezTo>
                <a:cubicBezTo>
                  <a:pt x="2491071" y="5237959"/>
                  <a:pt x="2491079" y="5240051"/>
                  <a:pt x="2496607" y="5243466"/>
                </a:cubicBezTo>
                <a:cubicBezTo>
                  <a:pt x="2502007" y="5246804"/>
                  <a:pt x="2501661" y="5250100"/>
                  <a:pt x="2495238" y="5256522"/>
                </a:cubicBezTo>
                <a:cubicBezTo>
                  <a:pt x="2490512" y="5261247"/>
                  <a:pt x="2487912" y="5268914"/>
                  <a:pt x="2489460" y="5273558"/>
                </a:cubicBezTo>
                <a:cubicBezTo>
                  <a:pt x="2491022" y="5278243"/>
                  <a:pt x="2489484" y="5280277"/>
                  <a:pt x="2486003" y="5278127"/>
                </a:cubicBezTo>
                <a:cubicBezTo>
                  <a:pt x="2478843" y="5273703"/>
                  <a:pt x="2470519" y="5290779"/>
                  <a:pt x="2475729" y="5299206"/>
                </a:cubicBezTo>
                <a:cubicBezTo>
                  <a:pt x="2477622" y="5302267"/>
                  <a:pt x="2476253" y="5304771"/>
                  <a:pt x="2472689" y="5304771"/>
                </a:cubicBezTo>
                <a:cubicBezTo>
                  <a:pt x="2469123" y="5304771"/>
                  <a:pt x="2466897" y="5308213"/>
                  <a:pt x="2467737" y="5312419"/>
                </a:cubicBezTo>
                <a:cubicBezTo>
                  <a:pt x="2468580" y="5316626"/>
                  <a:pt x="2465621" y="5319311"/>
                  <a:pt x="2461163" y="5318386"/>
                </a:cubicBezTo>
                <a:cubicBezTo>
                  <a:pt x="2456703" y="5317461"/>
                  <a:pt x="2454802" y="5319526"/>
                  <a:pt x="2456934" y="5322974"/>
                </a:cubicBezTo>
                <a:cubicBezTo>
                  <a:pt x="2459067" y="5326422"/>
                  <a:pt x="2457732" y="5329244"/>
                  <a:pt x="2453969" y="5329244"/>
                </a:cubicBezTo>
                <a:cubicBezTo>
                  <a:pt x="2450201" y="5329244"/>
                  <a:pt x="2448498" y="5331464"/>
                  <a:pt x="2450176" y="5334176"/>
                </a:cubicBezTo>
                <a:cubicBezTo>
                  <a:pt x="2453883" y="5340174"/>
                  <a:pt x="2409450" y="5384307"/>
                  <a:pt x="2399705" y="5384307"/>
                </a:cubicBezTo>
                <a:cubicBezTo>
                  <a:pt x="2395891" y="5384307"/>
                  <a:pt x="2392769" y="5386569"/>
                  <a:pt x="2392769" y="5389334"/>
                </a:cubicBezTo>
                <a:cubicBezTo>
                  <a:pt x="2392769" y="5398285"/>
                  <a:pt x="2329175" y="5423595"/>
                  <a:pt x="2306075" y="5423838"/>
                </a:cubicBezTo>
                <a:cubicBezTo>
                  <a:pt x="2293735" y="5423968"/>
                  <a:pt x="2281572" y="5426139"/>
                  <a:pt x="2279045" y="5428663"/>
                </a:cubicBezTo>
                <a:lnTo>
                  <a:pt x="2279037" y="5428664"/>
                </a:lnTo>
                <a:cubicBezTo>
                  <a:pt x="2273374" y="5434318"/>
                  <a:pt x="229951" y="5434844"/>
                  <a:pt x="224297" y="5429190"/>
                </a:cubicBezTo>
                <a:cubicBezTo>
                  <a:pt x="222063" y="5426957"/>
                  <a:pt x="210516" y="5424481"/>
                  <a:pt x="198636" y="5423688"/>
                </a:cubicBezTo>
                <a:cubicBezTo>
                  <a:pt x="186756" y="5422894"/>
                  <a:pt x="172555" y="5418527"/>
                  <a:pt x="167077" y="5413983"/>
                </a:cubicBezTo>
                <a:cubicBezTo>
                  <a:pt x="161600" y="5409438"/>
                  <a:pt x="156115" y="5406513"/>
                  <a:pt x="154888" y="5407483"/>
                </a:cubicBezTo>
                <a:cubicBezTo>
                  <a:pt x="150752" y="5410754"/>
                  <a:pt x="110041" y="5389082"/>
                  <a:pt x="110041" y="5383610"/>
                </a:cubicBezTo>
                <a:cubicBezTo>
                  <a:pt x="110041" y="5380628"/>
                  <a:pt x="106195" y="5378189"/>
                  <a:pt x="101495" y="5378189"/>
                </a:cubicBezTo>
                <a:cubicBezTo>
                  <a:pt x="94310" y="5378189"/>
                  <a:pt x="77308" y="5361063"/>
                  <a:pt x="48997" y="5325307"/>
                </a:cubicBezTo>
                <a:cubicBezTo>
                  <a:pt x="45951" y="5321460"/>
                  <a:pt x="45128" y="5316643"/>
                  <a:pt x="47170" y="5314601"/>
                </a:cubicBezTo>
                <a:cubicBezTo>
                  <a:pt x="49212" y="5312559"/>
                  <a:pt x="47738" y="5310890"/>
                  <a:pt x="43895" y="5310890"/>
                </a:cubicBezTo>
                <a:cubicBezTo>
                  <a:pt x="34174" y="5310890"/>
                  <a:pt x="10223" y="5256855"/>
                  <a:pt x="9587" y="5233492"/>
                </a:cubicBezTo>
                <a:cubicBezTo>
                  <a:pt x="9299" y="5222890"/>
                  <a:pt x="7034" y="5215459"/>
                  <a:pt x="4554" y="5216978"/>
                </a:cubicBezTo>
                <a:cubicBezTo>
                  <a:pt x="2074" y="5218498"/>
                  <a:pt x="27" y="4093416"/>
                  <a:pt x="1" y="2716796"/>
                </a:cubicBezTo>
                <a:cubicBezTo>
                  <a:pt x="-29" y="1062308"/>
                  <a:pt x="2015" y="215124"/>
                  <a:pt x="6031" y="217605"/>
                </a:cubicBezTo>
                <a:cubicBezTo>
                  <a:pt x="9371" y="219669"/>
                  <a:pt x="11672" y="216379"/>
                  <a:pt x="11144" y="210296"/>
                </a:cubicBezTo>
                <a:cubicBezTo>
                  <a:pt x="9146" y="187287"/>
                  <a:pt x="12341" y="171115"/>
                  <a:pt x="18173" y="174718"/>
                </a:cubicBezTo>
                <a:cubicBezTo>
                  <a:pt x="21631" y="176855"/>
                  <a:pt x="22674" y="174422"/>
                  <a:pt x="20607" y="169036"/>
                </a:cubicBezTo>
                <a:cubicBezTo>
                  <a:pt x="16654" y="158739"/>
                  <a:pt x="45753" y="104404"/>
                  <a:pt x="55220" y="104404"/>
                </a:cubicBezTo>
                <a:cubicBezTo>
                  <a:pt x="58444" y="104404"/>
                  <a:pt x="60394" y="101854"/>
                  <a:pt x="59552" y="98738"/>
                </a:cubicBezTo>
                <a:cubicBezTo>
                  <a:pt x="57193" y="90005"/>
                  <a:pt x="108687" y="44162"/>
                  <a:pt x="135293" y="31312"/>
                </a:cubicBezTo>
                <a:cubicBezTo>
                  <a:pt x="148360" y="25000"/>
                  <a:pt x="157519" y="22313"/>
                  <a:pt x="155648" y="25341"/>
                </a:cubicBezTo>
                <a:cubicBezTo>
                  <a:pt x="153776" y="28369"/>
                  <a:pt x="156502" y="29213"/>
                  <a:pt x="161707" y="27216"/>
                </a:cubicBezTo>
                <a:cubicBezTo>
                  <a:pt x="166911" y="25219"/>
                  <a:pt x="169377" y="20688"/>
                  <a:pt x="167188" y="17146"/>
                </a:cubicBezTo>
                <a:cubicBezTo>
                  <a:pt x="164660" y="13057"/>
                  <a:pt x="168029" y="11965"/>
                  <a:pt x="176412" y="14157"/>
                </a:cubicBezTo>
                <a:cubicBezTo>
                  <a:pt x="184786" y="16346"/>
                  <a:pt x="188161" y="15255"/>
                  <a:pt x="185638" y="11175"/>
                </a:cubicBezTo>
                <a:cubicBezTo>
                  <a:pt x="183081" y="7038"/>
                  <a:pt x="187448" y="5846"/>
                  <a:pt x="197870" y="7838"/>
                </a:cubicBezTo>
                <a:cubicBezTo>
                  <a:pt x="206784" y="9541"/>
                  <a:pt x="214079" y="8806"/>
                  <a:pt x="214079" y="6203"/>
                </a:cubicBezTo>
                <a:cubicBezTo>
                  <a:pt x="214079" y="3599"/>
                  <a:pt x="289657" y="1119"/>
                  <a:pt x="382030" y="689"/>
                </a:cubicBezTo>
                <a:cubicBezTo>
                  <a:pt x="574726" y="-206"/>
                  <a:pt x="562913" y="-4000"/>
                  <a:pt x="562913" y="58778"/>
                </a:cubicBezTo>
                <a:cubicBezTo>
                  <a:pt x="562913" y="101562"/>
                  <a:pt x="582690" y="147933"/>
                  <a:pt x="607079" y="162336"/>
                </a:cubicBezTo>
                <a:cubicBezTo>
                  <a:pt x="616787" y="168069"/>
                  <a:pt x="622504" y="175471"/>
                  <a:pt x="620155" y="179270"/>
                </a:cubicBezTo>
                <a:cubicBezTo>
                  <a:pt x="617468" y="183618"/>
                  <a:pt x="619605" y="184629"/>
                  <a:pt x="626167" y="182111"/>
                </a:cubicBezTo>
                <a:cubicBezTo>
                  <a:pt x="631768" y="179963"/>
                  <a:pt x="636351" y="180871"/>
                  <a:pt x="636351" y="184130"/>
                </a:cubicBezTo>
                <a:cubicBezTo>
                  <a:pt x="636351" y="187390"/>
                  <a:pt x="644613" y="190056"/>
                  <a:pt x="654711" y="190056"/>
                </a:cubicBezTo>
                <a:cubicBezTo>
                  <a:pt x="664809" y="190056"/>
                  <a:pt x="673071" y="192810"/>
                  <a:pt x="673071" y="196174"/>
                </a:cubicBezTo>
                <a:cubicBezTo>
                  <a:pt x="673071" y="200210"/>
                  <a:pt x="870948" y="202292"/>
                  <a:pt x="1254461" y="202292"/>
                </a:cubicBezTo>
                <a:cubicBezTo>
                  <a:pt x="1574225" y="202292"/>
                  <a:pt x="1835850" y="200002"/>
                  <a:pt x="1835850" y="197201"/>
                </a:cubicBezTo>
                <a:cubicBezTo>
                  <a:pt x="1835850" y="190281"/>
                  <a:pt x="1879198" y="177413"/>
                  <a:pt x="1886764" y="182088"/>
                </a:cubicBezTo>
                <a:cubicBezTo>
                  <a:pt x="1890156" y="184184"/>
                  <a:pt x="1890899" y="182722"/>
                  <a:pt x="1888453" y="178766"/>
                </a:cubicBezTo>
                <a:cubicBezTo>
                  <a:pt x="1885869" y="174585"/>
                  <a:pt x="1887964" y="171702"/>
                  <a:pt x="1893589" y="171702"/>
                </a:cubicBezTo>
                <a:cubicBezTo>
                  <a:pt x="1898815" y="171702"/>
                  <a:pt x="1911119" y="160623"/>
                  <a:pt x="1920931" y="147084"/>
                </a:cubicBezTo>
                <a:cubicBezTo>
                  <a:pt x="1931661" y="132276"/>
                  <a:pt x="1939903" y="125571"/>
                  <a:pt x="1941615" y="130259"/>
                </a:cubicBezTo>
                <a:cubicBezTo>
                  <a:pt x="1943180" y="134545"/>
                  <a:pt x="1944653" y="131170"/>
                  <a:pt x="1944891" y="122758"/>
                </a:cubicBezTo>
                <a:cubicBezTo>
                  <a:pt x="1946341" y="71484"/>
                  <a:pt x="1954412" y="12522"/>
                  <a:pt x="1958993" y="19747"/>
                </a:cubicBezTo>
                <a:cubicBezTo>
                  <a:pt x="1962710" y="25611"/>
                  <a:pt x="1964205" y="23972"/>
                  <a:pt x="1964274" y="13964"/>
                </a:cubicBezTo>
                <a:close/>
              </a:path>
            </a:pathLst>
          </a:custGeom>
          <a:solidFill>
            <a:schemeClr val="bg1">
              <a:lumMod val="95000"/>
            </a:schemeClr>
          </a:solidFill>
        </p:spPr>
        <p:txBody>
          <a:bodyPr wrap="square" lIns="612000" tIns="0" rIns="612000" bIns="1260000" anchor="ctr" anchorCtr="0">
            <a:noAutofit/>
          </a:bodyPr>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28BF518-768B-42D7-BD54-0C7D8B90183E}"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2794535" y="6388745"/>
            <a:ext cx="4320000"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a:xfrm>
            <a:off x="7111999" y="6388745"/>
            <a:ext cx="392896" cy="141390"/>
          </a:xfrm>
        </p:spPr>
        <p:txBody>
          <a:bodyPr/>
          <a:lstStyle/>
          <a:p>
            <a:fld id="{31DD96B2-D74F-479B-BF10-348383BEA4E4}" type="slidenum">
              <a:rPr lang="en-GB" smtClean="0"/>
              <a:t>‹nr.›</a:t>
            </a:fld>
            <a:endParaRPr lang="en-GB" dirty="0"/>
          </a:p>
        </p:txBody>
      </p:sp>
    </p:spTree>
    <p:extLst>
      <p:ext uri="{BB962C8B-B14F-4D97-AF65-F5344CB8AC3E}">
        <p14:creationId xmlns:p14="http://schemas.microsoft.com/office/powerpoint/2010/main" val="198405760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 Smartphone | Dark">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6712896" cy="720003"/>
          </a:xfrm>
        </p:spPr>
        <p:txBody>
          <a:bodyPr/>
          <a:lstStyle>
            <a:lvl1pPr>
              <a:defRPr>
                <a:solidFill>
                  <a:schemeClr val="bg1"/>
                </a:solidFill>
              </a:defRPr>
            </a:lvl1pPr>
          </a:lstStyle>
          <a:p>
            <a:r>
              <a:rPr lang="en-GB" dirty="0"/>
              <a:t>Title of the slide</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Text + Smartphone | Dark</a:t>
            </a:r>
          </a:p>
        </p:txBody>
      </p:sp>
      <p:grpSp>
        <p:nvGrpSpPr>
          <p:cNvPr id="12" name="Groep 11">
            <a:extLst>
              <a:ext uri="{FF2B5EF4-FFF2-40B4-BE49-F238E27FC236}">
                <a16:creationId xmlns:a16="http://schemas.microsoft.com/office/drawing/2014/main" id="{2D2177E3-88C8-4A54-BD38-6FAE5FB30C38}"/>
              </a:ext>
            </a:extLst>
          </p:cNvPr>
          <p:cNvGrpSpPr/>
          <p:nvPr userDrawn="1"/>
        </p:nvGrpSpPr>
        <p:grpSpPr>
          <a:xfrm>
            <a:off x="8165432" y="305037"/>
            <a:ext cx="3594653" cy="6858763"/>
            <a:chOff x="8165432" y="305037"/>
            <a:chExt cx="3594653" cy="6858763"/>
          </a:xfrm>
        </p:grpSpPr>
        <p:sp>
          <p:nvSpPr>
            <p:cNvPr id="8" name="Rechthoek: afgeronde hoeken 7">
              <a:extLst>
                <a:ext uri="{FF2B5EF4-FFF2-40B4-BE49-F238E27FC236}">
                  <a16:creationId xmlns:a16="http://schemas.microsoft.com/office/drawing/2014/main" id="{22D6501C-0DD8-4E3F-8CC3-D4C6B34699C7}"/>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9" name="Picture 58">
              <a:extLst>
                <a:ext uri="{FF2B5EF4-FFF2-40B4-BE49-F238E27FC236}">
                  <a16:creationId xmlns:a16="http://schemas.microsoft.com/office/drawing/2014/main" id="{8E2EF29C-E14A-48EC-8E07-217474710065}"/>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10" name="Picture Placeholder 59">
            <a:extLst>
              <a:ext uri="{FF2B5EF4-FFF2-40B4-BE49-F238E27FC236}">
                <a16:creationId xmlns:a16="http://schemas.microsoft.com/office/drawing/2014/main" id="{EFA76765-68D7-4244-9EAA-75FEA36D2440}"/>
              </a:ext>
            </a:extLst>
          </p:cNvPr>
          <p:cNvSpPr>
            <a:spLocks noGrp="1"/>
          </p:cNvSpPr>
          <p:nvPr>
            <p:ph type="pic" sz="quarter" idx="20" hasCustomPrompt="1"/>
          </p:nvPr>
        </p:nvSpPr>
        <p:spPr>
          <a:xfrm>
            <a:off x="8499027" y="557726"/>
            <a:ext cx="2912714" cy="6315252"/>
          </a:xfrm>
          <a:custGeom>
            <a:avLst/>
            <a:gdLst>
              <a:gd name="connsiteX0" fmla="*/ 1254470 w 2505922"/>
              <a:gd name="connsiteY0" fmla="*/ 190906 h 5433176"/>
              <a:gd name="connsiteX1" fmla="*/ 1543635 w 2505922"/>
              <a:gd name="connsiteY1" fmla="*/ 191587 h 5433176"/>
              <a:gd name="connsiteX2" fmla="*/ 1254470 w 2505922"/>
              <a:gd name="connsiteY2" fmla="*/ 193239 h 5433176"/>
              <a:gd name="connsiteX3" fmla="*/ 965305 w 2505922"/>
              <a:gd name="connsiteY3" fmla="*/ 191587 h 5433176"/>
              <a:gd name="connsiteX4" fmla="*/ 1254470 w 2505922"/>
              <a:gd name="connsiteY4" fmla="*/ 190906 h 5433176"/>
              <a:gd name="connsiteX5" fmla="*/ 222857 w 2505922"/>
              <a:gd name="connsiteY5" fmla="*/ 173319 h 5433176"/>
              <a:gd name="connsiteX6" fmla="*/ 226328 w 2505922"/>
              <a:gd name="connsiteY6" fmla="*/ 174487 h 5433176"/>
              <a:gd name="connsiteX7" fmla="*/ 205528 w 2505922"/>
              <a:gd name="connsiteY7" fmla="*/ 178823 h 5433176"/>
              <a:gd name="connsiteX8" fmla="*/ 214512 w 2505922"/>
              <a:gd name="connsiteY8" fmla="*/ 173353 h 5433176"/>
              <a:gd name="connsiteX9" fmla="*/ 222857 w 2505922"/>
              <a:gd name="connsiteY9" fmla="*/ 173319 h 5433176"/>
              <a:gd name="connsiteX10" fmla="*/ 303481 w 2505922"/>
              <a:gd name="connsiteY10" fmla="*/ 147230 h 5433176"/>
              <a:gd name="connsiteX11" fmla="*/ 305886 w 2505922"/>
              <a:gd name="connsiteY11" fmla="*/ 156407 h 5433176"/>
              <a:gd name="connsiteX12" fmla="*/ 299958 w 2505922"/>
              <a:gd name="connsiteY12" fmla="*/ 165584 h 5433176"/>
              <a:gd name="connsiteX13" fmla="*/ 297553 w 2505922"/>
              <a:gd name="connsiteY13" fmla="*/ 156407 h 5433176"/>
              <a:gd name="connsiteX14" fmla="*/ 303481 w 2505922"/>
              <a:gd name="connsiteY14" fmla="*/ 147230 h 5433176"/>
              <a:gd name="connsiteX15" fmla="*/ 212869 w 2505922"/>
              <a:gd name="connsiteY15" fmla="*/ 138250 h 5433176"/>
              <a:gd name="connsiteX16" fmla="*/ 220532 w 2505922"/>
              <a:gd name="connsiteY16" fmla="*/ 144171 h 5433176"/>
              <a:gd name="connsiteX17" fmla="*/ 210647 w 2505922"/>
              <a:gd name="connsiteY17" fmla="*/ 152402 h 5433176"/>
              <a:gd name="connsiteX18" fmla="*/ 203183 w 2505922"/>
              <a:gd name="connsiteY18" fmla="*/ 146285 h 5433176"/>
              <a:gd name="connsiteX19" fmla="*/ 212869 w 2505922"/>
              <a:gd name="connsiteY19" fmla="*/ 138250 h 5433176"/>
              <a:gd name="connsiteX20" fmla="*/ 260436 w 2505922"/>
              <a:gd name="connsiteY20" fmla="*/ 128876 h 5433176"/>
              <a:gd name="connsiteX21" fmla="*/ 250808 w 2505922"/>
              <a:gd name="connsiteY21" fmla="*/ 141622 h 5433176"/>
              <a:gd name="connsiteX22" fmla="*/ 268086 w 2505922"/>
              <a:gd name="connsiteY22" fmla="*/ 139075 h 5433176"/>
              <a:gd name="connsiteX23" fmla="*/ 260436 w 2505922"/>
              <a:gd name="connsiteY23" fmla="*/ 128876 h 5433176"/>
              <a:gd name="connsiteX24" fmla="*/ 362495 w 2505922"/>
              <a:gd name="connsiteY24" fmla="*/ 116834 h 5433176"/>
              <a:gd name="connsiteX25" fmla="*/ 341076 w 2505922"/>
              <a:gd name="connsiteY25" fmla="*/ 125156 h 5433176"/>
              <a:gd name="connsiteX26" fmla="*/ 339546 w 2505922"/>
              <a:gd name="connsiteY26" fmla="*/ 149443 h 5433176"/>
              <a:gd name="connsiteX27" fmla="*/ 348726 w 2505922"/>
              <a:gd name="connsiteY27" fmla="*/ 174107 h 5433176"/>
              <a:gd name="connsiteX28" fmla="*/ 360966 w 2505922"/>
              <a:gd name="connsiteY28" fmla="*/ 202292 h 5433176"/>
              <a:gd name="connsiteX29" fmla="*/ 373205 w 2505922"/>
              <a:gd name="connsiteY29" fmla="*/ 159466 h 5433176"/>
              <a:gd name="connsiteX30" fmla="*/ 362495 w 2505922"/>
              <a:gd name="connsiteY30" fmla="*/ 116834 h 5433176"/>
              <a:gd name="connsiteX31" fmla="*/ 312820 w 2505922"/>
              <a:gd name="connsiteY31" fmla="*/ 116640 h 5433176"/>
              <a:gd name="connsiteX32" fmla="*/ 285193 w 2505922"/>
              <a:gd name="connsiteY32" fmla="*/ 141112 h 5433176"/>
              <a:gd name="connsiteX33" fmla="*/ 259901 w 2505922"/>
              <a:gd name="connsiteY33" fmla="*/ 165584 h 5433176"/>
              <a:gd name="connsiteX34" fmla="*/ 250808 w 2505922"/>
              <a:gd name="connsiteY34" fmla="*/ 177069 h 5433176"/>
              <a:gd name="connsiteX35" fmla="*/ 278347 w 2505922"/>
              <a:gd name="connsiteY35" fmla="*/ 185450 h 5433176"/>
              <a:gd name="connsiteX36" fmla="*/ 305886 w 2505922"/>
              <a:gd name="connsiteY36" fmla="*/ 192319 h 5433176"/>
              <a:gd name="connsiteX37" fmla="*/ 315067 w 2505922"/>
              <a:gd name="connsiteY37" fmla="*/ 202292 h 5433176"/>
              <a:gd name="connsiteX38" fmla="*/ 324246 w 2505922"/>
              <a:gd name="connsiteY38" fmla="*/ 193116 h 5433176"/>
              <a:gd name="connsiteX39" fmla="*/ 330366 w 2505922"/>
              <a:gd name="connsiteY39" fmla="*/ 183938 h 5433176"/>
              <a:gd name="connsiteX40" fmla="*/ 336485 w 2505922"/>
              <a:gd name="connsiteY40" fmla="*/ 174761 h 5433176"/>
              <a:gd name="connsiteX41" fmla="*/ 330366 w 2505922"/>
              <a:gd name="connsiteY41" fmla="*/ 165584 h 5433176"/>
              <a:gd name="connsiteX42" fmla="*/ 324246 w 2505922"/>
              <a:gd name="connsiteY42" fmla="*/ 141112 h 5433176"/>
              <a:gd name="connsiteX43" fmla="*/ 312820 w 2505922"/>
              <a:gd name="connsiteY43" fmla="*/ 116640 h 5433176"/>
              <a:gd name="connsiteX44" fmla="*/ 214821 w 2505922"/>
              <a:gd name="connsiteY44" fmla="*/ 116640 h 5433176"/>
              <a:gd name="connsiteX45" fmla="*/ 182131 w 2505922"/>
              <a:gd name="connsiteY45" fmla="*/ 153448 h 5433176"/>
              <a:gd name="connsiteX46" fmla="*/ 185765 w 2505922"/>
              <a:gd name="connsiteY46" fmla="*/ 174598 h 5433176"/>
              <a:gd name="connsiteX47" fmla="*/ 189673 w 2505922"/>
              <a:gd name="connsiteY47" fmla="*/ 193193 h 5433176"/>
              <a:gd name="connsiteX48" fmla="*/ 245975 w 2505922"/>
              <a:gd name="connsiteY48" fmla="*/ 161351 h 5433176"/>
              <a:gd name="connsiteX49" fmla="*/ 214821 w 2505922"/>
              <a:gd name="connsiteY49" fmla="*/ 116640 h 5433176"/>
              <a:gd name="connsiteX50" fmla="*/ 2059235 w 2505922"/>
              <a:gd name="connsiteY50" fmla="*/ 110521 h 5433176"/>
              <a:gd name="connsiteX51" fmla="*/ 2043936 w 2505922"/>
              <a:gd name="connsiteY51" fmla="*/ 119507 h 5433176"/>
              <a:gd name="connsiteX52" fmla="*/ 2033871 w 2505922"/>
              <a:gd name="connsiteY52" fmla="*/ 124631 h 5433176"/>
              <a:gd name="connsiteX53" fmla="*/ 2016199 w 2505922"/>
              <a:gd name="connsiteY53" fmla="*/ 131170 h 5433176"/>
              <a:gd name="connsiteX54" fmla="*/ 2003314 w 2505922"/>
              <a:gd name="connsiteY54" fmla="*/ 140616 h 5433176"/>
              <a:gd name="connsiteX55" fmla="*/ 1982737 w 2505922"/>
              <a:gd name="connsiteY55" fmla="*/ 149441 h 5433176"/>
              <a:gd name="connsiteX56" fmla="*/ 1967437 w 2505922"/>
              <a:gd name="connsiteY56" fmla="*/ 154845 h 5433176"/>
              <a:gd name="connsiteX57" fmla="*/ 1952137 w 2505922"/>
              <a:gd name="connsiteY57" fmla="*/ 170500 h 5433176"/>
              <a:gd name="connsiteX58" fmla="*/ 1952137 w 2505922"/>
              <a:gd name="connsiteY58" fmla="*/ 189078 h 5433176"/>
              <a:gd name="connsiteX59" fmla="*/ 2013337 w 2505922"/>
              <a:gd name="connsiteY59" fmla="*/ 189078 h 5433176"/>
              <a:gd name="connsiteX60" fmla="*/ 2074535 w 2505922"/>
              <a:gd name="connsiteY60" fmla="*/ 189078 h 5433176"/>
              <a:gd name="connsiteX61" fmla="*/ 2074535 w 2505922"/>
              <a:gd name="connsiteY61" fmla="*/ 149800 h 5433176"/>
              <a:gd name="connsiteX62" fmla="*/ 2059235 w 2505922"/>
              <a:gd name="connsiteY62" fmla="*/ 110521 h 5433176"/>
              <a:gd name="connsiteX63" fmla="*/ 2162407 w 2505922"/>
              <a:gd name="connsiteY63" fmla="*/ 107944 h 5433176"/>
              <a:gd name="connsiteX64" fmla="*/ 2092895 w 2505922"/>
              <a:gd name="connsiteY64" fmla="*/ 130171 h 5433176"/>
              <a:gd name="connsiteX65" fmla="*/ 2115844 w 2505922"/>
              <a:gd name="connsiteY65" fmla="*/ 159891 h 5433176"/>
              <a:gd name="connsiteX66" fmla="*/ 2147164 w 2505922"/>
              <a:gd name="connsiteY66" fmla="*/ 183733 h 5433176"/>
              <a:gd name="connsiteX67" fmla="*/ 2203053 w 2505922"/>
              <a:gd name="connsiteY67" fmla="*/ 131067 h 5433176"/>
              <a:gd name="connsiteX68" fmla="*/ 2162407 w 2505922"/>
              <a:gd name="connsiteY68" fmla="*/ 107944 h 5433176"/>
              <a:gd name="connsiteX69" fmla="*/ 2297860 w 2505922"/>
              <a:gd name="connsiteY69" fmla="*/ 104403 h 5433176"/>
              <a:gd name="connsiteX70" fmla="*/ 2230940 w 2505922"/>
              <a:gd name="connsiteY70" fmla="*/ 118001 h 5433176"/>
              <a:gd name="connsiteX71" fmla="*/ 2221413 w 2505922"/>
              <a:gd name="connsiteY71" fmla="*/ 150289 h 5433176"/>
              <a:gd name="connsiteX72" fmla="*/ 2230940 w 2505922"/>
              <a:gd name="connsiteY72" fmla="*/ 182577 h 5433176"/>
              <a:gd name="connsiteX73" fmla="*/ 2301721 w 2505922"/>
              <a:gd name="connsiteY73" fmla="*/ 196174 h 5433176"/>
              <a:gd name="connsiteX74" fmla="*/ 2386649 w 2505922"/>
              <a:gd name="connsiteY74" fmla="*/ 174546 h 5433176"/>
              <a:gd name="connsiteX75" fmla="*/ 2395830 w 2505922"/>
              <a:gd name="connsiteY75" fmla="*/ 165584 h 5433176"/>
              <a:gd name="connsiteX76" fmla="*/ 2405009 w 2505922"/>
              <a:gd name="connsiteY76" fmla="*/ 153155 h 5433176"/>
              <a:gd name="connsiteX77" fmla="*/ 2395830 w 2505922"/>
              <a:gd name="connsiteY77" fmla="*/ 137207 h 5433176"/>
              <a:gd name="connsiteX78" fmla="*/ 2386649 w 2505922"/>
              <a:gd name="connsiteY78" fmla="*/ 125010 h 5433176"/>
              <a:gd name="connsiteX79" fmla="*/ 2297860 w 2505922"/>
              <a:gd name="connsiteY79" fmla="*/ 104403 h 5433176"/>
              <a:gd name="connsiteX80" fmla="*/ 125667 w 2505922"/>
              <a:gd name="connsiteY80" fmla="*/ 40888 h 5433176"/>
              <a:gd name="connsiteX81" fmla="*/ 116170 w 2505922"/>
              <a:gd name="connsiteY81" fmla="*/ 46936 h 5433176"/>
              <a:gd name="connsiteX82" fmla="*/ 131427 w 2505922"/>
              <a:gd name="connsiteY82" fmla="*/ 43293 h 5433176"/>
              <a:gd name="connsiteX83" fmla="*/ 125667 w 2505922"/>
              <a:gd name="connsiteY83" fmla="*/ 40888 h 5433176"/>
              <a:gd name="connsiteX84" fmla="*/ 1964366 w 2505922"/>
              <a:gd name="connsiteY84" fmla="*/ 0 h 5433176"/>
              <a:gd name="connsiteX85" fmla="*/ 2121954 w 2505922"/>
              <a:gd name="connsiteY85" fmla="*/ 2211 h 5433176"/>
              <a:gd name="connsiteX86" fmla="*/ 2348596 w 2505922"/>
              <a:gd name="connsiteY86" fmla="*/ 20611 h 5433176"/>
              <a:gd name="connsiteX87" fmla="*/ 2374761 w 2505922"/>
              <a:gd name="connsiteY87" fmla="*/ 30986 h 5433176"/>
              <a:gd name="connsiteX88" fmla="*/ 2376817 w 2505922"/>
              <a:gd name="connsiteY88" fmla="*/ 38144 h 5433176"/>
              <a:gd name="connsiteX89" fmla="*/ 2382807 w 2505922"/>
              <a:gd name="connsiteY89" fmla="*/ 41306 h 5433176"/>
              <a:gd name="connsiteX90" fmla="*/ 2396691 w 2505922"/>
              <a:gd name="connsiteY90" fmla="*/ 46349 h 5433176"/>
              <a:gd name="connsiteX91" fmla="*/ 2404750 w 2505922"/>
              <a:gd name="connsiteY91" fmla="*/ 52553 h 5433176"/>
              <a:gd name="connsiteX92" fmla="*/ 2423535 w 2505922"/>
              <a:gd name="connsiteY92" fmla="*/ 64825 h 5433176"/>
              <a:gd name="connsiteX93" fmla="*/ 2432075 w 2505922"/>
              <a:gd name="connsiteY93" fmla="*/ 80319 h 5433176"/>
              <a:gd name="connsiteX94" fmla="*/ 2439475 w 2505922"/>
              <a:gd name="connsiteY94" fmla="*/ 85977 h 5433176"/>
              <a:gd name="connsiteX95" fmla="*/ 2487079 w 2505922"/>
              <a:gd name="connsiteY95" fmla="*/ 166456 h 5433176"/>
              <a:gd name="connsiteX96" fmla="*/ 2490619 w 2505922"/>
              <a:gd name="connsiteY96" fmla="*/ 168679 h 5433176"/>
              <a:gd name="connsiteX97" fmla="*/ 2495473 w 2505922"/>
              <a:gd name="connsiteY97" fmla="*/ 179970 h 5433176"/>
              <a:gd name="connsiteX98" fmla="*/ 2497493 w 2505922"/>
              <a:gd name="connsiteY98" fmla="*/ 196174 h 5433176"/>
              <a:gd name="connsiteX99" fmla="*/ 2498938 w 2505922"/>
              <a:gd name="connsiteY99" fmla="*/ 214529 h 5433176"/>
              <a:gd name="connsiteX100" fmla="*/ 2500619 w 2505922"/>
              <a:gd name="connsiteY100" fmla="*/ 232884 h 5433176"/>
              <a:gd name="connsiteX101" fmla="*/ 2501365 w 2505922"/>
              <a:gd name="connsiteY101" fmla="*/ 5204800 h 5433176"/>
              <a:gd name="connsiteX102" fmla="*/ 2500251 w 2505922"/>
              <a:gd name="connsiteY102" fmla="*/ 5221006 h 5433176"/>
              <a:gd name="connsiteX103" fmla="*/ 2496559 w 2505922"/>
              <a:gd name="connsiteY103" fmla="*/ 5234560 h 5433176"/>
              <a:gd name="connsiteX104" fmla="*/ 2496607 w 2505922"/>
              <a:gd name="connsiteY104" fmla="*/ 5243466 h 5433176"/>
              <a:gd name="connsiteX105" fmla="*/ 2495238 w 2505922"/>
              <a:gd name="connsiteY105" fmla="*/ 5256522 h 5433176"/>
              <a:gd name="connsiteX106" fmla="*/ 2489460 w 2505922"/>
              <a:gd name="connsiteY106" fmla="*/ 5273558 h 5433176"/>
              <a:gd name="connsiteX107" fmla="*/ 2486003 w 2505922"/>
              <a:gd name="connsiteY107" fmla="*/ 5278127 h 5433176"/>
              <a:gd name="connsiteX108" fmla="*/ 2475729 w 2505922"/>
              <a:gd name="connsiteY108" fmla="*/ 5299206 h 5433176"/>
              <a:gd name="connsiteX109" fmla="*/ 2472689 w 2505922"/>
              <a:gd name="connsiteY109" fmla="*/ 5304771 h 5433176"/>
              <a:gd name="connsiteX110" fmla="*/ 2467737 w 2505922"/>
              <a:gd name="connsiteY110" fmla="*/ 5312419 h 5433176"/>
              <a:gd name="connsiteX111" fmla="*/ 2461163 w 2505922"/>
              <a:gd name="connsiteY111" fmla="*/ 5318386 h 5433176"/>
              <a:gd name="connsiteX112" fmla="*/ 2456934 w 2505922"/>
              <a:gd name="connsiteY112" fmla="*/ 5322974 h 5433176"/>
              <a:gd name="connsiteX113" fmla="*/ 2453969 w 2505922"/>
              <a:gd name="connsiteY113" fmla="*/ 5329244 h 5433176"/>
              <a:gd name="connsiteX114" fmla="*/ 2450176 w 2505922"/>
              <a:gd name="connsiteY114" fmla="*/ 5334176 h 5433176"/>
              <a:gd name="connsiteX115" fmla="*/ 2399705 w 2505922"/>
              <a:gd name="connsiteY115" fmla="*/ 5384307 h 5433176"/>
              <a:gd name="connsiteX116" fmla="*/ 2392769 w 2505922"/>
              <a:gd name="connsiteY116" fmla="*/ 5389334 h 5433176"/>
              <a:gd name="connsiteX117" fmla="*/ 2306075 w 2505922"/>
              <a:gd name="connsiteY117" fmla="*/ 5423838 h 5433176"/>
              <a:gd name="connsiteX118" fmla="*/ 2279045 w 2505922"/>
              <a:gd name="connsiteY118" fmla="*/ 5428663 h 5433176"/>
              <a:gd name="connsiteX119" fmla="*/ 2279037 w 2505922"/>
              <a:gd name="connsiteY119" fmla="*/ 5428664 h 5433176"/>
              <a:gd name="connsiteX120" fmla="*/ 224297 w 2505922"/>
              <a:gd name="connsiteY120" fmla="*/ 5429190 h 5433176"/>
              <a:gd name="connsiteX121" fmla="*/ 198636 w 2505922"/>
              <a:gd name="connsiteY121" fmla="*/ 5423688 h 5433176"/>
              <a:gd name="connsiteX122" fmla="*/ 167077 w 2505922"/>
              <a:gd name="connsiteY122" fmla="*/ 5413983 h 5433176"/>
              <a:gd name="connsiteX123" fmla="*/ 154888 w 2505922"/>
              <a:gd name="connsiteY123" fmla="*/ 5407483 h 5433176"/>
              <a:gd name="connsiteX124" fmla="*/ 110041 w 2505922"/>
              <a:gd name="connsiteY124" fmla="*/ 5383610 h 5433176"/>
              <a:gd name="connsiteX125" fmla="*/ 101495 w 2505922"/>
              <a:gd name="connsiteY125" fmla="*/ 5378189 h 5433176"/>
              <a:gd name="connsiteX126" fmla="*/ 48997 w 2505922"/>
              <a:gd name="connsiteY126" fmla="*/ 5325307 h 5433176"/>
              <a:gd name="connsiteX127" fmla="*/ 47170 w 2505922"/>
              <a:gd name="connsiteY127" fmla="*/ 5314601 h 5433176"/>
              <a:gd name="connsiteX128" fmla="*/ 43895 w 2505922"/>
              <a:gd name="connsiteY128" fmla="*/ 5310890 h 5433176"/>
              <a:gd name="connsiteX129" fmla="*/ 9587 w 2505922"/>
              <a:gd name="connsiteY129" fmla="*/ 5233492 h 5433176"/>
              <a:gd name="connsiteX130" fmla="*/ 4554 w 2505922"/>
              <a:gd name="connsiteY130" fmla="*/ 5216978 h 5433176"/>
              <a:gd name="connsiteX131" fmla="*/ 1 w 2505922"/>
              <a:gd name="connsiteY131" fmla="*/ 2716796 h 5433176"/>
              <a:gd name="connsiteX132" fmla="*/ 6031 w 2505922"/>
              <a:gd name="connsiteY132" fmla="*/ 217605 h 5433176"/>
              <a:gd name="connsiteX133" fmla="*/ 11144 w 2505922"/>
              <a:gd name="connsiteY133" fmla="*/ 210296 h 5433176"/>
              <a:gd name="connsiteX134" fmla="*/ 18173 w 2505922"/>
              <a:gd name="connsiteY134" fmla="*/ 174718 h 5433176"/>
              <a:gd name="connsiteX135" fmla="*/ 20607 w 2505922"/>
              <a:gd name="connsiteY135" fmla="*/ 169036 h 5433176"/>
              <a:gd name="connsiteX136" fmla="*/ 55220 w 2505922"/>
              <a:gd name="connsiteY136" fmla="*/ 104404 h 5433176"/>
              <a:gd name="connsiteX137" fmla="*/ 59552 w 2505922"/>
              <a:gd name="connsiteY137" fmla="*/ 98738 h 5433176"/>
              <a:gd name="connsiteX138" fmla="*/ 135293 w 2505922"/>
              <a:gd name="connsiteY138" fmla="*/ 31312 h 5433176"/>
              <a:gd name="connsiteX139" fmla="*/ 155648 w 2505922"/>
              <a:gd name="connsiteY139" fmla="*/ 25341 h 5433176"/>
              <a:gd name="connsiteX140" fmla="*/ 161707 w 2505922"/>
              <a:gd name="connsiteY140" fmla="*/ 27216 h 5433176"/>
              <a:gd name="connsiteX141" fmla="*/ 167188 w 2505922"/>
              <a:gd name="connsiteY141" fmla="*/ 17146 h 5433176"/>
              <a:gd name="connsiteX142" fmla="*/ 176412 w 2505922"/>
              <a:gd name="connsiteY142" fmla="*/ 14157 h 5433176"/>
              <a:gd name="connsiteX143" fmla="*/ 185638 w 2505922"/>
              <a:gd name="connsiteY143" fmla="*/ 11175 h 5433176"/>
              <a:gd name="connsiteX144" fmla="*/ 197870 w 2505922"/>
              <a:gd name="connsiteY144" fmla="*/ 7838 h 5433176"/>
              <a:gd name="connsiteX145" fmla="*/ 214079 w 2505922"/>
              <a:gd name="connsiteY145" fmla="*/ 6203 h 5433176"/>
              <a:gd name="connsiteX146" fmla="*/ 382030 w 2505922"/>
              <a:gd name="connsiteY146" fmla="*/ 689 h 5433176"/>
              <a:gd name="connsiteX147" fmla="*/ 562913 w 2505922"/>
              <a:gd name="connsiteY147" fmla="*/ 58778 h 5433176"/>
              <a:gd name="connsiteX148" fmla="*/ 607079 w 2505922"/>
              <a:gd name="connsiteY148" fmla="*/ 162336 h 5433176"/>
              <a:gd name="connsiteX149" fmla="*/ 620155 w 2505922"/>
              <a:gd name="connsiteY149" fmla="*/ 179270 h 5433176"/>
              <a:gd name="connsiteX150" fmla="*/ 626167 w 2505922"/>
              <a:gd name="connsiteY150" fmla="*/ 182111 h 5433176"/>
              <a:gd name="connsiteX151" fmla="*/ 636351 w 2505922"/>
              <a:gd name="connsiteY151" fmla="*/ 184130 h 5433176"/>
              <a:gd name="connsiteX152" fmla="*/ 654711 w 2505922"/>
              <a:gd name="connsiteY152" fmla="*/ 190056 h 5433176"/>
              <a:gd name="connsiteX153" fmla="*/ 673071 w 2505922"/>
              <a:gd name="connsiteY153" fmla="*/ 196174 h 5433176"/>
              <a:gd name="connsiteX154" fmla="*/ 1254461 w 2505922"/>
              <a:gd name="connsiteY154" fmla="*/ 202292 h 5433176"/>
              <a:gd name="connsiteX155" fmla="*/ 1835850 w 2505922"/>
              <a:gd name="connsiteY155" fmla="*/ 197201 h 5433176"/>
              <a:gd name="connsiteX156" fmla="*/ 1886764 w 2505922"/>
              <a:gd name="connsiteY156" fmla="*/ 182088 h 5433176"/>
              <a:gd name="connsiteX157" fmla="*/ 1888453 w 2505922"/>
              <a:gd name="connsiteY157" fmla="*/ 178766 h 5433176"/>
              <a:gd name="connsiteX158" fmla="*/ 1893589 w 2505922"/>
              <a:gd name="connsiteY158" fmla="*/ 171702 h 5433176"/>
              <a:gd name="connsiteX159" fmla="*/ 1920931 w 2505922"/>
              <a:gd name="connsiteY159" fmla="*/ 147084 h 5433176"/>
              <a:gd name="connsiteX160" fmla="*/ 1941615 w 2505922"/>
              <a:gd name="connsiteY160" fmla="*/ 130259 h 5433176"/>
              <a:gd name="connsiteX161" fmla="*/ 1944891 w 2505922"/>
              <a:gd name="connsiteY161" fmla="*/ 122758 h 5433176"/>
              <a:gd name="connsiteX162" fmla="*/ 1958993 w 2505922"/>
              <a:gd name="connsiteY162" fmla="*/ 19747 h 5433176"/>
              <a:gd name="connsiteX163" fmla="*/ 1964274 w 2505922"/>
              <a:gd name="connsiteY163" fmla="*/ 13964 h 543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2505922" h="5433176">
                <a:moveTo>
                  <a:pt x="1254470" y="190906"/>
                </a:moveTo>
                <a:cubicBezTo>
                  <a:pt x="1359292" y="190906"/>
                  <a:pt x="1464114" y="191133"/>
                  <a:pt x="1543635" y="191587"/>
                </a:cubicBezTo>
                <a:cubicBezTo>
                  <a:pt x="1702675" y="192495"/>
                  <a:pt x="1572550" y="193239"/>
                  <a:pt x="1254470" y="193239"/>
                </a:cubicBezTo>
                <a:cubicBezTo>
                  <a:pt x="936389" y="193239"/>
                  <a:pt x="806264" y="192495"/>
                  <a:pt x="965305" y="191587"/>
                </a:cubicBezTo>
                <a:cubicBezTo>
                  <a:pt x="1044825" y="191133"/>
                  <a:pt x="1149647" y="190906"/>
                  <a:pt x="1254470" y="190906"/>
                </a:cubicBezTo>
                <a:close/>
                <a:moveTo>
                  <a:pt x="222857" y="173319"/>
                </a:moveTo>
                <a:cubicBezTo>
                  <a:pt x="224999" y="173524"/>
                  <a:pt x="226328" y="173930"/>
                  <a:pt x="226328" y="174487"/>
                </a:cubicBezTo>
                <a:cubicBezTo>
                  <a:pt x="226328" y="179208"/>
                  <a:pt x="208113" y="183005"/>
                  <a:pt x="205528" y="178823"/>
                </a:cubicBezTo>
                <a:cubicBezTo>
                  <a:pt x="203971" y="176303"/>
                  <a:pt x="208013" y="173842"/>
                  <a:pt x="214512" y="173353"/>
                </a:cubicBezTo>
                <a:cubicBezTo>
                  <a:pt x="217762" y="173108"/>
                  <a:pt x="220716" y="173113"/>
                  <a:pt x="222857" y="173319"/>
                </a:cubicBezTo>
                <a:close/>
                <a:moveTo>
                  <a:pt x="303481" y="147230"/>
                </a:moveTo>
                <a:cubicBezTo>
                  <a:pt x="304804" y="147230"/>
                  <a:pt x="305886" y="151360"/>
                  <a:pt x="305886" y="156407"/>
                </a:cubicBezTo>
                <a:cubicBezTo>
                  <a:pt x="305886" y="161455"/>
                  <a:pt x="303219" y="165584"/>
                  <a:pt x="299958" y="165584"/>
                </a:cubicBezTo>
                <a:cubicBezTo>
                  <a:pt x="296698" y="165584"/>
                  <a:pt x="295616" y="161455"/>
                  <a:pt x="297553" y="156407"/>
                </a:cubicBezTo>
                <a:cubicBezTo>
                  <a:pt x="299491" y="151360"/>
                  <a:pt x="302159" y="147230"/>
                  <a:pt x="303481" y="147230"/>
                </a:cubicBezTo>
                <a:close/>
                <a:moveTo>
                  <a:pt x="212869" y="138250"/>
                </a:moveTo>
                <a:cubicBezTo>
                  <a:pt x="216749" y="137777"/>
                  <a:pt x="220292" y="139630"/>
                  <a:pt x="220532" y="144171"/>
                </a:cubicBezTo>
                <a:cubicBezTo>
                  <a:pt x="220709" y="147535"/>
                  <a:pt x="216261" y="151240"/>
                  <a:pt x="210647" y="152402"/>
                </a:cubicBezTo>
                <a:cubicBezTo>
                  <a:pt x="204266" y="153724"/>
                  <a:pt x="201467" y="151431"/>
                  <a:pt x="203183" y="146285"/>
                </a:cubicBezTo>
                <a:cubicBezTo>
                  <a:pt x="204772" y="141521"/>
                  <a:pt x="208989" y="138723"/>
                  <a:pt x="212869" y="138250"/>
                </a:cubicBezTo>
                <a:close/>
                <a:moveTo>
                  <a:pt x="260436" y="128876"/>
                </a:moveTo>
                <a:cubicBezTo>
                  <a:pt x="254759" y="128876"/>
                  <a:pt x="250808" y="134107"/>
                  <a:pt x="250808" y="141622"/>
                </a:cubicBezTo>
                <a:cubicBezTo>
                  <a:pt x="250808" y="156531"/>
                  <a:pt x="265108" y="154424"/>
                  <a:pt x="268086" y="139075"/>
                </a:cubicBezTo>
                <a:cubicBezTo>
                  <a:pt x="269257" y="133038"/>
                  <a:pt x="266135" y="128876"/>
                  <a:pt x="260436" y="128876"/>
                </a:cubicBezTo>
                <a:close/>
                <a:moveTo>
                  <a:pt x="362495" y="116834"/>
                </a:moveTo>
                <a:cubicBezTo>
                  <a:pt x="356605" y="116941"/>
                  <a:pt x="346967" y="120686"/>
                  <a:pt x="341076" y="125156"/>
                </a:cubicBezTo>
                <a:cubicBezTo>
                  <a:pt x="327746" y="135272"/>
                  <a:pt x="326539" y="154432"/>
                  <a:pt x="339546" y="149443"/>
                </a:cubicBezTo>
                <a:cubicBezTo>
                  <a:pt x="346887" y="146626"/>
                  <a:pt x="348726" y="151567"/>
                  <a:pt x="348726" y="174107"/>
                </a:cubicBezTo>
                <a:cubicBezTo>
                  <a:pt x="348726" y="198214"/>
                  <a:pt x="350497" y="202292"/>
                  <a:pt x="360966" y="202292"/>
                </a:cubicBezTo>
                <a:cubicBezTo>
                  <a:pt x="372039" y="202292"/>
                  <a:pt x="373205" y="198214"/>
                  <a:pt x="373205" y="159466"/>
                </a:cubicBezTo>
                <a:cubicBezTo>
                  <a:pt x="373205" y="122684"/>
                  <a:pt x="371694" y="116668"/>
                  <a:pt x="362495" y="116834"/>
                </a:cubicBezTo>
                <a:close/>
                <a:moveTo>
                  <a:pt x="312820" y="116640"/>
                </a:moveTo>
                <a:cubicBezTo>
                  <a:pt x="306269" y="116640"/>
                  <a:pt x="294481" y="127081"/>
                  <a:pt x="285193" y="141112"/>
                </a:cubicBezTo>
                <a:cubicBezTo>
                  <a:pt x="276283" y="154572"/>
                  <a:pt x="264902" y="165584"/>
                  <a:pt x="259901" y="165584"/>
                </a:cubicBezTo>
                <a:cubicBezTo>
                  <a:pt x="254899" y="165584"/>
                  <a:pt x="250808" y="170753"/>
                  <a:pt x="250808" y="177069"/>
                </a:cubicBezTo>
                <a:cubicBezTo>
                  <a:pt x="250808" y="187061"/>
                  <a:pt x="254386" y="188150"/>
                  <a:pt x="278347" y="185450"/>
                </a:cubicBezTo>
                <a:cubicBezTo>
                  <a:pt x="300993" y="182899"/>
                  <a:pt x="305886" y="184119"/>
                  <a:pt x="305886" y="192319"/>
                </a:cubicBezTo>
                <a:cubicBezTo>
                  <a:pt x="305886" y="197805"/>
                  <a:pt x="310017" y="202292"/>
                  <a:pt x="315067" y="202292"/>
                </a:cubicBezTo>
                <a:cubicBezTo>
                  <a:pt x="320115" y="202292"/>
                  <a:pt x="324246" y="198163"/>
                  <a:pt x="324246" y="193116"/>
                </a:cubicBezTo>
                <a:cubicBezTo>
                  <a:pt x="324246" y="188068"/>
                  <a:pt x="327000" y="183938"/>
                  <a:pt x="330366" y="183938"/>
                </a:cubicBezTo>
                <a:cubicBezTo>
                  <a:pt x="333732" y="183938"/>
                  <a:pt x="336485" y="179809"/>
                  <a:pt x="336485" y="174761"/>
                </a:cubicBezTo>
                <a:cubicBezTo>
                  <a:pt x="336485" y="169714"/>
                  <a:pt x="333732" y="165584"/>
                  <a:pt x="330366" y="165584"/>
                </a:cubicBezTo>
                <a:cubicBezTo>
                  <a:pt x="327000" y="165584"/>
                  <a:pt x="324246" y="154572"/>
                  <a:pt x="324246" y="141112"/>
                </a:cubicBezTo>
                <a:cubicBezTo>
                  <a:pt x="324246" y="121298"/>
                  <a:pt x="322071" y="116640"/>
                  <a:pt x="312820" y="116640"/>
                </a:cubicBezTo>
                <a:close/>
                <a:moveTo>
                  <a:pt x="214821" y="116640"/>
                </a:moveTo>
                <a:cubicBezTo>
                  <a:pt x="190978" y="116640"/>
                  <a:pt x="172285" y="137688"/>
                  <a:pt x="182131" y="153448"/>
                </a:cubicBezTo>
                <a:cubicBezTo>
                  <a:pt x="186135" y="159857"/>
                  <a:pt x="187769" y="169374"/>
                  <a:pt x="185765" y="174598"/>
                </a:cubicBezTo>
                <a:cubicBezTo>
                  <a:pt x="183760" y="179821"/>
                  <a:pt x="185519" y="188189"/>
                  <a:pt x="189673" y="193193"/>
                </a:cubicBezTo>
                <a:cubicBezTo>
                  <a:pt x="208241" y="215560"/>
                  <a:pt x="245025" y="194757"/>
                  <a:pt x="245975" y="161351"/>
                </a:cubicBezTo>
                <a:cubicBezTo>
                  <a:pt x="246754" y="133944"/>
                  <a:pt x="234698" y="116640"/>
                  <a:pt x="214821" y="116640"/>
                </a:cubicBezTo>
                <a:close/>
                <a:moveTo>
                  <a:pt x="2059235" y="110521"/>
                </a:moveTo>
                <a:cubicBezTo>
                  <a:pt x="2049861" y="110521"/>
                  <a:pt x="2043936" y="114001"/>
                  <a:pt x="2043936" y="119507"/>
                </a:cubicBezTo>
                <a:cubicBezTo>
                  <a:pt x="2043936" y="125330"/>
                  <a:pt x="2040395" y="127134"/>
                  <a:pt x="2033871" y="124631"/>
                </a:cubicBezTo>
                <a:cubicBezTo>
                  <a:pt x="2027867" y="122327"/>
                  <a:pt x="2020737" y="124965"/>
                  <a:pt x="2016199" y="131170"/>
                </a:cubicBezTo>
                <a:cubicBezTo>
                  <a:pt x="2012015" y="136890"/>
                  <a:pt x="2006217" y="141141"/>
                  <a:pt x="2003314" y="140616"/>
                </a:cubicBezTo>
                <a:cubicBezTo>
                  <a:pt x="1990639" y="138326"/>
                  <a:pt x="1982737" y="141715"/>
                  <a:pt x="1982737" y="149441"/>
                </a:cubicBezTo>
                <a:cubicBezTo>
                  <a:pt x="1982737" y="155026"/>
                  <a:pt x="1977696" y="156806"/>
                  <a:pt x="1967437" y="154845"/>
                </a:cubicBezTo>
                <a:cubicBezTo>
                  <a:pt x="1953835" y="152245"/>
                  <a:pt x="1952137" y="153982"/>
                  <a:pt x="1952137" y="170500"/>
                </a:cubicBezTo>
                <a:lnTo>
                  <a:pt x="1952137" y="189078"/>
                </a:lnTo>
                <a:lnTo>
                  <a:pt x="2013337" y="189078"/>
                </a:lnTo>
                <a:lnTo>
                  <a:pt x="2074535" y="189078"/>
                </a:lnTo>
                <a:lnTo>
                  <a:pt x="2074535" y="149800"/>
                </a:lnTo>
                <a:cubicBezTo>
                  <a:pt x="2074535" y="111982"/>
                  <a:pt x="2073967" y="110521"/>
                  <a:pt x="2059235" y="110521"/>
                </a:cubicBezTo>
                <a:close/>
                <a:moveTo>
                  <a:pt x="2162407" y="107944"/>
                </a:moveTo>
                <a:cubicBezTo>
                  <a:pt x="2142199" y="103507"/>
                  <a:pt x="2092895" y="119272"/>
                  <a:pt x="2092895" y="130171"/>
                </a:cubicBezTo>
                <a:cubicBezTo>
                  <a:pt x="2092895" y="133518"/>
                  <a:pt x="2103221" y="146891"/>
                  <a:pt x="2115844" y="159891"/>
                </a:cubicBezTo>
                <a:cubicBezTo>
                  <a:pt x="2128467" y="172891"/>
                  <a:pt x="2142560" y="183619"/>
                  <a:pt x="2147164" y="183733"/>
                </a:cubicBezTo>
                <a:cubicBezTo>
                  <a:pt x="2156239" y="183956"/>
                  <a:pt x="2203053" y="139842"/>
                  <a:pt x="2203053" y="131067"/>
                </a:cubicBezTo>
                <a:cubicBezTo>
                  <a:pt x="2203053" y="123403"/>
                  <a:pt x="2184345" y="112761"/>
                  <a:pt x="2162407" y="107944"/>
                </a:cubicBezTo>
                <a:close/>
                <a:moveTo>
                  <a:pt x="2297860" y="104403"/>
                </a:moveTo>
                <a:cubicBezTo>
                  <a:pt x="2245489" y="104403"/>
                  <a:pt x="2239633" y="105593"/>
                  <a:pt x="2230940" y="118001"/>
                </a:cubicBezTo>
                <a:cubicBezTo>
                  <a:pt x="2225700" y="125480"/>
                  <a:pt x="2221413" y="140009"/>
                  <a:pt x="2221413" y="150289"/>
                </a:cubicBezTo>
                <a:cubicBezTo>
                  <a:pt x="2221413" y="160569"/>
                  <a:pt x="2225700" y="175099"/>
                  <a:pt x="2230940" y="182577"/>
                </a:cubicBezTo>
                <a:cubicBezTo>
                  <a:pt x="2239705" y="195088"/>
                  <a:pt x="2245360" y="196174"/>
                  <a:pt x="2301721" y="196174"/>
                </a:cubicBezTo>
                <a:cubicBezTo>
                  <a:pt x="2364251" y="196174"/>
                  <a:pt x="2386649" y="190470"/>
                  <a:pt x="2386649" y="174546"/>
                </a:cubicBezTo>
                <a:cubicBezTo>
                  <a:pt x="2386649" y="169617"/>
                  <a:pt x="2390780" y="165584"/>
                  <a:pt x="2395830" y="165584"/>
                </a:cubicBezTo>
                <a:cubicBezTo>
                  <a:pt x="2400977" y="165584"/>
                  <a:pt x="2405009" y="160124"/>
                  <a:pt x="2405009" y="153155"/>
                </a:cubicBezTo>
                <a:cubicBezTo>
                  <a:pt x="2405009" y="146320"/>
                  <a:pt x="2400878" y="139143"/>
                  <a:pt x="2395830" y="137207"/>
                </a:cubicBezTo>
                <a:cubicBezTo>
                  <a:pt x="2390780" y="135270"/>
                  <a:pt x="2386649" y="129781"/>
                  <a:pt x="2386649" y="125010"/>
                </a:cubicBezTo>
                <a:cubicBezTo>
                  <a:pt x="2386649" y="110860"/>
                  <a:pt x="2358830" y="104403"/>
                  <a:pt x="2297860" y="104403"/>
                </a:cubicBezTo>
                <a:close/>
                <a:moveTo>
                  <a:pt x="125667" y="40888"/>
                </a:moveTo>
                <a:cubicBezTo>
                  <a:pt x="120444" y="42893"/>
                  <a:pt x="116170" y="45614"/>
                  <a:pt x="116170" y="46936"/>
                </a:cubicBezTo>
                <a:cubicBezTo>
                  <a:pt x="116170" y="51891"/>
                  <a:pt x="127832" y="49106"/>
                  <a:pt x="131427" y="43293"/>
                </a:cubicBezTo>
                <a:cubicBezTo>
                  <a:pt x="133571" y="39824"/>
                  <a:pt x="131114" y="38799"/>
                  <a:pt x="125667" y="40888"/>
                </a:cubicBezTo>
                <a:close/>
                <a:moveTo>
                  <a:pt x="1964366" y="0"/>
                </a:moveTo>
                <a:lnTo>
                  <a:pt x="2121954" y="2211"/>
                </a:lnTo>
                <a:cubicBezTo>
                  <a:pt x="2301885" y="4735"/>
                  <a:pt x="2333921" y="7336"/>
                  <a:pt x="2348596" y="20611"/>
                </a:cubicBezTo>
                <a:cubicBezTo>
                  <a:pt x="2358877" y="29913"/>
                  <a:pt x="2361583" y="30986"/>
                  <a:pt x="2374761" y="30986"/>
                </a:cubicBezTo>
                <a:cubicBezTo>
                  <a:pt x="2378324" y="30986"/>
                  <a:pt x="2379251" y="34207"/>
                  <a:pt x="2376817" y="38144"/>
                </a:cubicBezTo>
                <a:cubicBezTo>
                  <a:pt x="2373821" y="42989"/>
                  <a:pt x="2375757" y="44011"/>
                  <a:pt x="2382807" y="41306"/>
                </a:cubicBezTo>
                <a:cubicBezTo>
                  <a:pt x="2389248" y="38835"/>
                  <a:pt x="2394545" y="40759"/>
                  <a:pt x="2396691" y="46349"/>
                </a:cubicBezTo>
                <a:cubicBezTo>
                  <a:pt x="2398599" y="51321"/>
                  <a:pt x="2402226" y="54113"/>
                  <a:pt x="2404750" y="52553"/>
                </a:cubicBezTo>
                <a:cubicBezTo>
                  <a:pt x="2407275" y="50994"/>
                  <a:pt x="2415727" y="56516"/>
                  <a:pt x="2423535" y="64825"/>
                </a:cubicBezTo>
                <a:cubicBezTo>
                  <a:pt x="2431344" y="73133"/>
                  <a:pt x="2435186" y="80106"/>
                  <a:pt x="2432075" y="80319"/>
                </a:cubicBezTo>
                <a:cubicBezTo>
                  <a:pt x="2428963" y="80533"/>
                  <a:pt x="2432294" y="83078"/>
                  <a:pt x="2439475" y="85977"/>
                </a:cubicBezTo>
                <a:cubicBezTo>
                  <a:pt x="2455334" y="92376"/>
                  <a:pt x="2493248" y="156476"/>
                  <a:pt x="2487079" y="166456"/>
                </a:cubicBezTo>
                <a:cubicBezTo>
                  <a:pt x="2484153" y="171188"/>
                  <a:pt x="2485345" y="171938"/>
                  <a:pt x="2490619" y="168679"/>
                </a:cubicBezTo>
                <a:cubicBezTo>
                  <a:pt x="2496613" y="164976"/>
                  <a:pt x="2497809" y="167755"/>
                  <a:pt x="2495473" y="179970"/>
                </a:cubicBezTo>
                <a:cubicBezTo>
                  <a:pt x="2493769" y="188882"/>
                  <a:pt x="2494677" y="196174"/>
                  <a:pt x="2497493" y="196174"/>
                </a:cubicBezTo>
                <a:cubicBezTo>
                  <a:pt x="2500307" y="196174"/>
                  <a:pt x="2500957" y="204434"/>
                  <a:pt x="2498938" y="214529"/>
                </a:cubicBezTo>
                <a:cubicBezTo>
                  <a:pt x="2496918" y="224623"/>
                  <a:pt x="2497675" y="232884"/>
                  <a:pt x="2500619" y="232884"/>
                </a:cubicBezTo>
                <a:cubicBezTo>
                  <a:pt x="2507173" y="232885"/>
                  <a:pt x="2507917" y="5194715"/>
                  <a:pt x="2501365" y="5204800"/>
                </a:cubicBezTo>
                <a:cubicBezTo>
                  <a:pt x="2498829" y="5208703"/>
                  <a:pt x="2498327" y="5215996"/>
                  <a:pt x="2500251" y="5221006"/>
                </a:cubicBezTo>
                <a:cubicBezTo>
                  <a:pt x="2502175" y="5226017"/>
                  <a:pt x="2500513" y="5232116"/>
                  <a:pt x="2496559" y="5234560"/>
                </a:cubicBezTo>
                <a:cubicBezTo>
                  <a:pt x="2491071" y="5237959"/>
                  <a:pt x="2491079" y="5240051"/>
                  <a:pt x="2496607" y="5243466"/>
                </a:cubicBezTo>
                <a:cubicBezTo>
                  <a:pt x="2502007" y="5246804"/>
                  <a:pt x="2501661" y="5250100"/>
                  <a:pt x="2495238" y="5256522"/>
                </a:cubicBezTo>
                <a:cubicBezTo>
                  <a:pt x="2490512" y="5261247"/>
                  <a:pt x="2487912" y="5268914"/>
                  <a:pt x="2489460" y="5273558"/>
                </a:cubicBezTo>
                <a:cubicBezTo>
                  <a:pt x="2491022" y="5278243"/>
                  <a:pt x="2489484" y="5280277"/>
                  <a:pt x="2486003" y="5278127"/>
                </a:cubicBezTo>
                <a:cubicBezTo>
                  <a:pt x="2478843" y="5273703"/>
                  <a:pt x="2470519" y="5290779"/>
                  <a:pt x="2475729" y="5299206"/>
                </a:cubicBezTo>
                <a:cubicBezTo>
                  <a:pt x="2477622" y="5302267"/>
                  <a:pt x="2476253" y="5304771"/>
                  <a:pt x="2472689" y="5304771"/>
                </a:cubicBezTo>
                <a:cubicBezTo>
                  <a:pt x="2469123" y="5304771"/>
                  <a:pt x="2466897" y="5308213"/>
                  <a:pt x="2467737" y="5312419"/>
                </a:cubicBezTo>
                <a:cubicBezTo>
                  <a:pt x="2468580" y="5316626"/>
                  <a:pt x="2465621" y="5319311"/>
                  <a:pt x="2461163" y="5318386"/>
                </a:cubicBezTo>
                <a:cubicBezTo>
                  <a:pt x="2456703" y="5317461"/>
                  <a:pt x="2454802" y="5319526"/>
                  <a:pt x="2456934" y="5322974"/>
                </a:cubicBezTo>
                <a:cubicBezTo>
                  <a:pt x="2459067" y="5326422"/>
                  <a:pt x="2457732" y="5329244"/>
                  <a:pt x="2453969" y="5329244"/>
                </a:cubicBezTo>
                <a:cubicBezTo>
                  <a:pt x="2450201" y="5329244"/>
                  <a:pt x="2448498" y="5331464"/>
                  <a:pt x="2450176" y="5334176"/>
                </a:cubicBezTo>
                <a:cubicBezTo>
                  <a:pt x="2453883" y="5340174"/>
                  <a:pt x="2409450" y="5384307"/>
                  <a:pt x="2399705" y="5384307"/>
                </a:cubicBezTo>
                <a:cubicBezTo>
                  <a:pt x="2395891" y="5384307"/>
                  <a:pt x="2392769" y="5386569"/>
                  <a:pt x="2392769" y="5389334"/>
                </a:cubicBezTo>
                <a:cubicBezTo>
                  <a:pt x="2392769" y="5398285"/>
                  <a:pt x="2329175" y="5423595"/>
                  <a:pt x="2306075" y="5423838"/>
                </a:cubicBezTo>
                <a:cubicBezTo>
                  <a:pt x="2293735" y="5423968"/>
                  <a:pt x="2281572" y="5426139"/>
                  <a:pt x="2279045" y="5428663"/>
                </a:cubicBezTo>
                <a:lnTo>
                  <a:pt x="2279037" y="5428664"/>
                </a:lnTo>
                <a:cubicBezTo>
                  <a:pt x="2273374" y="5434318"/>
                  <a:pt x="229951" y="5434844"/>
                  <a:pt x="224297" y="5429190"/>
                </a:cubicBezTo>
                <a:cubicBezTo>
                  <a:pt x="222063" y="5426957"/>
                  <a:pt x="210516" y="5424481"/>
                  <a:pt x="198636" y="5423688"/>
                </a:cubicBezTo>
                <a:cubicBezTo>
                  <a:pt x="186756" y="5422894"/>
                  <a:pt x="172555" y="5418527"/>
                  <a:pt x="167077" y="5413983"/>
                </a:cubicBezTo>
                <a:cubicBezTo>
                  <a:pt x="161600" y="5409438"/>
                  <a:pt x="156115" y="5406513"/>
                  <a:pt x="154888" y="5407483"/>
                </a:cubicBezTo>
                <a:cubicBezTo>
                  <a:pt x="150752" y="5410754"/>
                  <a:pt x="110041" y="5389082"/>
                  <a:pt x="110041" y="5383610"/>
                </a:cubicBezTo>
                <a:cubicBezTo>
                  <a:pt x="110041" y="5380628"/>
                  <a:pt x="106195" y="5378189"/>
                  <a:pt x="101495" y="5378189"/>
                </a:cubicBezTo>
                <a:cubicBezTo>
                  <a:pt x="94310" y="5378189"/>
                  <a:pt x="77308" y="5361063"/>
                  <a:pt x="48997" y="5325307"/>
                </a:cubicBezTo>
                <a:cubicBezTo>
                  <a:pt x="45951" y="5321460"/>
                  <a:pt x="45128" y="5316643"/>
                  <a:pt x="47170" y="5314601"/>
                </a:cubicBezTo>
                <a:cubicBezTo>
                  <a:pt x="49212" y="5312559"/>
                  <a:pt x="47738" y="5310890"/>
                  <a:pt x="43895" y="5310890"/>
                </a:cubicBezTo>
                <a:cubicBezTo>
                  <a:pt x="34174" y="5310890"/>
                  <a:pt x="10223" y="5256855"/>
                  <a:pt x="9587" y="5233492"/>
                </a:cubicBezTo>
                <a:cubicBezTo>
                  <a:pt x="9299" y="5222890"/>
                  <a:pt x="7034" y="5215459"/>
                  <a:pt x="4554" y="5216978"/>
                </a:cubicBezTo>
                <a:cubicBezTo>
                  <a:pt x="2074" y="5218498"/>
                  <a:pt x="27" y="4093416"/>
                  <a:pt x="1" y="2716796"/>
                </a:cubicBezTo>
                <a:cubicBezTo>
                  <a:pt x="-29" y="1062308"/>
                  <a:pt x="2015" y="215124"/>
                  <a:pt x="6031" y="217605"/>
                </a:cubicBezTo>
                <a:cubicBezTo>
                  <a:pt x="9371" y="219669"/>
                  <a:pt x="11672" y="216379"/>
                  <a:pt x="11144" y="210296"/>
                </a:cubicBezTo>
                <a:cubicBezTo>
                  <a:pt x="9146" y="187287"/>
                  <a:pt x="12341" y="171115"/>
                  <a:pt x="18173" y="174718"/>
                </a:cubicBezTo>
                <a:cubicBezTo>
                  <a:pt x="21631" y="176855"/>
                  <a:pt x="22674" y="174422"/>
                  <a:pt x="20607" y="169036"/>
                </a:cubicBezTo>
                <a:cubicBezTo>
                  <a:pt x="16654" y="158739"/>
                  <a:pt x="45753" y="104404"/>
                  <a:pt x="55220" y="104404"/>
                </a:cubicBezTo>
                <a:cubicBezTo>
                  <a:pt x="58444" y="104404"/>
                  <a:pt x="60394" y="101854"/>
                  <a:pt x="59552" y="98738"/>
                </a:cubicBezTo>
                <a:cubicBezTo>
                  <a:pt x="57193" y="90005"/>
                  <a:pt x="108687" y="44162"/>
                  <a:pt x="135293" y="31312"/>
                </a:cubicBezTo>
                <a:cubicBezTo>
                  <a:pt x="148360" y="25000"/>
                  <a:pt x="157519" y="22313"/>
                  <a:pt x="155648" y="25341"/>
                </a:cubicBezTo>
                <a:cubicBezTo>
                  <a:pt x="153776" y="28369"/>
                  <a:pt x="156502" y="29213"/>
                  <a:pt x="161707" y="27216"/>
                </a:cubicBezTo>
                <a:cubicBezTo>
                  <a:pt x="166911" y="25219"/>
                  <a:pt x="169377" y="20688"/>
                  <a:pt x="167188" y="17146"/>
                </a:cubicBezTo>
                <a:cubicBezTo>
                  <a:pt x="164660" y="13057"/>
                  <a:pt x="168029" y="11965"/>
                  <a:pt x="176412" y="14157"/>
                </a:cubicBezTo>
                <a:cubicBezTo>
                  <a:pt x="184786" y="16346"/>
                  <a:pt x="188161" y="15255"/>
                  <a:pt x="185638" y="11175"/>
                </a:cubicBezTo>
                <a:cubicBezTo>
                  <a:pt x="183081" y="7038"/>
                  <a:pt x="187448" y="5846"/>
                  <a:pt x="197870" y="7838"/>
                </a:cubicBezTo>
                <a:cubicBezTo>
                  <a:pt x="206784" y="9541"/>
                  <a:pt x="214079" y="8806"/>
                  <a:pt x="214079" y="6203"/>
                </a:cubicBezTo>
                <a:cubicBezTo>
                  <a:pt x="214079" y="3599"/>
                  <a:pt x="289657" y="1119"/>
                  <a:pt x="382030" y="689"/>
                </a:cubicBezTo>
                <a:cubicBezTo>
                  <a:pt x="574726" y="-206"/>
                  <a:pt x="562913" y="-4000"/>
                  <a:pt x="562913" y="58778"/>
                </a:cubicBezTo>
                <a:cubicBezTo>
                  <a:pt x="562913" y="101562"/>
                  <a:pt x="582690" y="147933"/>
                  <a:pt x="607079" y="162336"/>
                </a:cubicBezTo>
                <a:cubicBezTo>
                  <a:pt x="616787" y="168069"/>
                  <a:pt x="622504" y="175471"/>
                  <a:pt x="620155" y="179270"/>
                </a:cubicBezTo>
                <a:cubicBezTo>
                  <a:pt x="617468" y="183618"/>
                  <a:pt x="619605" y="184629"/>
                  <a:pt x="626167" y="182111"/>
                </a:cubicBezTo>
                <a:cubicBezTo>
                  <a:pt x="631768" y="179963"/>
                  <a:pt x="636351" y="180871"/>
                  <a:pt x="636351" y="184130"/>
                </a:cubicBezTo>
                <a:cubicBezTo>
                  <a:pt x="636351" y="187390"/>
                  <a:pt x="644613" y="190056"/>
                  <a:pt x="654711" y="190056"/>
                </a:cubicBezTo>
                <a:cubicBezTo>
                  <a:pt x="664809" y="190056"/>
                  <a:pt x="673071" y="192810"/>
                  <a:pt x="673071" y="196174"/>
                </a:cubicBezTo>
                <a:cubicBezTo>
                  <a:pt x="673071" y="200210"/>
                  <a:pt x="870948" y="202292"/>
                  <a:pt x="1254461" y="202292"/>
                </a:cubicBezTo>
                <a:cubicBezTo>
                  <a:pt x="1574225" y="202292"/>
                  <a:pt x="1835850" y="200002"/>
                  <a:pt x="1835850" y="197201"/>
                </a:cubicBezTo>
                <a:cubicBezTo>
                  <a:pt x="1835850" y="190281"/>
                  <a:pt x="1879198" y="177413"/>
                  <a:pt x="1886764" y="182088"/>
                </a:cubicBezTo>
                <a:cubicBezTo>
                  <a:pt x="1890156" y="184184"/>
                  <a:pt x="1890899" y="182722"/>
                  <a:pt x="1888453" y="178766"/>
                </a:cubicBezTo>
                <a:cubicBezTo>
                  <a:pt x="1885869" y="174585"/>
                  <a:pt x="1887964" y="171702"/>
                  <a:pt x="1893589" y="171702"/>
                </a:cubicBezTo>
                <a:cubicBezTo>
                  <a:pt x="1898815" y="171702"/>
                  <a:pt x="1911119" y="160623"/>
                  <a:pt x="1920931" y="147084"/>
                </a:cubicBezTo>
                <a:cubicBezTo>
                  <a:pt x="1931661" y="132276"/>
                  <a:pt x="1939903" y="125571"/>
                  <a:pt x="1941615" y="130259"/>
                </a:cubicBezTo>
                <a:cubicBezTo>
                  <a:pt x="1943180" y="134545"/>
                  <a:pt x="1944653" y="131170"/>
                  <a:pt x="1944891" y="122758"/>
                </a:cubicBezTo>
                <a:cubicBezTo>
                  <a:pt x="1946341" y="71484"/>
                  <a:pt x="1954412" y="12522"/>
                  <a:pt x="1958993" y="19747"/>
                </a:cubicBezTo>
                <a:cubicBezTo>
                  <a:pt x="1962710" y="25611"/>
                  <a:pt x="1964205" y="23972"/>
                  <a:pt x="1964274" y="13964"/>
                </a:cubicBezTo>
                <a:close/>
              </a:path>
            </a:pathLst>
          </a:custGeom>
          <a:solidFill>
            <a:schemeClr val="bg1">
              <a:lumMod val="95000"/>
            </a:schemeClr>
          </a:solidFill>
        </p:spPr>
        <p:txBody>
          <a:bodyPr wrap="square" lIns="612000" tIns="0" rIns="612000" bIns="1260000" anchor="ctr" anchorCtr="0">
            <a:noAutofit/>
          </a:bodyPr>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EA3CCC0C-2A25-4FC9-8A8D-820B503521AF}" type="datetime1">
              <a:rPr lang="en-US" smtClean="0"/>
              <a:pPr/>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2792001" y="6388745"/>
            <a:ext cx="4320000" cy="141390"/>
          </a:xfrm>
        </p:spPr>
        <p:txBody>
          <a:bodyPr/>
          <a:lstStyle>
            <a:lvl1pPr>
              <a:defRPr>
                <a:solidFill>
                  <a:schemeClr val="bg1">
                    <a:lumMod val="65000"/>
                  </a:schemeClr>
                </a:solidFill>
                <a:latin typeface="Graphik Regular" panose="020B0503030202060203" pitchFamily="34" charset="0"/>
              </a:defRPr>
            </a:lvl1pPr>
          </a:lstStyle>
          <a:p>
            <a:endParaRPr lang="en-GB" dirty="0">
              <a:solidFill>
                <a:schemeClr val="bg1">
                  <a:lumMod val="65000"/>
                </a:schemeClr>
              </a:solidFill>
            </a:endParaRPr>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a:xfrm>
            <a:off x="7112001" y="6388745"/>
            <a:ext cx="392896" cy="141390"/>
          </a:xfrm>
        </p:spPr>
        <p:txBody>
          <a:bodyPr/>
          <a:lstStyle>
            <a:lvl1pPr>
              <a:defRPr>
                <a:solidFill>
                  <a:schemeClr val="bg1"/>
                </a:solidFill>
              </a:defRPr>
            </a:lvl1pPr>
          </a:lstStyle>
          <a:p>
            <a:fld id="{31DD96B2-D74F-479B-BF10-348383BEA4E4}" type="slidenum">
              <a:rPr lang="en-GB" smtClean="0"/>
              <a:pPr/>
              <a:t>‹nr.›</a:t>
            </a:fld>
            <a:endParaRPr lang="en-GB" dirty="0"/>
          </a:p>
        </p:txBody>
      </p:sp>
      <p:sp>
        <p:nvSpPr>
          <p:cNvPr id="14" name="Tijdelijke aanduiding voor inhoud 2">
            <a:extLst>
              <a:ext uri="{FF2B5EF4-FFF2-40B4-BE49-F238E27FC236}">
                <a16:creationId xmlns:a16="http://schemas.microsoft.com/office/drawing/2014/main" id="{D44ABE8A-FC91-4691-B20F-B269C705CB1E}"/>
              </a:ext>
            </a:extLst>
          </p:cNvPr>
          <p:cNvSpPr>
            <a:spLocks noGrp="1"/>
          </p:cNvSpPr>
          <p:nvPr>
            <p:ph idx="1" hasCustomPrompt="1"/>
          </p:nvPr>
        </p:nvSpPr>
        <p:spPr>
          <a:xfrm>
            <a:off x="792000" y="1762174"/>
            <a:ext cx="6712896" cy="4298708"/>
          </a:xfrm>
        </p:spPr>
        <p:txBody>
          <a:bodyPr/>
          <a:lstStyle>
            <a:lvl1pPr>
              <a:buClr>
                <a:schemeClr val="bg1"/>
              </a:buClr>
              <a:defRPr>
                <a:solidFill>
                  <a:schemeClr val="bg1"/>
                </a:solidFill>
                <a:latin typeface="Graphik Regular" panose="020B0503030202060203" pitchFamily="34" charset="0"/>
              </a:defRPr>
            </a:lvl1pPr>
            <a:lvl2pPr>
              <a:defRPr>
                <a:solidFill>
                  <a:schemeClr val="bg1"/>
                </a:solidFill>
                <a:latin typeface="Graphik Regular" panose="020B0503030202060203" pitchFamily="34" charset="0"/>
              </a:defRPr>
            </a:lvl2pPr>
            <a:lvl3pPr>
              <a:defRPr>
                <a:solidFill>
                  <a:schemeClr val="bg1"/>
                </a:solidFill>
                <a:latin typeface="Graphik Regular" panose="020B0503030202060203" pitchFamily="34" charset="0"/>
              </a:defRPr>
            </a:lvl3pPr>
            <a:lvl4pPr>
              <a:buClr>
                <a:schemeClr val="bg1"/>
              </a:buClr>
              <a:defRPr>
                <a:solidFill>
                  <a:schemeClr val="bg1"/>
                </a:solidFill>
              </a:defRPr>
            </a:lvl4pPr>
            <a:lvl5pPr>
              <a:defRPr>
                <a:solidFill>
                  <a:schemeClr val="bg1"/>
                </a:solidFill>
                <a:latin typeface="Graphik Regular" panose="020B0503030202060203" pitchFamily="34" charset="0"/>
              </a:defRPr>
            </a:lvl5pPr>
            <a:lvl6pPr>
              <a:buClr>
                <a:schemeClr val="accent5"/>
              </a:buClr>
              <a:defRPr>
                <a:solidFill>
                  <a:schemeClr val="bg1"/>
                </a:solidFill>
                <a:latin typeface="Graphik Regular" panose="020B0503030202060203" pitchFamily="34" charset="0"/>
              </a:defRPr>
            </a:lvl6pPr>
            <a:lvl7pPr>
              <a:buClr>
                <a:schemeClr val="bg2"/>
              </a:buClr>
              <a:defRPr>
                <a:solidFill>
                  <a:schemeClr val="bg1"/>
                </a:solidFill>
                <a:latin typeface="Graphik Regular" panose="020B0503030202060203" pitchFamily="34" charset="0"/>
              </a:defRPr>
            </a:lvl7pPr>
            <a:lvl8pPr>
              <a:defRPr>
                <a:solidFill>
                  <a:schemeClr val="bg1"/>
                </a:solidFill>
              </a:defRPr>
            </a:lvl8pPr>
            <a:lvl9pPr>
              <a:defRPr>
                <a:solidFill>
                  <a:schemeClr val="bg1"/>
                </a:solidFill>
              </a:defRPr>
            </a:lvl9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Tree>
    <p:extLst>
      <p:ext uri="{BB962C8B-B14F-4D97-AF65-F5344CB8AC3E}">
        <p14:creationId xmlns:p14="http://schemas.microsoft.com/office/powerpoint/2010/main" val="23671141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 Smartphon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5458675"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2" y="1762174"/>
            <a:ext cx="5458673"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Smartphone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301D151B-E416-47B6-9985-1E68A411AA90}" type="datetime1">
              <a:rPr lang="en-US" smtClean="0"/>
              <a:t>12/12/22</a:t>
            </a:fld>
            <a:endParaRPr lang="en-GB" dirty="0"/>
          </a:p>
        </p:txBody>
      </p:sp>
      <p:sp>
        <p:nvSpPr>
          <p:cNvPr id="14" name="Tijdelijke aanduiding voor verticale tekst 3">
            <a:extLst>
              <a:ext uri="{FF2B5EF4-FFF2-40B4-BE49-F238E27FC236}">
                <a16:creationId xmlns:a16="http://schemas.microsoft.com/office/drawing/2014/main" id="{218BF2BC-DE67-46B8-A04C-DDB9752C8E4C}"/>
              </a:ext>
            </a:extLst>
          </p:cNvPr>
          <p:cNvSpPr txBox="1">
            <a:spLocks/>
          </p:cNvSpPr>
          <p:nvPr userDrawn="1"/>
        </p:nvSpPr>
        <p:spPr>
          <a:xfrm>
            <a:off x="6375509" y="376654"/>
            <a:ext cx="5473826" cy="6515465"/>
          </a:xfrm>
          <a:prstGeom prst="rect">
            <a:avLst/>
          </a:prstGeom>
          <a:blipFill>
            <a:blip r:embed="rId2"/>
            <a:srcRect/>
            <a:stretch>
              <a:fillRect l="30" r="30"/>
            </a:stretch>
          </a:blipFill>
        </p:spPr>
        <p:txBody>
          <a:bodyPr vert="horz" lIns="0" tIns="0" rIns="0" bIns="0" rtlCol="0">
            <a:noAutofit/>
          </a:bodyPr>
          <a:lstStyle>
            <a:lvl1pPr marL="0" indent="0" algn="l" defTabSz="914400" rtl="0" eaLnBrk="1" latinLnBrk="0" hangingPunct="1">
              <a:lnSpc>
                <a:spcPct val="100000"/>
              </a:lnSpc>
              <a:spcBef>
                <a:spcPts val="600"/>
              </a:spcBef>
              <a:spcAft>
                <a:spcPts val="0"/>
              </a:spcAft>
              <a:buClr>
                <a:schemeClr val="tx2"/>
              </a:buClr>
              <a:buFontTx/>
              <a:buNone/>
              <a:defRPr sz="100" b="0" kern="1200">
                <a:solidFill>
                  <a:schemeClr val="tx2"/>
                </a:solidFill>
                <a:latin typeface="Graphik Semibold" panose="020B0703030202060203" pitchFamily="34" charset="0"/>
                <a:ea typeface="+mn-ea"/>
                <a:cs typeface="+mn-cs"/>
              </a:defRPr>
            </a:lvl1pPr>
            <a:lvl2pPr marL="265113" indent="-265113" algn="l" defTabSz="914400" rtl="0" eaLnBrk="1" latinLnBrk="0" hangingPunct="1">
              <a:lnSpc>
                <a:spcPct val="100000"/>
              </a:lnSpc>
              <a:spcBef>
                <a:spcPts val="600"/>
              </a:spcBef>
              <a:spcAft>
                <a:spcPts val="0"/>
              </a:spcAft>
              <a:buClr>
                <a:schemeClr val="tx2"/>
              </a:buClr>
              <a:buFont typeface="Arial" panose="020B0604020202020204" pitchFamily="34" charset="0"/>
              <a:buChar char="●"/>
              <a:tabLst/>
              <a:defRPr sz="1800" kern="1200">
                <a:solidFill>
                  <a:schemeClr val="tx2"/>
                </a:solidFill>
                <a:latin typeface="+mn-lt"/>
                <a:ea typeface="+mn-ea"/>
                <a:cs typeface="+mn-cs"/>
              </a:defRPr>
            </a:lvl2pPr>
            <a:lvl3pPr marL="444500" indent="-179388" algn="l" defTabSz="914400" rtl="0" eaLnBrk="1" latinLnBrk="0" hangingPunct="1">
              <a:lnSpc>
                <a:spcPct val="100000"/>
              </a:lnSpc>
              <a:spcBef>
                <a:spcPts val="600"/>
              </a:spcBef>
              <a:spcAft>
                <a:spcPts val="0"/>
              </a:spcAft>
              <a:buClr>
                <a:schemeClr val="tx2"/>
              </a:buClr>
              <a:buFont typeface="Calibri Light" panose="020F0302020204030204" pitchFamily="34" charset="0"/>
              <a:buChar char="-"/>
              <a:tabLst>
                <a:tab pos="444500" algn="l"/>
              </a:tabLst>
              <a:defRPr sz="1800" kern="1200">
                <a:solidFill>
                  <a:schemeClr val="tx2"/>
                </a:solidFill>
                <a:latin typeface="+mn-lt"/>
                <a:ea typeface="+mn-ea"/>
                <a:cs typeface="+mn-cs"/>
              </a:defRPr>
            </a:lvl3pPr>
            <a:lvl4pPr marL="0" indent="0" algn="l" defTabSz="914400" rtl="0" eaLnBrk="1" latinLnBrk="0" hangingPunct="1">
              <a:lnSpc>
                <a:spcPct val="100000"/>
              </a:lnSpc>
              <a:spcBef>
                <a:spcPts val="600"/>
              </a:spcBef>
              <a:spcAft>
                <a:spcPts val="0"/>
              </a:spcAft>
              <a:buFont typeface="Arial" panose="020B0604020202020204" pitchFamily="34" charset="0"/>
              <a:buNone/>
              <a:defRPr sz="1800" kern="1200">
                <a:solidFill>
                  <a:schemeClr val="tx2"/>
                </a:solidFill>
                <a:latin typeface="+mn-lt"/>
                <a:ea typeface="+mn-ea"/>
                <a:cs typeface="+mn-cs"/>
              </a:defRPr>
            </a:lvl4pPr>
            <a:lvl5pPr marL="0" indent="0" algn="l" defTabSz="914400" rtl="0" eaLnBrk="1" latinLnBrk="0" hangingPunct="1">
              <a:lnSpc>
                <a:spcPct val="100000"/>
              </a:lnSpc>
              <a:spcBef>
                <a:spcPts val="600"/>
              </a:spcBef>
              <a:spcAft>
                <a:spcPts val="0"/>
              </a:spcAft>
              <a:buFont typeface="Arial" panose="020B0604020202020204" pitchFamily="34" charset="0"/>
              <a:buNone/>
              <a:defRPr sz="2000" b="0" kern="1200">
                <a:solidFill>
                  <a:schemeClr val="tx2"/>
                </a:solidFill>
                <a:latin typeface="Graphik Semibold" panose="020B0703030202060203" pitchFamily="34" charset="0"/>
                <a:ea typeface="+mn-ea"/>
                <a:cs typeface="+mn-cs"/>
              </a:defRPr>
            </a:lvl5pPr>
            <a:lvl6pPr marL="261938" indent="-261938" algn="l" defTabSz="914400" rtl="0" eaLnBrk="1" latinLnBrk="0" hangingPunct="1">
              <a:lnSpc>
                <a:spcPct val="100000"/>
              </a:lnSpc>
              <a:spcBef>
                <a:spcPts val="600"/>
              </a:spcBef>
              <a:spcAft>
                <a:spcPts val="0"/>
              </a:spcAft>
              <a:buClr>
                <a:schemeClr val="tx2"/>
              </a:buClr>
              <a:buFont typeface="Arial" panose="020B0604020202020204" pitchFamily="34" charset="0"/>
              <a:buChar char="●"/>
              <a:defRPr sz="1800" kern="1200">
                <a:solidFill>
                  <a:schemeClr val="tx2"/>
                </a:solidFill>
                <a:latin typeface="+mn-lt"/>
                <a:ea typeface="+mn-ea"/>
                <a:cs typeface="+mn-cs"/>
              </a:defRPr>
            </a:lvl6pPr>
            <a:lvl7pPr marL="536575" indent="-265113" algn="l" defTabSz="914400" rtl="0" eaLnBrk="1" latinLnBrk="0" hangingPunct="1">
              <a:lnSpc>
                <a:spcPct val="100000"/>
              </a:lnSpc>
              <a:spcBef>
                <a:spcPts val="600"/>
              </a:spcBef>
              <a:spcAft>
                <a:spcPts val="0"/>
              </a:spcAft>
              <a:buClr>
                <a:schemeClr val="tx2"/>
              </a:buClr>
              <a:buFont typeface="Calibri Light" panose="020F0302020204030204" pitchFamily="34" charset="0"/>
              <a:buChar char="-"/>
              <a:tabLst/>
              <a:defRPr sz="1800" kern="1200">
                <a:solidFill>
                  <a:schemeClr val="tx2"/>
                </a:solidFill>
                <a:latin typeface="+mn-lt"/>
                <a:ea typeface="+mn-ea"/>
                <a:cs typeface="+mn-cs"/>
              </a:defRPr>
            </a:lvl7pPr>
            <a:lvl8pPr marL="0" indent="0" algn="l" defTabSz="914400" rtl="0" eaLnBrk="1" latinLnBrk="0" hangingPunct="1">
              <a:lnSpc>
                <a:spcPct val="100000"/>
              </a:lnSpc>
              <a:spcBef>
                <a:spcPts val="600"/>
              </a:spcBef>
              <a:spcAft>
                <a:spcPts val="0"/>
              </a:spcAft>
              <a:buClr>
                <a:schemeClr val="tx2"/>
              </a:buClr>
              <a:buFontTx/>
              <a:buNone/>
              <a:defRPr sz="1800" kern="1200">
                <a:solidFill>
                  <a:schemeClr val="tx2"/>
                </a:solidFill>
                <a:latin typeface="+mn-lt"/>
                <a:ea typeface="+mn-ea"/>
                <a:cs typeface="+mn-cs"/>
              </a:defRPr>
            </a:lvl8pPr>
            <a:lvl9pPr marL="0" indent="0" algn="l" defTabSz="914400" rtl="0" eaLnBrk="1" latinLnBrk="0" hangingPunct="1">
              <a:lnSpc>
                <a:spcPct val="100000"/>
              </a:lnSpc>
              <a:spcBef>
                <a:spcPts val="600"/>
              </a:spcBef>
              <a:spcAft>
                <a:spcPts val="0"/>
              </a:spcAft>
              <a:buFont typeface="Arial" panose="020B0604020202020204" pitchFamily="34" charset="0"/>
              <a:buNone/>
              <a:defRPr sz="2000" kern="1200">
                <a:solidFill>
                  <a:schemeClr val="tx2"/>
                </a:solidFill>
                <a:latin typeface="Graphik Semibold" panose="020B0703030202060203" pitchFamily="34" charset="0"/>
                <a:ea typeface="+mn-ea"/>
                <a:cs typeface="+mn-cs"/>
              </a:defRPr>
            </a:lvl9pPr>
          </a:lstStyle>
          <a:p>
            <a:pPr marL="0" marR="0" lvl="0" indent="0" algn="l" defTabSz="1219170" rtl="0" eaLnBrk="1" fontAlgn="auto" latinLnBrk="0" hangingPunct="1">
              <a:lnSpc>
                <a:spcPct val="100000"/>
              </a:lnSpc>
              <a:spcBef>
                <a:spcPts val="800"/>
              </a:spcBef>
              <a:spcAft>
                <a:spcPts val="0"/>
              </a:spcAft>
              <a:buClr>
                <a:srgbClr val="0000A4"/>
              </a:buClr>
              <a:buSzTx/>
              <a:buFontTx/>
              <a:buNone/>
              <a:tabLst/>
              <a:defRPr/>
            </a:pPr>
            <a:endParaRPr kumimoji="0" lang="en-GB" sz="133" b="0" i="0" u="none" strike="noStrike" kern="1200" cap="none" spc="0" normalizeH="0" baseline="0" noProof="0" dirty="0">
              <a:ln>
                <a:noFill/>
              </a:ln>
              <a:solidFill>
                <a:srgbClr val="0000A4"/>
              </a:solidFill>
              <a:effectLst/>
              <a:uLnTx/>
              <a:uFillTx/>
              <a:latin typeface="Graphik Regular" panose="020B0503030202060203" pitchFamily="34" charset="0"/>
              <a:ea typeface="+mn-ea"/>
              <a:cs typeface="+mn-cs"/>
            </a:endParaRPr>
          </a:p>
        </p:txBody>
      </p:sp>
      <p:sp>
        <p:nvSpPr>
          <p:cNvPr id="15" name="Picture Placeholder 17">
            <a:extLst>
              <a:ext uri="{FF2B5EF4-FFF2-40B4-BE49-F238E27FC236}">
                <a16:creationId xmlns:a16="http://schemas.microsoft.com/office/drawing/2014/main" id="{6B5BC188-3019-4386-9281-CD2B15888EFE}"/>
              </a:ext>
            </a:extLst>
          </p:cNvPr>
          <p:cNvSpPr>
            <a:spLocks noGrp="1"/>
          </p:cNvSpPr>
          <p:nvPr>
            <p:ph type="pic" sz="quarter" idx="13" hasCustomPrompt="1"/>
          </p:nvPr>
        </p:nvSpPr>
        <p:spPr>
          <a:xfrm>
            <a:off x="7081120" y="1037231"/>
            <a:ext cx="4081560" cy="5845770"/>
          </a:xfrm>
          <a:custGeom>
            <a:avLst/>
            <a:gdLst>
              <a:gd name="connsiteX0" fmla="*/ 338488 w 3370723"/>
              <a:gd name="connsiteY0" fmla="*/ 0 h 4777225"/>
              <a:gd name="connsiteX1" fmla="*/ 751834 w 3370723"/>
              <a:gd name="connsiteY1" fmla="*/ 0 h 4777225"/>
              <a:gd name="connsiteX2" fmla="*/ 751834 w 3370723"/>
              <a:gd name="connsiteY2" fmla="*/ 79571 h 4777225"/>
              <a:gd name="connsiteX3" fmla="*/ 943022 w 3370723"/>
              <a:gd name="connsiteY3" fmla="*/ 270999 h 4777225"/>
              <a:gd name="connsiteX4" fmla="*/ 2423525 w 3370723"/>
              <a:gd name="connsiteY4" fmla="*/ 270999 h 4777225"/>
              <a:gd name="connsiteX5" fmla="*/ 2614713 w 3370723"/>
              <a:gd name="connsiteY5" fmla="*/ 79571 h 4777225"/>
              <a:gd name="connsiteX6" fmla="*/ 2614713 w 3370723"/>
              <a:gd name="connsiteY6" fmla="*/ 0 h 4777225"/>
              <a:gd name="connsiteX7" fmla="*/ 3032235 w 3370723"/>
              <a:gd name="connsiteY7" fmla="*/ 0 h 4777225"/>
              <a:gd name="connsiteX8" fmla="*/ 3370723 w 3370723"/>
              <a:gd name="connsiteY8" fmla="*/ 338914 h 4777225"/>
              <a:gd name="connsiteX9" fmla="*/ 3370723 w 3370723"/>
              <a:gd name="connsiteY9" fmla="*/ 4777225 h 4777225"/>
              <a:gd name="connsiteX10" fmla="*/ 0 w 3370723"/>
              <a:gd name="connsiteY10" fmla="*/ 4777225 h 4777225"/>
              <a:gd name="connsiteX11" fmla="*/ 0 w 3370723"/>
              <a:gd name="connsiteY11" fmla="*/ 338914 h 4777225"/>
              <a:gd name="connsiteX12" fmla="*/ 338488 w 3370723"/>
              <a:gd name="connsiteY12" fmla="*/ 0 h 477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70723" h="4777225">
                <a:moveTo>
                  <a:pt x="338488" y="0"/>
                </a:moveTo>
                <a:lnTo>
                  <a:pt x="751834" y="0"/>
                </a:lnTo>
                <a:lnTo>
                  <a:pt x="751834" y="79571"/>
                </a:lnTo>
                <a:cubicBezTo>
                  <a:pt x="751834" y="185293"/>
                  <a:pt x="837433" y="270999"/>
                  <a:pt x="943022" y="270999"/>
                </a:cubicBezTo>
                <a:lnTo>
                  <a:pt x="2423525" y="270999"/>
                </a:lnTo>
                <a:cubicBezTo>
                  <a:pt x="2529114" y="270999"/>
                  <a:pt x="2614713" y="185293"/>
                  <a:pt x="2614713" y="79571"/>
                </a:cubicBezTo>
                <a:lnTo>
                  <a:pt x="2614713" y="0"/>
                </a:lnTo>
                <a:lnTo>
                  <a:pt x="3032235" y="0"/>
                </a:lnTo>
                <a:cubicBezTo>
                  <a:pt x="3219177" y="0"/>
                  <a:pt x="3370723" y="151736"/>
                  <a:pt x="3370723" y="338914"/>
                </a:cubicBezTo>
                <a:lnTo>
                  <a:pt x="3370723" y="4777225"/>
                </a:lnTo>
                <a:lnTo>
                  <a:pt x="0" y="4777225"/>
                </a:lnTo>
                <a:lnTo>
                  <a:pt x="0" y="338914"/>
                </a:lnTo>
                <a:cubicBezTo>
                  <a:pt x="0" y="151736"/>
                  <a:pt x="151546" y="0"/>
                  <a:pt x="338488" y="0"/>
                </a:cubicBezTo>
                <a:close/>
              </a:path>
            </a:pathLst>
          </a:custGeom>
          <a:solidFill>
            <a:schemeClr val="bg1">
              <a:lumMod val="95000"/>
            </a:schemeClr>
          </a:solidFill>
        </p:spPr>
        <p:txBody>
          <a:bodyPr wrap="square" bIns="1080000" anchor="ctr" anchorCtr="0">
            <a:noAutofit/>
          </a:bodyPr>
          <a:lstStyle>
            <a:lvl1pPr marL="0" indent="0" algn="ctr">
              <a:buNone/>
              <a:defRPr sz="1200" i="1">
                <a:solidFill>
                  <a:schemeClr val="bg1">
                    <a:lumMod val="50000"/>
                  </a:schemeClr>
                </a:solidFill>
                <a:latin typeface="Graphik Regular" panose="020B0503030202060203" pitchFamily="34" charset="0"/>
              </a:defRPr>
            </a:lvl1pPr>
          </a:lstStyle>
          <a:p>
            <a:r>
              <a:rPr lang="en-GB" dirty="0"/>
              <a:t>Click on the icon below to add an image.</a:t>
            </a:r>
          </a:p>
        </p:txBody>
      </p:sp>
      <p:sp>
        <p:nvSpPr>
          <p:cNvPr id="17" name="Tijdelijke aanduiding voor voettekst 4">
            <a:extLst>
              <a:ext uri="{FF2B5EF4-FFF2-40B4-BE49-F238E27FC236}">
                <a16:creationId xmlns:a16="http://schemas.microsoft.com/office/drawing/2014/main" id="{F9A1FD5E-0268-4E17-B512-A5062C323EA2}"/>
              </a:ext>
            </a:extLst>
          </p:cNvPr>
          <p:cNvSpPr>
            <a:spLocks noGrp="1"/>
          </p:cNvSpPr>
          <p:nvPr>
            <p:ph type="ftr" sz="quarter" idx="11"/>
          </p:nvPr>
        </p:nvSpPr>
        <p:spPr>
          <a:xfrm>
            <a:off x="2725779" y="6388745"/>
            <a:ext cx="3132000" cy="141390"/>
          </a:xfrm>
        </p:spPr>
        <p:txBody>
          <a:bodyPr/>
          <a:lstStyle>
            <a:lvl1pPr>
              <a:defRPr>
                <a:latin typeface="Graphik Regular" panose="020B0503030202060203" pitchFamily="34" charset="0"/>
              </a:defRPr>
            </a:lvl1pPr>
          </a:lstStyle>
          <a:p>
            <a:endParaRPr lang="en-GB" dirty="0"/>
          </a:p>
        </p:txBody>
      </p:sp>
      <p:sp>
        <p:nvSpPr>
          <p:cNvPr id="18" name="Tijdelijke aanduiding voor dianummer 5">
            <a:extLst>
              <a:ext uri="{FF2B5EF4-FFF2-40B4-BE49-F238E27FC236}">
                <a16:creationId xmlns:a16="http://schemas.microsoft.com/office/drawing/2014/main" id="{936CB2C7-C2B6-40C0-BEF8-2697439AEBD7}"/>
              </a:ext>
            </a:extLst>
          </p:cNvPr>
          <p:cNvSpPr>
            <a:spLocks noGrp="1"/>
          </p:cNvSpPr>
          <p:nvPr>
            <p:ph type="sldNum" sz="quarter" idx="12"/>
          </p:nvPr>
        </p:nvSpPr>
        <p:spPr>
          <a:xfrm>
            <a:off x="5857779" y="6388745"/>
            <a:ext cx="392896" cy="141390"/>
          </a:xfrm>
        </p:spPr>
        <p:txBody>
          <a:bodyPr/>
          <a:lstStyle/>
          <a:p>
            <a:fld id="{31DD96B2-D74F-479B-BF10-348383BEA4E4}" type="slidenum">
              <a:rPr lang="en-GB" smtClean="0"/>
              <a:t>‹nr.›</a:t>
            </a:fld>
            <a:endParaRPr lang="en-GB" dirty="0"/>
          </a:p>
        </p:txBody>
      </p:sp>
    </p:spTree>
    <p:extLst>
      <p:ext uri="{BB962C8B-B14F-4D97-AF65-F5344CB8AC3E}">
        <p14:creationId xmlns:p14="http://schemas.microsoft.com/office/powerpoint/2010/main" val="13051965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 Tablet">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98CF8B53-B6AB-4DF6-8ABC-0DDF1F406EE0}"/>
              </a:ext>
            </a:extLst>
          </p:cNvPr>
          <p:cNvPicPr>
            <a:picLocks noChangeAspect="1"/>
          </p:cNvPicPr>
          <p:nvPr userDrawn="1"/>
        </p:nvPicPr>
        <p:blipFill>
          <a:blip r:embed="rId2"/>
          <a:stretch>
            <a:fillRect/>
          </a:stretch>
        </p:blipFill>
        <p:spPr>
          <a:xfrm>
            <a:off x="6668689" y="736978"/>
            <a:ext cx="4822519" cy="6632813"/>
          </a:xfrm>
          <a:prstGeom prst="rect">
            <a:avLst/>
          </a:prstGeom>
        </p:spPr>
      </p:pic>
      <p:sp>
        <p:nvSpPr>
          <p:cNvPr id="12" name="Tijdelijke aanduiding voor afbeelding 16">
            <a:extLst>
              <a:ext uri="{FF2B5EF4-FFF2-40B4-BE49-F238E27FC236}">
                <a16:creationId xmlns:a16="http://schemas.microsoft.com/office/drawing/2014/main" id="{793853AD-7073-4E03-8A42-C19EE928B84F}"/>
              </a:ext>
            </a:extLst>
          </p:cNvPr>
          <p:cNvSpPr>
            <a:spLocks noGrp="1"/>
          </p:cNvSpPr>
          <p:nvPr>
            <p:ph type="pic" sz="quarter" idx="19" hasCustomPrompt="1"/>
          </p:nvPr>
        </p:nvSpPr>
        <p:spPr>
          <a:xfrm>
            <a:off x="6946710" y="1214650"/>
            <a:ext cx="4230806" cy="5650173"/>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5458675"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2" y="1762174"/>
            <a:ext cx="5458673"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Tablet</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A26D1BED-1AFE-4B38-8524-7D2E4196BCF3}"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2725779" y="6388745"/>
            <a:ext cx="3132000"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a:xfrm>
            <a:off x="5857779" y="6388745"/>
            <a:ext cx="392896" cy="141390"/>
          </a:xfrm>
        </p:spPr>
        <p:txBody>
          <a:bodyPr/>
          <a:lstStyle/>
          <a:p>
            <a:fld id="{31DD96B2-D74F-479B-BF10-348383BEA4E4}" type="slidenum">
              <a:rPr lang="en-GB" smtClean="0"/>
              <a:t>‹nr.›</a:t>
            </a:fld>
            <a:endParaRPr lang="en-GB" dirty="0"/>
          </a:p>
        </p:txBody>
      </p:sp>
    </p:spTree>
    <p:extLst>
      <p:ext uri="{BB962C8B-B14F-4D97-AF65-F5344CB8AC3E}">
        <p14:creationId xmlns:p14="http://schemas.microsoft.com/office/powerpoint/2010/main" val="29323321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 Lapt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10633236"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2" y="1762174"/>
            <a:ext cx="4639807"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Laptop</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73F1D892-8ACF-4094-B357-14B43124D220}" type="datetime1">
              <a:rPr lang="en-US" smtClean="0"/>
              <a:t>12/12/22</a:t>
            </a:fld>
            <a:endParaRPr lang="en-GB" dirty="0"/>
          </a:p>
        </p:txBody>
      </p:sp>
      <p:pic>
        <p:nvPicPr>
          <p:cNvPr id="13" name="Picture 8">
            <a:extLst>
              <a:ext uri="{FF2B5EF4-FFF2-40B4-BE49-F238E27FC236}">
                <a16:creationId xmlns:a16="http://schemas.microsoft.com/office/drawing/2014/main" id="{9A3A5B29-F114-46D4-ACCA-5139020968B0}"/>
              </a:ext>
            </a:extLst>
          </p:cNvPr>
          <p:cNvPicPr>
            <a:picLocks noChangeAspect="1"/>
          </p:cNvPicPr>
          <p:nvPr userDrawn="1"/>
        </p:nvPicPr>
        <p:blipFill>
          <a:blip r:embed="rId2"/>
          <a:stretch>
            <a:fillRect/>
          </a:stretch>
        </p:blipFill>
        <p:spPr>
          <a:xfrm>
            <a:off x="5815875" y="1651379"/>
            <a:ext cx="7308226" cy="4376971"/>
          </a:xfrm>
          <a:prstGeom prst="rect">
            <a:avLst/>
          </a:prstGeom>
        </p:spPr>
      </p:pic>
      <p:sp>
        <p:nvSpPr>
          <p:cNvPr id="15" name="Tijdelijke aanduiding voor afbeelding 16">
            <a:extLst>
              <a:ext uri="{FF2B5EF4-FFF2-40B4-BE49-F238E27FC236}">
                <a16:creationId xmlns:a16="http://schemas.microsoft.com/office/drawing/2014/main" id="{91A3E422-725A-4B26-A202-E9BD8D9C43E2}"/>
              </a:ext>
            </a:extLst>
          </p:cNvPr>
          <p:cNvSpPr>
            <a:spLocks noGrp="1"/>
          </p:cNvSpPr>
          <p:nvPr>
            <p:ph type="pic" sz="quarter" idx="19" hasCustomPrompt="1"/>
          </p:nvPr>
        </p:nvSpPr>
        <p:spPr>
          <a:xfrm>
            <a:off x="6741994" y="1965278"/>
            <a:ext cx="5472752" cy="3439235"/>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7" name="Tijdelijke aanduiding voor voettekst 4">
            <a:extLst>
              <a:ext uri="{FF2B5EF4-FFF2-40B4-BE49-F238E27FC236}">
                <a16:creationId xmlns:a16="http://schemas.microsoft.com/office/drawing/2014/main" id="{526F5D37-7D20-4D6D-8726-59D1B67047F7}"/>
              </a:ext>
            </a:extLst>
          </p:cNvPr>
          <p:cNvSpPr>
            <a:spLocks noGrp="1"/>
          </p:cNvSpPr>
          <p:nvPr>
            <p:ph type="ftr" sz="quarter" idx="11"/>
          </p:nvPr>
        </p:nvSpPr>
        <p:spPr>
          <a:xfrm>
            <a:off x="3807101" y="6388745"/>
            <a:ext cx="7200000" cy="141390"/>
          </a:xfrm>
        </p:spPr>
        <p:txBody>
          <a:bodyPr/>
          <a:lstStyle>
            <a:lvl1pPr>
              <a:defRPr>
                <a:latin typeface="Graphik Regular" panose="020B0503030202060203" pitchFamily="34" charset="0"/>
              </a:defRPr>
            </a:lvl1pPr>
          </a:lstStyle>
          <a:p>
            <a:endParaRPr lang="en-GB" dirty="0"/>
          </a:p>
        </p:txBody>
      </p:sp>
      <p:sp>
        <p:nvSpPr>
          <p:cNvPr id="18" name="Tijdelijke aanduiding voor dianummer 5">
            <a:extLst>
              <a:ext uri="{FF2B5EF4-FFF2-40B4-BE49-F238E27FC236}">
                <a16:creationId xmlns:a16="http://schemas.microsoft.com/office/drawing/2014/main" id="{F43C5A43-59B1-43D2-9B58-D7817A46135B}"/>
              </a:ext>
            </a:extLst>
          </p:cNvPr>
          <p:cNvSpPr>
            <a:spLocks noGrp="1"/>
          </p:cNvSpPr>
          <p:nvPr>
            <p:ph type="sldNum" sz="quarter" idx="12"/>
          </p:nvPr>
        </p:nvSpPr>
        <p:spPr>
          <a:xfrm>
            <a:off x="11007104" y="6388745"/>
            <a:ext cx="392896" cy="141390"/>
          </a:xfrm>
        </p:spPr>
        <p:txBody>
          <a:bodyPr/>
          <a:lstStyle/>
          <a:p>
            <a:fld id="{31DD96B2-D74F-479B-BF10-348383BEA4E4}" type="slidenum">
              <a:rPr lang="en-GB" smtClean="0"/>
              <a:t>‹nr.›</a:t>
            </a:fld>
            <a:endParaRPr lang="en-GB"/>
          </a:p>
        </p:txBody>
      </p:sp>
    </p:spTree>
    <p:extLst>
      <p:ext uri="{BB962C8B-B14F-4D97-AF65-F5344CB8AC3E}">
        <p14:creationId xmlns:p14="http://schemas.microsoft.com/office/powerpoint/2010/main" val="312492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Dark">
    <p:bg>
      <p:bgPr>
        <a:solidFill>
          <a:schemeClr val="tx2"/>
        </a:solidFill>
        <a:effectLst/>
      </p:bgPr>
    </p:bg>
    <p:spTree>
      <p:nvGrpSpPr>
        <p:cNvPr id="1" name=""/>
        <p:cNvGrpSpPr/>
        <p:nvPr/>
      </p:nvGrpSpPr>
      <p:grpSpPr>
        <a:xfrm>
          <a:off x="0" y="0"/>
          <a:ext cx="0" cy="0"/>
          <a:chOff x="0" y="0"/>
          <a:chExt cx="0" cy="0"/>
        </a:xfrm>
      </p:grpSpPr>
      <p:sp>
        <p:nvSpPr>
          <p:cNvPr id="3" name="Ondertitel 2">
            <a:extLst>
              <a:ext uri="{FF2B5EF4-FFF2-40B4-BE49-F238E27FC236}">
                <a16:creationId xmlns:a16="http://schemas.microsoft.com/office/drawing/2014/main" id="{CEA18CD7-32A7-41E4-9DF7-7259FA2187F6}"/>
              </a:ext>
            </a:extLst>
          </p:cNvPr>
          <p:cNvSpPr>
            <a:spLocks noGrp="1"/>
          </p:cNvSpPr>
          <p:nvPr>
            <p:ph type="subTitle" idx="1" hasCustomPrompt="1"/>
          </p:nvPr>
        </p:nvSpPr>
        <p:spPr>
          <a:xfrm>
            <a:off x="785371" y="4780913"/>
            <a:ext cx="6719523" cy="795304"/>
          </a:xfrm>
        </p:spPr>
        <p:txBody>
          <a:bodyPr lIns="0" tIns="0" rIns="0" bIns="0" anchor="b">
            <a:normAutofit/>
          </a:bodyPr>
          <a:lstStyle>
            <a:lvl1pPr marL="0" indent="0" algn="l">
              <a:buNone/>
              <a:defRPr sz="2400">
                <a:solidFill>
                  <a:schemeClr val="accent6"/>
                </a:solidFill>
                <a:latin typeface="Produkt Light" pitchFamily="50" charset="0"/>
                <a:cs typeface="Arial" panose="020B0604020202020204" pitchFamily="34" charset="0"/>
              </a:defRPr>
            </a:lvl1pPr>
            <a:lvl2pPr marL="575996" indent="0" algn="ctr">
              <a:buNone/>
              <a:defRPr sz="2520"/>
            </a:lvl2pPr>
            <a:lvl3pPr marL="1151994" indent="0" algn="ctr">
              <a:buNone/>
              <a:defRPr sz="2268"/>
            </a:lvl3pPr>
            <a:lvl4pPr marL="1727990" indent="0" algn="ctr">
              <a:buNone/>
              <a:defRPr sz="2016"/>
            </a:lvl4pPr>
            <a:lvl5pPr marL="2303986" indent="0" algn="ctr">
              <a:buNone/>
              <a:defRPr sz="2016"/>
            </a:lvl5pPr>
            <a:lvl6pPr marL="2879983" indent="0" algn="ctr">
              <a:buNone/>
              <a:defRPr sz="2016"/>
            </a:lvl6pPr>
            <a:lvl7pPr marL="3455980" indent="0" algn="ctr">
              <a:buNone/>
              <a:defRPr sz="2016"/>
            </a:lvl7pPr>
            <a:lvl8pPr marL="4031977" indent="0" algn="ctr">
              <a:buNone/>
              <a:defRPr sz="2016"/>
            </a:lvl8pPr>
            <a:lvl9pPr marL="4607973" indent="0" algn="ctr">
              <a:buNone/>
              <a:defRPr sz="2016"/>
            </a:lvl9pPr>
          </a:lstStyle>
          <a:p>
            <a:r>
              <a:rPr lang="en-GB" noProof="0" dirty="0"/>
              <a:t>Name speaker | Location</a:t>
            </a:r>
          </a:p>
        </p:txBody>
      </p:sp>
      <p:sp>
        <p:nvSpPr>
          <p:cNvPr id="21" name="Content Placeholder 20">
            <a:extLst>
              <a:ext uri="{FF2B5EF4-FFF2-40B4-BE49-F238E27FC236}">
                <a16:creationId xmlns:a16="http://schemas.microsoft.com/office/drawing/2014/main" id="{A6574FDD-DA78-4F10-9CA9-F238F6CB2486}"/>
              </a:ext>
            </a:extLst>
          </p:cNvPr>
          <p:cNvSpPr>
            <a:spLocks noGrp="1"/>
          </p:cNvSpPr>
          <p:nvPr>
            <p:ph sz="quarter" idx="20" hasCustomPrompt="1"/>
          </p:nvPr>
        </p:nvSpPr>
        <p:spPr>
          <a:xfrm>
            <a:off x="785371" y="2230325"/>
            <a:ext cx="6719523" cy="2197296"/>
          </a:xfrm>
        </p:spPr>
        <p:txBody>
          <a:bodyPr lIns="0" tIns="0" rIns="0" bIns="0">
            <a:noAutofit/>
          </a:bodyPr>
          <a:lstStyle>
            <a:lvl1pPr marL="0" marR="0" indent="0" algn="l" defTabSz="1151994" rtl="0" eaLnBrk="1" fontAlgn="auto" latinLnBrk="0" hangingPunct="1">
              <a:lnSpc>
                <a:spcPct val="80000"/>
              </a:lnSpc>
              <a:spcBef>
                <a:spcPts val="0"/>
              </a:spcBef>
              <a:spcAft>
                <a:spcPts val="0"/>
              </a:spcAft>
              <a:buClr>
                <a:schemeClr val="bg1"/>
              </a:buClr>
              <a:buSzTx/>
              <a:buFont typeface="Arial" panose="020B0604020202020204" pitchFamily="34" charset="0"/>
              <a:buNone/>
              <a:tabLst/>
              <a:defRPr sz="8800">
                <a:solidFill>
                  <a:schemeClr val="accent6"/>
                </a:solidFill>
                <a:latin typeface="Produkt Light" pitchFamily="50" charset="0"/>
              </a:defRPr>
            </a:lvl1pPr>
            <a:lvl2pPr marL="575996" indent="0">
              <a:buNone/>
              <a:defRPr/>
            </a:lvl2pPr>
            <a:lvl3pPr marL="1151994" indent="0">
              <a:buNone/>
              <a:defRPr/>
            </a:lvl3pPr>
            <a:lvl4pPr marL="1727990" indent="0">
              <a:buNone/>
              <a:defRPr/>
            </a:lvl4pPr>
            <a:lvl5pPr marL="2303986" indent="0">
              <a:buNone/>
              <a:defRPr/>
            </a:lvl5pPr>
          </a:lstStyle>
          <a:p>
            <a:pPr lvl="0"/>
            <a:r>
              <a:rPr lang="en-GB" dirty="0"/>
              <a:t>Title line 2</a:t>
            </a:r>
          </a:p>
        </p:txBody>
      </p:sp>
      <p:sp>
        <p:nvSpPr>
          <p:cNvPr id="8" name="Title Placeholder 1">
            <a:extLst>
              <a:ext uri="{FF2B5EF4-FFF2-40B4-BE49-F238E27FC236}">
                <a16:creationId xmlns:a16="http://schemas.microsoft.com/office/drawing/2014/main" id="{324878BD-6833-4922-90DA-C9E6C17D4F0B}"/>
              </a:ext>
            </a:extLst>
          </p:cNvPr>
          <p:cNvSpPr>
            <a:spLocks noGrp="1"/>
          </p:cNvSpPr>
          <p:nvPr>
            <p:ph type="title" hasCustomPrompt="1"/>
          </p:nvPr>
        </p:nvSpPr>
        <p:spPr>
          <a:xfrm>
            <a:off x="785371" y="792000"/>
            <a:ext cx="6712935" cy="1421811"/>
          </a:xfrm>
          <a:prstGeom prst="rect">
            <a:avLst/>
          </a:prstGeom>
        </p:spPr>
        <p:txBody>
          <a:bodyPr vert="horz" lIns="0" tIns="0" rIns="91440" bIns="0" rtlCol="0" anchor="b" anchorCtr="0">
            <a:noAutofit/>
          </a:bodyPr>
          <a:lstStyle>
            <a:lvl1pPr>
              <a:defRPr sz="9600">
                <a:solidFill>
                  <a:schemeClr val="accent6"/>
                </a:solidFill>
                <a:latin typeface="Produkt Super" pitchFamily="50" charset="0"/>
              </a:defRPr>
            </a:lvl1pPr>
          </a:lstStyle>
          <a:p>
            <a:r>
              <a:rPr lang="en-GB" dirty="0"/>
              <a:t>Title line 1</a:t>
            </a:r>
          </a:p>
        </p:txBody>
      </p:sp>
      <p:pic>
        <p:nvPicPr>
          <p:cNvPr id="7" name="Graphic 6">
            <a:extLst>
              <a:ext uri="{FF2B5EF4-FFF2-40B4-BE49-F238E27FC236}">
                <a16:creationId xmlns:a16="http://schemas.microsoft.com/office/drawing/2014/main" id="{A50E75D0-A96A-4C93-A00F-FB4DBF7E7BD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0402" y="5938788"/>
            <a:ext cx="2765305" cy="829104"/>
          </a:xfrm>
          <a:prstGeom prst="rect">
            <a:avLst/>
          </a:prstGeom>
        </p:spPr>
      </p:pic>
      <p:grpSp>
        <p:nvGrpSpPr>
          <p:cNvPr id="9" name="GRID" hidden="1">
            <a:extLst>
              <a:ext uri="{FF2B5EF4-FFF2-40B4-BE49-F238E27FC236}">
                <a16:creationId xmlns:a16="http://schemas.microsoft.com/office/drawing/2014/main" id="{D1E1D18E-8C81-43CC-AD35-01BB114539F1}"/>
              </a:ext>
            </a:extLst>
          </p:cNvPr>
          <p:cNvGrpSpPr/>
          <p:nvPr userDrawn="1"/>
        </p:nvGrpSpPr>
        <p:grpSpPr>
          <a:xfrm>
            <a:off x="0" y="-1"/>
            <a:ext cx="12192000" cy="6858000"/>
            <a:chOff x="0" y="-1"/>
            <a:chExt cx="12192000" cy="6858000"/>
          </a:xfrm>
          <a:solidFill>
            <a:schemeClr val="tx1">
              <a:alpha val="27000"/>
            </a:schemeClr>
          </a:solidFill>
        </p:grpSpPr>
        <p:sp>
          <p:nvSpPr>
            <p:cNvPr id="10" name="Rechthoek 9">
              <a:extLst>
                <a:ext uri="{FF2B5EF4-FFF2-40B4-BE49-F238E27FC236}">
                  <a16:creationId xmlns:a16="http://schemas.microsoft.com/office/drawing/2014/main" id="{939171C2-50CB-4F2D-BA82-3725300DCA39}"/>
                </a:ext>
              </a:extLst>
            </p:cNvPr>
            <p:cNvSpPr/>
            <p:nvPr userDrawn="1"/>
          </p:nvSpPr>
          <p:spPr>
            <a:xfrm>
              <a:off x="0" y="-1"/>
              <a:ext cx="12191997" cy="79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1" name="Rechthoek 10">
              <a:extLst>
                <a:ext uri="{FF2B5EF4-FFF2-40B4-BE49-F238E27FC236}">
                  <a16:creationId xmlns:a16="http://schemas.microsoft.com/office/drawing/2014/main" id="{D257B876-8555-4B37-A286-356042E2AEFC}"/>
                </a:ext>
              </a:extLst>
            </p:cNvPr>
            <p:cNvSpPr/>
            <p:nvPr userDrawn="1"/>
          </p:nvSpPr>
          <p:spPr>
            <a:xfrm>
              <a:off x="0" y="1980153"/>
              <a:ext cx="12191997" cy="2501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2" name="Rechthoek 11">
              <a:extLst>
                <a:ext uri="{FF2B5EF4-FFF2-40B4-BE49-F238E27FC236}">
                  <a16:creationId xmlns:a16="http://schemas.microsoft.com/office/drawing/2014/main" id="{85B30081-DD3D-4560-801B-DAE33BFA466E}"/>
                </a:ext>
              </a:extLst>
            </p:cNvPr>
            <p:cNvSpPr/>
            <p:nvPr userDrawn="1"/>
          </p:nvSpPr>
          <p:spPr>
            <a:xfrm>
              <a:off x="0" y="6060882"/>
              <a:ext cx="12191997" cy="797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3" name="Rechthoek 12">
              <a:extLst>
                <a:ext uri="{FF2B5EF4-FFF2-40B4-BE49-F238E27FC236}">
                  <a16:creationId xmlns:a16="http://schemas.microsoft.com/office/drawing/2014/main" id="{5912A649-E552-4DC8-8647-9F1A78824580}"/>
                </a:ext>
              </a:extLst>
            </p:cNvPr>
            <p:cNvSpPr/>
            <p:nvPr userDrawn="1"/>
          </p:nvSpPr>
          <p:spPr>
            <a:xfrm>
              <a:off x="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sp>
          <p:nvSpPr>
            <p:cNvPr id="14" name="Rechthoek 13">
              <a:extLst>
                <a:ext uri="{FF2B5EF4-FFF2-40B4-BE49-F238E27FC236}">
                  <a16:creationId xmlns:a16="http://schemas.microsoft.com/office/drawing/2014/main" id="{6A32BB9F-5524-4C69-A447-926AC4B1F3AB}"/>
                </a:ext>
              </a:extLst>
            </p:cNvPr>
            <p:cNvSpPr/>
            <p:nvPr userDrawn="1"/>
          </p:nvSpPr>
          <p:spPr>
            <a:xfrm>
              <a:off x="1140000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a:solidFill>
                  <a:schemeClr val="tx1"/>
                </a:solidFill>
                <a:latin typeface="Graphik Regular" panose="020B0503030202060203" pitchFamily="34" charset="0"/>
              </a:endParaRPr>
            </a:p>
          </p:txBody>
        </p:sp>
      </p:grpSp>
      <p:sp>
        <p:nvSpPr>
          <p:cNvPr id="15" name="Date Placeholder 6">
            <a:extLst>
              <a:ext uri="{FF2B5EF4-FFF2-40B4-BE49-F238E27FC236}">
                <a16:creationId xmlns:a16="http://schemas.microsoft.com/office/drawing/2014/main" id="{88C284B7-C04B-4BAA-8288-25C79241A656}"/>
              </a:ext>
            </a:extLst>
          </p:cNvPr>
          <p:cNvSpPr>
            <a:spLocks noGrp="1"/>
          </p:cNvSpPr>
          <p:nvPr>
            <p:ph type="dt" sz="half" idx="2"/>
          </p:nvPr>
        </p:nvSpPr>
        <p:spPr>
          <a:xfrm>
            <a:off x="785371" y="5609245"/>
            <a:ext cx="6719523" cy="361530"/>
          </a:xfrm>
          <a:prstGeom prst="rect">
            <a:avLst/>
          </a:prstGeom>
        </p:spPr>
        <p:txBody>
          <a:bodyPr vert="horz" lIns="0" tIns="0" rIns="0" bIns="0" rtlCol="0" anchor="ctr"/>
          <a:lstStyle>
            <a:lvl1pPr algn="l">
              <a:defRPr sz="1800">
                <a:solidFill>
                  <a:schemeClr val="accent6"/>
                </a:solidFill>
                <a:latin typeface="Produkt Light" pitchFamily="50" charset="0"/>
              </a:defRPr>
            </a:lvl1pPr>
          </a:lstStyle>
          <a:p>
            <a:fld id="{901EEF8E-5214-46B1-A86F-1CB274B8C283}" type="datetime1">
              <a:rPr lang="en-US" smtClean="0"/>
              <a:pPr/>
              <a:t>12/12/22</a:t>
            </a:fld>
            <a:endParaRPr lang="en-GB" dirty="0"/>
          </a:p>
        </p:txBody>
      </p:sp>
      <p:sp>
        <p:nvSpPr>
          <p:cNvPr id="18" name="Rechthoek: afgeronde hoeken 17">
            <a:extLst>
              <a:ext uri="{FF2B5EF4-FFF2-40B4-BE49-F238E27FC236}">
                <a16:creationId xmlns:a16="http://schemas.microsoft.com/office/drawing/2014/main" id="{A547BE96-3C28-4049-9731-20C2CEB22E24}"/>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Title slide | Dark</a:t>
            </a:r>
          </a:p>
        </p:txBody>
      </p:sp>
      <p:sp>
        <p:nvSpPr>
          <p:cNvPr id="19" name="Tijdelijke aanduiding voor afbeelding 16">
            <a:extLst>
              <a:ext uri="{FF2B5EF4-FFF2-40B4-BE49-F238E27FC236}">
                <a16:creationId xmlns:a16="http://schemas.microsoft.com/office/drawing/2014/main" id="{E50DBEA7-F82F-450D-9B34-BCCFCDCAE248}"/>
              </a:ext>
            </a:extLst>
          </p:cNvPr>
          <p:cNvSpPr>
            <a:spLocks noGrp="1"/>
          </p:cNvSpPr>
          <p:nvPr>
            <p:ph type="pic" sz="quarter" idx="19" hasCustomPrompt="1"/>
          </p:nvPr>
        </p:nvSpPr>
        <p:spPr>
          <a:xfrm>
            <a:off x="8005012" y="292775"/>
            <a:ext cx="3866146" cy="6272450"/>
          </a:xfrm>
          <a:noFill/>
        </p:spPr>
        <p:txBody>
          <a:bodyPr lIns="252000" tIns="0" rIns="252000" bIns="900000" anchor="ctr" anchorCtr="0">
            <a:normAutofit/>
          </a:bodyPr>
          <a:lstStyle>
            <a:lvl1pPr marL="0" indent="0" algn="ctr">
              <a:buNone/>
              <a:defRPr sz="1200" i="1" u="none" baseline="0">
                <a:solidFill>
                  <a:schemeClr val="bg1">
                    <a:lumMod val="65000"/>
                  </a:schemeClr>
                </a:solidFill>
                <a:effectLst/>
                <a:latin typeface="Graphik Regular" panose="020B0503030202060203" pitchFamily="34" charset="0"/>
              </a:defRPr>
            </a:lvl1pPr>
          </a:lstStyle>
          <a:p>
            <a:r>
              <a:rPr lang="en-GB" dirty="0"/>
              <a:t>Click on the icon below to add a PNG image</a:t>
            </a:r>
          </a:p>
        </p:txBody>
      </p:sp>
    </p:spTree>
    <p:extLst>
      <p:ext uri="{BB962C8B-B14F-4D97-AF65-F5344CB8AC3E}">
        <p14:creationId xmlns:p14="http://schemas.microsoft.com/office/powerpoint/2010/main" val="326219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750" fill="hold"/>
                                        <p:tgtEl>
                                          <p:spTgt spid="19"/>
                                        </p:tgtEl>
                                        <p:attrNameLst>
                                          <p:attrName>ppt_x</p:attrName>
                                        </p:attrNameLst>
                                      </p:cBhvr>
                                      <p:tavLst>
                                        <p:tav tm="0">
                                          <p:val>
                                            <p:strVal val="1+#ppt_w/2"/>
                                          </p:val>
                                        </p:tav>
                                        <p:tav tm="100000">
                                          <p:val>
                                            <p:strVal val="#ppt_x"/>
                                          </p:val>
                                        </p:tav>
                                      </p:tavLst>
                                    </p:anim>
                                    <p:anim calcmode="lin" valueType="num">
                                      <p:cBhvr additive="base">
                                        <p:cTn id="8" dur="75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decel="10000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0-#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250"/>
                                  </p:stCondLst>
                                  <p:childTnLst>
                                    <p:set>
                                      <p:cBhvr>
                                        <p:cTn id="15" dur="1" fill="hold">
                                          <p:stCondLst>
                                            <p:cond delay="0"/>
                                          </p:stCondLst>
                                        </p:cTn>
                                        <p:tgtEl>
                                          <p:spTgt spid="21">
                                            <p:txEl>
                                              <p:pRg st="0" end="0"/>
                                            </p:txEl>
                                          </p:spTgt>
                                        </p:tgtEl>
                                        <p:attrNameLst>
                                          <p:attrName>style.visibility</p:attrName>
                                        </p:attrNameLst>
                                      </p:cBhvr>
                                      <p:to>
                                        <p:strVal val="visible"/>
                                      </p:to>
                                    </p:set>
                                    <p:anim calcmode="lin" valueType="num">
                                      <p:cBhvr additive="base">
                                        <p:cTn id="16" dur="10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17" dur="1000" fill="hold"/>
                                        <p:tgtEl>
                                          <p:spTgt spid="21">
                                            <p:txEl>
                                              <p:pRg st="0" end="0"/>
                                            </p:txEl>
                                          </p:spTgt>
                                        </p:tgtEl>
                                        <p:attrNameLst>
                                          <p:attrName>ppt_y</p:attrName>
                                        </p:attrNameLst>
                                      </p:cBhvr>
                                      <p:tavLst>
                                        <p:tav tm="0">
                                          <p:val>
                                            <p:strVal val="#ppt_y"/>
                                          </p:val>
                                        </p:tav>
                                        <p:tav tm="100000">
                                          <p:val>
                                            <p:strVal val="#ppt_y"/>
                                          </p:val>
                                        </p:tav>
                                      </p:tavLst>
                                    </p:anim>
                                  </p:childTnLst>
                                </p:cTn>
                              </p:par>
                              <p:par>
                                <p:cTn id="18" presetID="10" presetClass="entr" presetSubtype="0" fill="hold" grpId="0" nodeType="withEffect">
                                  <p:stCondLst>
                                    <p:cond delay="100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750"/>
                                        <p:tgtEl>
                                          <p:spTgt spid="3">
                                            <p:txEl>
                                              <p:pRg st="0" end="0"/>
                                            </p:txEl>
                                          </p:spTgt>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100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21" grpId="0" build="p">
        <p:tmplLst>
          <p:tmpl lvl="1">
            <p:tnLst>
              <p:par>
                <p:cTn presetID="2" presetClass="entr" presetSubtype="8"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1000" fill="hold"/>
                        <p:tgtEl>
                          <p:spTgt spid="21"/>
                        </p:tgtEl>
                        <p:attrNameLst>
                          <p:attrName>ppt_x</p:attrName>
                        </p:attrNameLst>
                      </p:cBhvr>
                      <p:tavLst>
                        <p:tav tm="0">
                          <p:val>
                            <p:strVal val="0-#ppt_w/2"/>
                          </p:val>
                        </p:tav>
                        <p:tav tm="100000">
                          <p:val>
                            <p:strVal val="#ppt_x"/>
                          </p:val>
                        </p:tav>
                      </p:tavLst>
                    </p:anim>
                    <p:anim calcmode="lin" valueType="num">
                      <p:cBhvr additive="base">
                        <p:cTn dur="1000" fill="hold"/>
                        <p:tgtEl>
                          <p:spTgt spid="21"/>
                        </p:tgtEl>
                        <p:attrNameLst>
                          <p:attrName>ppt_y</p:attrName>
                        </p:attrNameLst>
                      </p:cBhvr>
                      <p:tavLst>
                        <p:tav tm="0">
                          <p:val>
                            <p:strVal val="#ppt_y"/>
                          </p:val>
                        </p:tav>
                        <p:tav tm="100000">
                          <p:val>
                            <p:strVal val="#ppt_y"/>
                          </p:val>
                        </p:tav>
                      </p:tavLst>
                    </p:anim>
                  </p:childTnLst>
                </p:cTn>
              </p:par>
            </p:tnLst>
          </p:tmpl>
        </p:tmplLst>
      </p:bldP>
      <p:bldP spid="8" grpId="0"/>
      <p:bldP spid="15" grpId="0"/>
      <p:bldP spid="19"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 PC">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6DD3C04E-2569-44DB-A0E7-6EB088381AE0}"/>
              </a:ext>
            </a:extLst>
          </p:cNvPr>
          <p:cNvPicPr>
            <a:picLocks noChangeAspect="1"/>
          </p:cNvPicPr>
          <p:nvPr userDrawn="1"/>
        </p:nvPicPr>
        <p:blipFill>
          <a:blip r:embed="rId2"/>
          <a:stretch>
            <a:fillRect/>
          </a:stretch>
        </p:blipFill>
        <p:spPr>
          <a:xfrm>
            <a:off x="5595582" y="950490"/>
            <a:ext cx="6946712" cy="5358298"/>
          </a:xfrm>
          <a:prstGeom prst="rect">
            <a:avLst/>
          </a:prstGeom>
        </p:spPr>
      </p:pic>
      <p:sp>
        <p:nvSpPr>
          <p:cNvPr id="15" name="Tijdelijke aanduiding voor afbeelding 16">
            <a:extLst>
              <a:ext uri="{FF2B5EF4-FFF2-40B4-BE49-F238E27FC236}">
                <a16:creationId xmlns:a16="http://schemas.microsoft.com/office/drawing/2014/main" id="{91A3E422-725A-4B26-A202-E9BD8D9C43E2}"/>
              </a:ext>
            </a:extLst>
          </p:cNvPr>
          <p:cNvSpPr>
            <a:spLocks noGrp="1"/>
          </p:cNvSpPr>
          <p:nvPr>
            <p:ph type="pic" sz="quarter" idx="19" hasCustomPrompt="1"/>
          </p:nvPr>
        </p:nvSpPr>
        <p:spPr>
          <a:xfrm>
            <a:off x="5923128" y="1282890"/>
            <a:ext cx="6305266" cy="3562065"/>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2" y="791999"/>
            <a:ext cx="4380499" cy="720003"/>
          </a:xfrm>
        </p:spPr>
        <p:txBody>
          <a:bodyPr/>
          <a:lstStyle>
            <a:lvl1pPr>
              <a:defRPr/>
            </a:lvl1pPr>
          </a:lstStyle>
          <a:p>
            <a:r>
              <a:rPr lang="en-GB" dirty="0"/>
              <a:t>Title of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2" y="1762174"/>
            <a:ext cx="4380499"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PC</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9C86A900-139D-40DE-90CE-7430ED0B3C50}" type="datetime1">
              <a:rPr lang="en-US" smtClean="0"/>
              <a:t>12/12/22</a:t>
            </a:fld>
            <a:endParaRPr lang="en-GB" dirty="0"/>
          </a:p>
        </p:txBody>
      </p:sp>
      <p:sp>
        <p:nvSpPr>
          <p:cNvPr id="12" name="Tijdelijke aanduiding voor voettekst 4">
            <a:extLst>
              <a:ext uri="{FF2B5EF4-FFF2-40B4-BE49-F238E27FC236}">
                <a16:creationId xmlns:a16="http://schemas.microsoft.com/office/drawing/2014/main" id="{71CC86FE-26A1-4410-A659-3DCD3460657B}"/>
              </a:ext>
            </a:extLst>
          </p:cNvPr>
          <p:cNvSpPr>
            <a:spLocks noGrp="1"/>
          </p:cNvSpPr>
          <p:nvPr>
            <p:ph type="ftr" sz="quarter" idx="11"/>
          </p:nvPr>
        </p:nvSpPr>
        <p:spPr>
          <a:xfrm>
            <a:off x="3807101" y="6388745"/>
            <a:ext cx="7200000" cy="141390"/>
          </a:xfrm>
        </p:spPr>
        <p:txBody>
          <a:bodyPr/>
          <a:lstStyle>
            <a:lvl1pPr>
              <a:defRPr>
                <a:latin typeface="Graphik Regular" panose="020B0503030202060203" pitchFamily="34" charset="0"/>
              </a:defRPr>
            </a:lvl1pPr>
          </a:lstStyle>
          <a:p>
            <a:endParaRPr lang="en-GB" dirty="0"/>
          </a:p>
        </p:txBody>
      </p:sp>
      <p:sp>
        <p:nvSpPr>
          <p:cNvPr id="14" name="Tijdelijke aanduiding voor dianummer 5">
            <a:extLst>
              <a:ext uri="{FF2B5EF4-FFF2-40B4-BE49-F238E27FC236}">
                <a16:creationId xmlns:a16="http://schemas.microsoft.com/office/drawing/2014/main" id="{E54D6E27-34CB-4C87-BC19-A8497B132F0C}"/>
              </a:ext>
            </a:extLst>
          </p:cNvPr>
          <p:cNvSpPr>
            <a:spLocks noGrp="1"/>
          </p:cNvSpPr>
          <p:nvPr>
            <p:ph type="sldNum" sz="quarter" idx="12"/>
          </p:nvPr>
        </p:nvSpPr>
        <p:spPr>
          <a:xfrm>
            <a:off x="11007104" y="6388745"/>
            <a:ext cx="392896" cy="141390"/>
          </a:xfrm>
        </p:spPr>
        <p:txBody>
          <a:bodyPr/>
          <a:lstStyle/>
          <a:p>
            <a:fld id="{31DD96B2-D74F-479B-BF10-348383BEA4E4}" type="slidenum">
              <a:rPr lang="en-GB" smtClean="0"/>
              <a:t>‹nr.›</a:t>
            </a:fld>
            <a:endParaRPr lang="en-GB"/>
          </a:p>
        </p:txBody>
      </p:sp>
    </p:spTree>
    <p:extLst>
      <p:ext uri="{BB962C8B-B14F-4D97-AF65-F5344CB8AC3E}">
        <p14:creationId xmlns:p14="http://schemas.microsoft.com/office/powerpoint/2010/main" val="15926496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grpSp>
        <p:nvGrpSpPr>
          <p:cNvPr id="13" name="Groep 12">
            <a:extLst>
              <a:ext uri="{FF2B5EF4-FFF2-40B4-BE49-F238E27FC236}">
                <a16:creationId xmlns:a16="http://schemas.microsoft.com/office/drawing/2014/main" id="{72D18BFA-C5D9-4F0A-833E-2DF1FB07AB6C}"/>
              </a:ext>
            </a:extLst>
          </p:cNvPr>
          <p:cNvGrpSpPr/>
          <p:nvPr userDrawn="1"/>
        </p:nvGrpSpPr>
        <p:grpSpPr>
          <a:xfrm>
            <a:off x="4298673" y="1475666"/>
            <a:ext cx="3594653" cy="6858763"/>
            <a:chOff x="8165432" y="305037"/>
            <a:chExt cx="3594653" cy="6858763"/>
          </a:xfrm>
        </p:grpSpPr>
        <p:sp>
          <p:nvSpPr>
            <p:cNvPr id="14" name="Rechthoek: afgeronde hoeken 13">
              <a:extLst>
                <a:ext uri="{FF2B5EF4-FFF2-40B4-BE49-F238E27FC236}">
                  <a16:creationId xmlns:a16="http://schemas.microsoft.com/office/drawing/2014/main" id="{CDF6368B-228F-4368-90C1-BC454C2E9405}"/>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15" name="Picture 58">
              <a:extLst>
                <a:ext uri="{FF2B5EF4-FFF2-40B4-BE49-F238E27FC236}">
                  <a16:creationId xmlns:a16="http://schemas.microsoft.com/office/drawing/2014/main" id="{D0F2BBAE-50F3-414E-81BC-6CFB21C3C49F}"/>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20" name="Tijdelijke aanduiding voor afbeelding 19">
            <a:extLst>
              <a:ext uri="{FF2B5EF4-FFF2-40B4-BE49-F238E27FC236}">
                <a16:creationId xmlns:a16="http://schemas.microsoft.com/office/drawing/2014/main" id="{19B9DB95-C1F7-4C90-9E3B-BA79B191B358}"/>
              </a:ext>
            </a:extLst>
          </p:cNvPr>
          <p:cNvSpPr>
            <a:spLocks noGrp="1"/>
          </p:cNvSpPr>
          <p:nvPr>
            <p:ph type="pic" sz="quarter" idx="13" hasCustomPrompt="1"/>
          </p:nvPr>
        </p:nvSpPr>
        <p:spPr>
          <a:xfrm>
            <a:off x="4623391" y="1706858"/>
            <a:ext cx="2925604" cy="6353668"/>
          </a:xfrm>
          <a:custGeom>
            <a:avLst/>
            <a:gdLst>
              <a:gd name="connsiteX0" fmla="*/ 294006 w 2925604"/>
              <a:gd name="connsiteY0" fmla="*/ 0 h 6353668"/>
              <a:gd name="connsiteX1" fmla="*/ 653033 w 2925604"/>
              <a:gd name="connsiteY1" fmla="*/ 0 h 6353668"/>
              <a:gd name="connsiteX2" fmla="*/ 653033 w 2925604"/>
              <a:gd name="connsiteY2" fmla="*/ 69844 h 6353668"/>
              <a:gd name="connsiteX3" fmla="*/ 819096 w 2925604"/>
              <a:gd name="connsiteY3" fmla="*/ 237872 h 6353668"/>
              <a:gd name="connsiteX4" fmla="*/ 2105040 w 2925604"/>
              <a:gd name="connsiteY4" fmla="*/ 237872 h 6353668"/>
              <a:gd name="connsiteX5" fmla="*/ 2271103 w 2925604"/>
              <a:gd name="connsiteY5" fmla="*/ 69844 h 6353668"/>
              <a:gd name="connsiteX6" fmla="*/ 2271103 w 2925604"/>
              <a:gd name="connsiteY6" fmla="*/ 0 h 6353668"/>
              <a:gd name="connsiteX7" fmla="*/ 2633757 w 2925604"/>
              <a:gd name="connsiteY7" fmla="*/ 0 h 6353668"/>
              <a:gd name="connsiteX8" fmla="*/ 2921790 w 2925604"/>
              <a:gd name="connsiteY8" fmla="*/ 237531 h 6353668"/>
              <a:gd name="connsiteX9" fmla="*/ 2925604 w 2925604"/>
              <a:gd name="connsiteY9" fmla="*/ 275815 h 6353668"/>
              <a:gd name="connsiteX10" fmla="*/ 2925604 w 2925604"/>
              <a:gd name="connsiteY10" fmla="*/ 6134274 h 6353668"/>
              <a:gd name="connsiteX11" fmla="*/ 2919515 w 2925604"/>
              <a:gd name="connsiteY11" fmla="*/ 6153893 h 6353668"/>
              <a:gd name="connsiteX12" fmla="*/ 2618123 w 2925604"/>
              <a:gd name="connsiteY12" fmla="*/ 6353668 h 6353668"/>
              <a:gd name="connsiteX13" fmla="*/ 327096 w 2925604"/>
              <a:gd name="connsiteY13" fmla="*/ 6353668 h 6353668"/>
              <a:gd name="connsiteX14" fmla="*/ 0 w 2925604"/>
              <a:gd name="connsiteY14" fmla="*/ 6026572 h 6353668"/>
              <a:gd name="connsiteX15" fmla="*/ 0 w 2925604"/>
              <a:gd name="connsiteY15" fmla="*/ 4193257 h 6353668"/>
              <a:gd name="connsiteX16" fmla="*/ 0 w 2925604"/>
              <a:gd name="connsiteY16" fmla="*/ 2875794 h 6353668"/>
              <a:gd name="connsiteX17" fmla="*/ 0 w 2925604"/>
              <a:gd name="connsiteY17" fmla="*/ 297485 h 6353668"/>
              <a:gd name="connsiteX18" fmla="*/ 294006 w 2925604"/>
              <a:gd name="connsiteY18" fmla="*/ 0 h 63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5604" h="6353668">
                <a:moveTo>
                  <a:pt x="294006" y="0"/>
                </a:moveTo>
                <a:lnTo>
                  <a:pt x="653033" y="0"/>
                </a:lnTo>
                <a:lnTo>
                  <a:pt x="653033" y="69844"/>
                </a:lnTo>
                <a:cubicBezTo>
                  <a:pt x="653033" y="162643"/>
                  <a:pt x="727383" y="237872"/>
                  <a:pt x="819096" y="237872"/>
                </a:cubicBezTo>
                <a:lnTo>
                  <a:pt x="2105040" y="237872"/>
                </a:lnTo>
                <a:cubicBezTo>
                  <a:pt x="2196753" y="237872"/>
                  <a:pt x="2271103" y="162643"/>
                  <a:pt x="2271103" y="69844"/>
                </a:cubicBezTo>
                <a:lnTo>
                  <a:pt x="2271103" y="0"/>
                </a:lnTo>
                <a:lnTo>
                  <a:pt x="2633757" y="0"/>
                </a:lnTo>
                <a:cubicBezTo>
                  <a:pt x="2775835" y="0"/>
                  <a:pt x="2894375" y="101972"/>
                  <a:pt x="2921790" y="237531"/>
                </a:cubicBezTo>
                <a:lnTo>
                  <a:pt x="2925604" y="275815"/>
                </a:lnTo>
                <a:lnTo>
                  <a:pt x="2925604" y="6134274"/>
                </a:lnTo>
                <a:lnTo>
                  <a:pt x="2919515" y="6153893"/>
                </a:lnTo>
                <a:cubicBezTo>
                  <a:pt x="2869859" y="6271292"/>
                  <a:pt x="2753611" y="6353668"/>
                  <a:pt x="2618123" y="6353668"/>
                </a:cubicBezTo>
                <a:lnTo>
                  <a:pt x="327096" y="6353668"/>
                </a:lnTo>
                <a:cubicBezTo>
                  <a:pt x="146446" y="6353668"/>
                  <a:pt x="0" y="6207222"/>
                  <a:pt x="0" y="6026572"/>
                </a:cubicBezTo>
                <a:lnTo>
                  <a:pt x="0" y="4193257"/>
                </a:lnTo>
                <a:lnTo>
                  <a:pt x="0" y="2875794"/>
                </a:lnTo>
                <a:lnTo>
                  <a:pt x="0" y="297485"/>
                </a:lnTo>
                <a:cubicBezTo>
                  <a:pt x="0" y="133188"/>
                  <a:pt x="131631" y="0"/>
                  <a:pt x="294006" y="0"/>
                </a:cubicBezTo>
                <a:close/>
              </a:path>
            </a:pathLst>
          </a:custGeom>
          <a:solidFill>
            <a:schemeClr val="bg1">
              <a:lumMod val="95000"/>
            </a:schemeClr>
          </a:solidFill>
        </p:spPr>
        <p:txBody>
          <a:bodyPr wrap="square" lIns="576000" rIns="576000" bIns="1080000" anchor="ctr" anchorCtr="0">
            <a:noAutofit/>
          </a:bodyPr>
          <a:lstStyle>
            <a:lvl1pPr marL="0" indent="0" algn="ctr">
              <a:buNone/>
              <a:defRPr sz="1200" i="1">
                <a:solidFill>
                  <a:schemeClr val="bg1">
                    <a:lumMod val="50000"/>
                  </a:schemeClr>
                </a:solidFill>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E818E597-EFBC-4F7E-B117-3B87F783D1DC}"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7903855" y="6388745"/>
            <a:ext cx="3103245"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Smartphone</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14732122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rtphone + Callouts">
    <p:spTree>
      <p:nvGrpSpPr>
        <p:cNvPr id="1" name=""/>
        <p:cNvGrpSpPr/>
        <p:nvPr/>
      </p:nvGrpSpPr>
      <p:grpSpPr>
        <a:xfrm>
          <a:off x="0" y="0"/>
          <a:ext cx="0" cy="0"/>
          <a:chOff x="0" y="0"/>
          <a:chExt cx="0" cy="0"/>
        </a:xfrm>
      </p:grpSpPr>
      <p:grpSp>
        <p:nvGrpSpPr>
          <p:cNvPr id="24" name="Groep 23">
            <a:extLst>
              <a:ext uri="{FF2B5EF4-FFF2-40B4-BE49-F238E27FC236}">
                <a16:creationId xmlns:a16="http://schemas.microsoft.com/office/drawing/2014/main" id="{D46DF4F4-88DB-487E-A5C2-FEC6C41BAEDB}"/>
              </a:ext>
            </a:extLst>
          </p:cNvPr>
          <p:cNvGrpSpPr/>
          <p:nvPr userDrawn="1"/>
        </p:nvGrpSpPr>
        <p:grpSpPr>
          <a:xfrm>
            <a:off x="4298673" y="1475666"/>
            <a:ext cx="3594653" cy="6858763"/>
            <a:chOff x="8165432" y="305037"/>
            <a:chExt cx="3594653" cy="6858763"/>
          </a:xfrm>
        </p:grpSpPr>
        <p:sp>
          <p:nvSpPr>
            <p:cNvPr id="25" name="Rechthoek: afgeronde hoeken 24">
              <a:extLst>
                <a:ext uri="{FF2B5EF4-FFF2-40B4-BE49-F238E27FC236}">
                  <a16:creationId xmlns:a16="http://schemas.microsoft.com/office/drawing/2014/main" id="{5504E0A2-6A25-473E-BCC9-85C9CB575708}"/>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26" name="Picture 58">
              <a:extLst>
                <a:ext uri="{FF2B5EF4-FFF2-40B4-BE49-F238E27FC236}">
                  <a16:creationId xmlns:a16="http://schemas.microsoft.com/office/drawing/2014/main" id="{E2039BF9-7C03-4C22-8EC1-C324A51DFDB0}"/>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27" name="Tijdelijke aanduiding voor afbeelding 26">
            <a:extLst>
              <a:ext uri="{FF2B5EF4-FFF2-40B4-BE49-F238E27FC236}">
                <a16:creationId xmlns:a16="http://schemas.microsoft.com/office/drawing/2014/main" id="{A990AD8C-A068-4936-8BB2-1632E73E55F7}"/>
              </a:ext>
            </a:extLst>
          </p:cNvPr>
          <p:cNvSpPr>
            <a:spLocks noGrp="1"/>
          </p:cNvSpPr>
          <p:nvPr>
            <p:ph type="pic" sz="quarter" idx="13" hasCustomPrompt="1"/>
          </p:nvPr>
        </p:nvSpPr>
        <p:spPr>
          <a:xfrm>
            <a:off x="4623391" y="1706858"/>
            <a:ext cx="2925604" cy="6353668"/>
          </a:xfrm>
          <a:custGeom>
            <a:avLst/>
            <a:gdLst>
              <a:gd name="connsiteX0" fmla="*/ 294006 w 2925604"/>
              <a:gd name="connsiteY0" fmla="*/ 0 h 6353668"/>
              <a:gd name="connsiteX1" fmla="*/ 653033 w 2925604"/>
              <a:gd name="connsiteY1" fmla="*/ 0 h 6353668"/>
              <a:gd name="connsiteX2" fmla="*/ 653033 w 2925604"/>
              <a:gd name="connsiteY2" fmla="*/ 69844 h 6353668"/>
              <a:gd name="connsiteX3" fmla="*/ 819096 w 2925604"/>
              <a:gd name="connsiteY3" fmla="*/ 237872 h 6353668"/>
              <a:gd name="connsiteX4" fmla="*/ 2105040 w 2925604"/>
              <a:gd name="connsiteY4" fmla="*/ 237872 h 6353668"/>
              <a:gd name="connsiteX5" fmla="*/ 2271103 w 2925604"/>
              <a:gd name="connsiteY5" fmla="*/ 69844 h 6353668"/>
              <a:gd name="connsiteX6" fmla="*/ 2271103 w 2925604"/>
              <a:gd name="connsiteY6" fmla="*/ 0 h 6353668"/>
              <a:gd name="connsiteX7" fmla="*/ 2633757 w 2925604"/>
              <a:gd name="connsiteY7" fmla="*/ 0 h 6353668"/>
              <a:gd name="connsiteX8" fmla="*/ 2921790 w 2925604"/>
              <a:gd name="connsiteY8" fmla="*/ 237531 h 6353668"/>
              <a:gd name="connsiteX9" fmla="*/ 2925604 w 2925604"/>
              <a:gd name="connsiteY9" fmla="*/ 275815 h 6353668"/>
              <a:gd name="connsiteX10" fmla="*/ 2925604 w 2925604"/>
              <a:gd name="connsiteY10" fmla="*/ 6134274 h 6353668"/>
              <a:gd name="connsiteX11" fmla="*/ 2919515 w 2925604"/>
              <a:gd name="connsiteY11" fmla="*/ 6153893 h 6353668"/>
              <a:gd name="connsiteX12" fmla="*/ 2618123 w 2925604"/>
              <a:gd name="connsiteY12" fmla="*/ 6353668 h 6353668"/>
              <a:gd name="connsiteX13" fmla="*/ 327096 w 2925604"/>
              <a:gd name="connsiteY13" fmla="*/ 6353668 h 6353668"/>
              <a:gd name="connsiteX14" fmla="*/ 0 w 2925604"/>
              <a:gd name="connsiteY14" fmla="*/ 6026572 h 6353668"/>
              <a:gd name="connsiteX15" fmla="*/ 0 w 2925604"/>
              <a:gd name="connsiteY15" fmla="*/ 4193257 h 6353668"/>
              <a:gd name="connsiteX16" fmla="*/ 0 w 2925604"/>
              <a:gd name="connsiteY16" fmla="*/ 2875794 h 6353668"/>
              <a:gd name="connsiteX17" fmla="*/ 0 w 2925604"/>
              <a:gd name="connsiteY17" fmla="*/ 297485 h 6353668"/>
              <a:gd name="connsiteX18" fmla="*/ 294006 w 2925604"/>
              <a:gd name="connsiteY18" fmla="*/ 0 h 63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5604" h="6353668">
                <a:moveTo>
                  <a:pt x="294006" y="0"/>
                </a:moveTo>
                <a:lnTo>
                  <a:pt x="653033" y="0"/>
                </a:lnTo>
                <a:lnTo>
                  <a:pt x="653033" y="69844"/>
                </a:lnTo>
                <a:cubicBezTo>
                  <a:pt x="653033" y="162643"/>
                  <a:pt x="727383" y="237872"/>
                  <a:pt x="819096" y="237872"/>
                </a:cubicBezTo>
                <a:lnTo>
                  <a:pt x="2105040" y="237872"/>
                </a:lnTo>
                <a:cubicBezTo>
                  <a:pt x="2196753" y="237872"/>
                  <a:pt x="2271103" y="162643"/>
                  <a:pt x="2271103" y="69844"/>
                </a:cubicBezTo>
                <a:lnTo>
                  <a:pt x="2271103" y="0"/>
                </a:lnTo>
                <a:lnTo>
                  <a:pt x="2633757" y="0"/>
                </a:lnTo>
                <a:cubicBezTo>
                  <a:pt x="2775835" y="0"/>
                  <a:pt x="2894375" y="101972"/>
                  <a:pt x="2921790" y="237531"/>
                </a:cubicBezTo>
                <a:lnTo>
                  <a:pt x="2925604" y="275815"/>
                </a:lnTo>
                <a:lnTo>
                  <a:pt x="2925604" y="6134274"/>
                </a:lnTo>
                <a:lnTo>
                  <a:pt x="2919515" y="6153893"/>
                </a:lnTo>
                <a:cubicBezTo>
                  <a:pt x="2869859" y="6271292"/>
                  <a:pt x="2753611" y="6353668"/>
                  <a:pt x="2618123" y="6353668"/>
                </a:cubicBezTo>
                <a:lnTo>
                  <a:pt x="327096" y="6353668"/>
                </a:lnTo>
                <a:cubicBezTo>
                  <a:pt x="146446" y="6353668"/>
                  <a:pt x="0" y="6207222"/>
                  <a:pt x="0" y="6026572"/>
                </a:cubicBezTo>
                <a:lnTo>
                  <a:pt x="0" y="4193257"/>
                </a:lnTo>
                <a:lnTo>
                  <a:pt x="0" y="2875794"/>
                </a:lnTo>
                <a:lnTo>
                  <a:pt x="0" y="297485"/>
                </a:lnTo>
                <a:cubicBezTo>
                  <a:pt x="0" y="133188"/>
                  <a:pt x="131631" y="0"/>
                  <a:pt x="294006" y="0"/>
                </a:cubicBezTo>
                <a:close/>
              </a:path>
            </a:pathLst>
          </a:custGeom>
          <a:solidFill>
            <a:schemeClr val="bg1">
              <a:lumMod val="95000"/>
            </a:schemeClr>
          </a:solidFill>
        </p:spPr>
        <p:txBody>
          <a:bodyPr wrap="square" lIns="576000" rIns="576000" bIns="1080000" anchor="ctr" anchorCtr="0">
            <a:noAutofit/>
          </a:bodyPr>
          <a:lstStyle>
            <a:lvl1pPr marL="0" indent="0" algn="ctr">
              <a:buNone/>
              <a:defRPr sz="1200" i="1">
                <a:solidFill>
                  <a:schemeClr val="bg1">
                    <a:lumMod val="50000"/>
                  </a:schemeClr>
                </a:solidFill>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DDDAAA44-F3FD-444D-AE6C-B6C007399E04}"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7873713" y="6388745"/>
            <a:ext cx="3133388"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Smartphone + Callouts</a:t>
            </a:r>
          </a:p>
        </p:txBody>
      </p:sp>
      <p:sp>
        <p:nvSpPr>
          <p:cNvPr id="19" name="Tijdelijke aanduiding voor tekst 18">
            <a:extLst>
              <a:ext uri="{FF2B5EF4-FFF2-40B4-BE49-F238E27FC236}">
                <a16:creationId xmlns:a16="http://schemas.microsoft.com/office/drawing/2014/main" id="{EE0B8C29-C8F1-4F89-9D6A-A29B320C2621}"/>
              </a:ext>
            </a:extLst>
          </p:cNvPr>
          <p:cNvSpPr>
            <a:spLocks noGrp="1"/>
          </p:cNvSpPr>
          <p:nvPr>
            <p:ph type="body" sz="quarter" idx="15" hasCustomPrompt="1"/>
          </p:nvPr>
        </p:nvSpPr>
        <p:spPr>
          <a:xfrm>
            <a:off x="3623554" y="4686298"/>
            <a:ext cx="1555845" cy="259308"/>
          </a:xfrm>
          <a:blipFill>
            <a:blip r:embed="rId3"/>
            <a:srcRect/>
            <a:stretch>
              <a:fillRect t="3937" b="3937"/>
            </a:stretch>
          </a:blipFill>
        </p:spPr>
        <p:txBody>
          <a:bodyPr/>
          <a:lstStyle>
            <a:lvl1pPr>
              <a:buNone/>
              <a:defRPr sz="100">
                <a:solidFill>
                  <a:schemeClr val="bg1"/>
                </a:solidFill>
                <a:latin typeface="Graphik Regular" panose="020B0503030202060203" pitchFamily="34" charset="0"/>
              </a:defRPr>
            </a:lvl1pPr>
          </a:lstStyle>
          <a:p>
            <a:pPr lvl="0"/>
            <a:r>
              <a:rPr lang="en-GB" dirty="0"/>
              <a:t> </a:t>
            </a:r>
          </a:p>
        </p:txBody>
      </p:sp>
      <p:sp>
        <p:nvSpPr>
          <p:cNvPr id="16" name="Tijdelijke aanduiding voor tekst 15">
            <a:extLst>
              <a:ext uri="{FF2B5EF4-FFF2-40B4-BE49-F238E27FC236}">
                <a16:creationId xmlns:a16="http://schemas.microsoft.com/office/drawing/2014/main" id="{BC655E85-AA93-4F25-86F4-CA25A63D550E}"/>
              </a:ext>
            </a:extLst>
          </p:cNvPr>
          <p:cNvSpPr>
            <a:spLocks noGrp="1"/>
          </p:cNvSpPr>
          <p:nvPr>
            <p:ph type="body" sz="quarter" idx="14" hasCustomPrompt="1"/>
          </p:nvPr>
        </p:nvSpPr>
        <p:spPr>
          <a:xfrm>
            <a:off x="1606615" y="3778521"/>
            <a:ext cx="2074862" cy="2074863"/>
          </a:xfrm>
          <a:prstGeom prst="ellipse">
            <a:avLst/>
          </a:prstGeom>
          <a:solidFill>
            <a:schemeClr val="tx2"/>
          </a:solidFill>
        </p:spPr>
        <p:txBody>
          <a:bodyPr anchor="ctr"/>
          <a:lstStyle>
            <a:lvl1pPr marL="0" indent="0" algn="ctr">
              <a:spcBef>
                <a:spcPts val="200"/>
              </a:spcBef>
              <a:spcAft>
                <a:spcPts val="200"/>
              </a:spcAft>
              <a:buNone/>
              <a:defRPr>
                <a:solidFill>
                  <a:schemeClr val="accent5"/>
                </a:solidFill>
                <a:latin typeface="Graphik Regular" panose="020B0503030202060203" pitchFamily="34" charset="0"/>
              </a:defRPr>
            </a:lvl1pPr>
            <a:lvl2pPr marL="0" indent="0" algn="ctr">
              <a:spcBef>
                <a:spcPts val="200"/>
              </a:spcBef>
              <a:spcAft>
                <a:spcPts val="200"/>
              </a:spcAft>
              <a:buNone/>
              <a:defRPr b="0">
                <a:solidFill>
                  <a:schemeClr val="accent5"/>
                </a:solidFill>
                <a:latin typeface="+mj-lt"/>
              </a:defRPr>
            </a:lvl2pPr>
          </a:lstStyle>
          <a:p>
            <a:pPr lvl="0"/>
            <a:r>
              <a:rPr lang="en-GB" dirty="0"/>
              <a:t>Plain text</a:t>
            </a:r>
          </a:p>
          <a:p>
            <a:pPr lvl="1"/>
            <a:r>
              <a:rPr lang="en-GB" dirty="0"/>
              <a:t>Header</a:t>
            </a:r>
          </a:p>
        </p:txBody>
      </p:sp>
      <p:sp>
        <p:nvSpPr>
          <p:cNvPr id="20" name="Tijdelijke aanduiding voor tekst 18">
            <a:extLst>
              <a:ext uri="{FF2B5EF4-FFF2-40B4-BE49-F238E27FC236}">
                <a16:creationId xmlns:a16="http://schemas.microsoft.com/office/drawing/2014/main" id="{9F8C8F59-9446-4499-B0C8-47B18F90E064}"/>
              </a:ext>
            </a:extLst>
          </p:cNvPr>
          <p:cNvSpPr>
            <a:spLocks noGrp="1"/>
          </p:cNvSpPr>
          <p:nvPr>
            <p:ph type="body" sz="quarter" idx="16" hasCustomPrompt="1"/>
          </p:nvPr>
        </p:nvSpPr>
        <p:spPr>
          <a:xfrm flipH="1">
            <a:off x="7023129" y="3080981"/>
            <a:ext cx="1555845" cy="259308"/>
          </a:xfrm>
          <a:blipFill>
            <a:blip r:embed="rId3"/>
            <a:srcRect/>
            <a:stretch>
              <a:fillRect t="3937" b="3937"/>
            </a:stretch>
          </a:blipFill>
        </p:spPr>
        <p:txBody>
          <a:bodyPr/>
          <a:lstStyle>
            <a:lvl1pPr>
              <a:buNone/>
              <a:defRPr sz="100">
                <a:solidFill>
                  <a:schemeClr val="bg1"/>
                </a:solidFill>
                <a:latin typeface="Graphik Regular" panose="020B0503030202060203" pitchFamily="34" charset="0"/>
              </a:defRPr>
            </a:lvl1pPr>
          </a:lstStyle>
          <a:p>
            <a:pPr lvl="0"/>
            <a:r>
              <a:rPr lang="en-GB" dirty="0"/>
              <a:t> </a:t>
            </a:r>
          </a:p>
        </p:txBody>
      </p:sp>
      <p:sp>
        <p:nvSpPr>
          <p:cNvPr id="21" name="Tijdelijke aanduiding voor tekst 15">
            <a:extLst>
              <a:ext uri="{FF2B5EF4-FFF2-40B4-BE49-F238E27FC236}">
                <a16:creationId xmlns:a16="http://schemas.microsoft.com/office/drawing/2014/main" id="{00412FD8-E50A-4978-BB81-76A86F498CDC}"/>
              </a:ext>
            </a:extLst>
          </p:cNvPr>
          <p:cNvSpPr>
            <a:spLocks noGrp="1"/>
          </p:cNvSpPr>
          <p:nvPr>
            <p:ph type="body" sz="quarter" idx="17" hasCustomPrompt="1"/>
          </p:nvPr>
        </p:nvSpPr>
        <p:spPr>
          <a:xfrm>
            <a:off x="8521052" y="2173204"/>
            <a:ext cx="2074862" cy="2074863"/>
          </a:xfrm>
          <a:prstGeom prst="ellipse">
            <a:avLst/>
          </a:prstGeom>
          <a:solidFill>
            <a:schemeClr val="tx2"/>
          </a:solidFill>
        </p:spPr>
        <p:txBody>
          <a:bodyPr anchor="ctr"/>
          <a:lstStyle>
            <a:lvl1pPr marL="0" indent="0" algn="ctr">
              <a:spcBef>
                <a:spcPts val="200"/>
              </a:spcBef>
              <a:spcAft>
                <a:spcPts val="200"/>
              </a:spcAft>
              <a:buNone/>
              <a:defRPr>
                <a:solidFill>
                  <a:schemeClr val="accent5"/>
                </a:solidFill>
                <a:latin typeface="Graphik Regular" panose="020B0503030202060203" pitchFamily="34" charset="0"/>
              </a:defRPr>
            </a:lvl1pPr>
            <a:lvl2pPr marL="0" indent="0" algn="ctr">
              <a:spcBef>
                <a:spcPts val="200"/>
              </a:spcBef>
              <a:spcAft>
                <a:spcPts val="200"/>
              </a:spcAft>
              <a:buNone/>
              <a:defRPr b="0">
                <a:solidFill>
                  <a:schemeClr val="accent5"/>
                </a:solidFill>
                <a:latin typeface="+mj-lt"/>
              </a:defRPr>
            </a:lvl2pPr>
          </a:lstStyle>
          <a:p>
            <a:pPr lvl="0"/>
            <a:r>
              <a:rPr lang="en-GB" dirty="0"/>
              <a:t>Plain text</a:t>
            </a:r>
          </a:p>
          <a:p>
            <a:pPr lvl="1"/>
            <a:r>
              <a:rPr lang="en-GB" dirty="0"/>
              <a:t>Header</a:t>
            </a:r>
          </a:p>
        </p:txBody>
      </p:sp>
      <p:sp>
        <p:nvSpPr>
          <p:cNvPr id="23" name="Titel 22">
            <a:extLst>
              <a:ext uri="{FF2B5EF4-FFF2-40B4-BE49-F238E27FC236}">
                <a16:creationId xmlns:a16="http://schemas.microsoft.com/office/drawing/2014/main" id="{1FFC6DA1-640C-46D9-922F-2FB95E0B3E46}"/>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364297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53" presetClass="entr" presetSubtype="16" fill="hold" grpId="0" nodeType="withEffect">
                                  <p:stCondLst>
                                    <p:cond delay="25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tmplLst>
          <p:tmpl>
            <p:tnLst>
              <p:par>
                <p:cTn presetID="22" presetClass="entr" presetSubtype="2"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16" grpId="0" animBg="1">
        <p:tmplLst>
          <p:tmpl>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20" grpId="0" animBg="1">
        <p:tmplLst>
          <p:tmpl>
            <p:tnLst>
              <p:par>
                <p:cTn presetID="22" presetClass="entr" presetSubtype="8"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Effect transition="in" filter="wipe(left)">
                      <p:cBhvr>
                        <p:cTn dur="500"/>
                        <p:tgtEl>
                          <p:spTgt spid="20"/>
                        </p:tgtEl>
                      </p:cBhvr>
                    </p:animEffect>
                  </p:childTnLst>
                </p:cTn>
              </p:par>
            </p:tnLst>
          </p:tmpl>
        </p:tmplLst>
      </p:bldP>
      <p:bldP spid="21" grpId="0" animBg="1">
        <p:tmplLst>
          <p:tmpl>
            <p:tnLst>
              <p:par>
                <p:cTn presetID="53" presetClass="entr" presetSubtype="16"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rtphone + Callout 2x">
    <p:spTree>
      <p:nvGrpSpPr>
        <p:cNvPr id="1" name=""/>
        <p:cNvGrpSpPr/>
        <p:nvPr/>
      </p:nvGrpSpPr>
      <p:grpSpPr>
        <a:xfrm>
          <a:off x="0" y="0"/>
          <a:ext cx="0" cy="0"/>
          <a:chOff x="0" y="0"/>
          <a:chExt cx="0" cy="0"/>
        </a:xfrm>
      </p:grpSpPr>
      <p:grpSp>
        <p:nvGrpSpPr>
          <p:cNvPr id="31" name="Groep 30">
            <a:extLst>
              <a:ext uri="{FF2B5EF4-FFF2-40B4-BE49-F238E27FC236}">
                <a16:creationId xmlns:a16="http://schemas.microsoft.com/office/drawing/2014/main" id="{B124B5B4-426C-4138-8DB5-94C42281AE43}"/>
              </a:ext>
            </a:extLst>
          </p:cNvPr>
          <p:cNvGrpSpPr/>
          <p:nvPr userDrawn="1"/>
        </p:nvGrpSpPr>
        <p:grpSpPr>
          <a:xfrm>
            <a:off x="2350555" y="1475666"/>
            <a:ext cx="3594653" cy="6858763"/>
            <a:chOff x="8165432" y="305037"/>
            <a:chExt cx="3594653" cy="6858763"/>
          </a:xfrm>
        </p:grpSpPr>
        <p:sp>
          <p:nvSpPr>
            <p:cNvPr id="32" name="Rechthoek: afgeronde hoeken 31">
              <a:extLst>
                <a:ext uri="{FF2B5EF4-FFF2-40B4-BE49-F238E27FC236}">
                  <a16:creationId xmlns:a16="http://schemas.microsoft.com/office/drawing/2014/main" id="{3DBE5350-56E7-4C24-BB3D-55455015F7DF}"/>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33" name="Picture 58">
              <a:extLst>
                <a:ext uri="{FF2B5EF4-FFF2-40B4-BE49-F238E27FC236}">
                  <a16:creationId xmlns:a16="http://schemas.microsoft.com/office/drawing/2014/main" id="{4E5F0930-E1D1-4905-9E35-3A812FB83DDC}"/>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34" name="Tijdelijke aanduiding voor afbeelding 33">
            <a:extLst>
              <a:ext uri="{FF2B5EF4-FFF2-40B4-BE49-F238E27FC236}">
                <a16:creationId xmlns:a16="http://schemas.microsoft.com/office/drawing/2014/main" id="{F2A17666-3546-4D62-AED5-41884065957F}"/>
              </a:ext>
            </a:extLst>
          </p:cNvPr>
          <p:cNvSpPr>
            <a:spLocks noGrp="1"/>
          </p:cNvSpPr>
          <p:nvPr>
            <p:ph type="pic" sz="quarter" idx="13" hasCustomPrompt="1"/>
          </p:nvPr>
        </p:nvSpPr>
        <p:spPr>
          <a:xfrm>
            <a:off x="2675273" y="1706858"/>
            <a:ext cx="2925604" cy="6353668"/>
          </a:xfrm>
          <a:custGeom>
            <a:avLst/>
            <a:gdLst>
              <a:gd name="connsiteX0" fmla="*/ 294006 w 2925604"/>
              <a:gd name="connsiteY0" fmla="*/ 0 h 6353668"/>
              <a:gd name="connsiteX1" fmla="*/ 653033 w 2925604"/>
              <a:gd name="connsiteY1" fmla="*/ 0 h 6353668"/>
              <a:gd name="connsiteX2" fmla="*/ 653033 w 2925604"/>
              <a:gd name="connsiteY2" fmla="*/ 69844 h 6353668"/>
              <a:gd name="connsiteX3" fmla="*/ 819096 w 2925604"/>
              <a:gd name="connsiteY3" fmla="*/ 237872 h 6353668"/>
              <a:gd name="connsiteX4" fmla="*/ 2105040 w 2925604"/>
              <a:gd name="connsiteY4" fmla="*/ 237872 h 6353668"/>
              <a:gd name="connsiteX5" fmla="*/ 2271103 w 2925604"/>
              <a:gd name="connsiteY5" fmla="*/ 69844 h 6353668"/>
              <a:gd name="connsiteX6" fmla="*/ 2271103 w 2925604"/>
              <a:gd name="connsiteY6" fmla="*/ 0 h 6353668"/>
              <a:gd name="connsiteX7" fmla="*/ 2633757 w 2925604"/>
              <a:gd name="connsiteY7" fmla="*/ 0 h 6353668"/>
              <a:gd name="connsiteX8" fmla="*/ 2921790 w 2925604"/>
              <a:gd name="connsiteY8" fmla="*/ 237531 h 6353668"/>
              <a:gd name="connsiteX9" fmla="*/ 2925604 w 2925604"/>
              <a:gd name="connsiteY9" fmla="*/ 275815 h 6353668"/>
              <a:gd name="connsiteX10" fmla="*/ 2925604 w 2925604"/>
              <a:gd name="connsiteY10" fmla="*/ 6134274 h 6353668"/>
              <a:gd name="connsiteX11" fmla="*/ 2919515 w 2925604"/>
              <a:gd name="connsiteY11" fmla="*/ 6153893 h 6353668"/>
              <a:gd name="connsiteX12" fmla="*/ 2618123 w 2925604"/>
              <a:gd name="connsiteY12" fmla="*/ 6353668 h 6353668"/>
              <a:gd name="connsiteX13" fmla="*/ 327096 w 2925604"/>
              <a:gd name="connsiteY13" fmla="*/ 6353668 h 6353668"/>
              <a:gd name="connsiteX14" fmla="*/ 0 w 2925604"/>
              <a:gd name="connsiteY14" fmla="*/ 6026572 h 6353668"/>
              <a:gd name="connsiteX15" fmla="*/ 0 w 2925604"/>
              <a:gd name="connsiteY15" fmla="*/ 4193257 h 6353668"/>
              <a:gd name="connsiteX16" fmla="*/ 0 w 2925604"/>
              <a:gd name="connsiteY16" fmla="*/ 2875794 h 6353668"/>
              <a:gd name="connsiteX17" fmla="*/ 0 w 2925604"/>
              <a:gd name="connsiteY17" fmla="*/ 297485 h 6353668"/>
              <a:gd name="connsiteX18" fmla="*/ 294006 w 2925604"/>
              <a:gd name="connsiteY18" fmla="*/ 0 h 63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5604" h="6353668">
                <a:moveTo>
                  <a:pt x="294006" y="0"/>
                </a:moveTo>
                <a:lnTo>
                  <a:pt x="653033" y="0"/>
                </a:lnTo>
                <a:lnTo>
                  <a:pt x="653033" y="69844"/>
                </a:lnTo>
                <a:cubicBezTo>
                  <a:pt x="653033" y="162643"/>
                  <a:pt x="727383" y="237872"/>
                  <a:pt x="819096" y="237872"/>
                </a:cubicBezTo>
                <a:lnTo>
                  <a:pt x="2105040" y="237872"/>
                </a:lnTo>
                <a:cubicBezTo>
                  <a:pt x="2196753" y="237872"/>
                  <a:pt x="2271103" y="162643"/>
                  <a:pt x="2271103" y="69844"/>
                </a:cubicBezTo>
                <a:lnTo>
                  <a:pt x="2271103" y="0"/>
                </a:lnTo>
                <a:lnTo>
                  <a:pt x="2633757" y="0"/>
                </a:lnTo>
                <a:cubicBezTo>
                  <a:pt x="2775835" y="0"/>
                  <a:pt x="2894375" y="101972"/>
                  <a:pt x="2921790" y="237531"/>
                </a:cubicBezTo>
                <a:lnTo>
                  <a:pt x="2925604" y="275815"/>
                </a:lnTo>
                <a:lnTo>
                  <a:pt x="2925604" y="6134274"/>
                </a:lnTo>
                <a:lnTo>
                  <a:pt x="2919515" y="6153893"/>
                </a:lnTo>
                <a:cubicBezTo>
                  <a:pt x="2869859" y="6271292"/>
                  <a:pt x="2753611" y="6353668"/>
                  <a:pt x="2618123" y="6353668"/>
                </a:cubicBezTo>
                <a:lnTo>
                  <a:pt x="327096" y="6353668"/>
                </a:lnTo>
                <a:cubicBezTo>
                  <a:pt x="146446" y="6353668"/>
                  <a:pt x="0" y="6207222"/>
                  <a:pt x="0" y="6026572"/>
                </a:cubicBezTo>
                <a:lnTo>
                  <a:pt x="0" y="4193257"/>
                </a:lnTo>
                <a:lnTo>
                  <a:pt x="0" y="2875794"/>
                </a:lnTo>
                <a:lnTo>
                  <a:pt x="0" y="297485"/>
                </a:lnTo>
                <a:cubicBezTo>
                  <a:pt x="0" y="133188"/>
                  <a:pt x="131631" y="0"/>
                  <a:pt x="294006" y="0"/>
                </a:cubicBezTo>
                <a:close/>
              </a:path>
            </a:pathLst>
          </a:custGeom>
          <a:solidFill>
            <a:schemeClr val="bg1">
              <a:lumMod val="95000"/>
            </a:schemeClr>
          </a:solidFill>
        </p:spPr>
        <p:txBody>
          <a:bodyPr wrap="square" lIns="576000" rIns="576000" bIns="1080000" anchor="ctr" anchorCtr="0">
            <a:noAutofit/>
          </a:bodyPr>
          <a:lstStyle>
            <a:lvl1pPr marL="0" indent="0" algn="ctr">
              <a:buNone/>
              <a:defRPr sz="1200" i="1">
                <a:solidFill>
                  <a:schemeClr val="bg1">
                    <a:lumMod val="50000"/>
                  </a:schemeClr>
                </a:solidFill>
                <a:latin typeface="Graphik Regular" panose="020B0503030202060203" pitchFamily="34" charset="0"/>
              </a:defRPr>
            </a:lvl1pPr>
          </a:lstStyle>
          <a:p>
            <a:r>
              <a:rPr lang="en-GB" dirty="0"/>
              <a:t>Click on the icon below to add an image.</a:t>
            </a:r>
          </a:p>
        </p:txBody>
      </p:sp>
      <p:grpSp>
        <p:nvGrpSpPr>
          <p:cNvPr id="35" name="Groep 34">
            <a:extLst>
              <a:ext uri="{FF2B5EF4-FFF2-40B4-BE49-F238E27FC236}">
                <a16:creationId xmlns:a16="http://schemas.microsoft.com/office/drawing/2014/main" id="{BA261610-B0B7-4391-ACC1-2B1D88C6FB2A}"/>
              </a:ext>
            </a:extLst>
          </p:cNvPr>
          <p:cNvGrpSpPr/>
          <p:nvPr userDrawn="1"/>
        </p:nvGrpSpPr>
        <p:grpSpPr>
          <a:xfrm>
            <a:off x="6237221" y="1475666"/>
            <a:ext cx="3594653" cy="6858763"/>
            <a:chOff x="8165432" y="305037"/>
            <a:chExt cx="3594653" cy="6858763"/>
          </a:xfrm>
        </p:grpSpPr>
        <p:sp>
          <p:nvSpPr>
            <p:cNvPr id="36" name="Rechthoek: afgeronde hoeken 35">
              <a:extLst>
                <a:ext uri="{FF2B5EF4-FFF2-40B4-BE49-F238E27FC236}">
                  <a16:creationId xmlns:a16="http://schemas.microsoft.com/office/drawing/2014/main" id="{A9AD154C-C76B-494F-9743-ADF2A5F7D005}"/>
                </a:ext>
              </a:extLst>
            </p:cNvPr>
            <p:cNvSpPr/>
            <p:nvPr userDrawn="1"/>
          </p:nvSpPr>
          <p:spPr>
            <a:xfrm>
              <a:off x="8495414" y="563526"/>
              <a:ext cx="2945219" cy="6326372"/>
            </a:xfrm>
            <a:prstGeom prst="roundRect">
              <a:avLst>
                <a:gd name="adj" fmla="val 105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pic>
          <p:nvPicPr>
            <p:cNvPr id="37" name="Picture 58">
              <a:extLst>
                <a:ext uri="{FF2B5EF4-FFF2-40B4-BE49-F238E27FC236}">
                  <a16:creationId xmlns:a16="http://schemas.microsoft.com/office/drawing/2014/main" id="{0C5F0307-97C2-4389-9F00-3D6014509ABE}"/>
                </a:ext>
              </a:extLst>
            </p:cNvPr>
            <p:cNvPicPr>
              <a:picLocks noChangeAspect="1"/>
            </p:cNvPicPr>
            <p:nvPr userDrawn="1"/>
          </p:nvPicPr>
          <p:blipFill>
            <a:blip r:embed="rId2"/>
            <a:stretch>
              <a:fillRect/>
            </a:stretch>
          </p:blipFill>
          <p:spPr>
            <a:xfrm>
              <a:off x="8165432" y="305037"/>
              <a:ext cx="3594653" cy="6858763"/>
            </a:xfrm>
            <a:prstGeom prst="rect">
              <a:avLst/>
            </a:prstGeom>
          </p:spPr>
        </p:pic>
      </p:grpSp>
      <p:sp>
        <p:nvSpPr>
          <p:cNvPr id="38" name="Tijdelijke aanduiding voor afbeelding 37">
            <a:extLst>
              <a:ext uri="{FF2B5EF4-FFF2-40B4-BE49-F238E27FC236}">
                <a16:creationId xmlns:a16="http://schemas.microsoft.com/office/drawing/2014/main" id="{4FED0245-2E00-4AE3-8A18-8926A41D6049}"/>
              </a:ext>
            </a:extLst>
          </p:cNvPr>
          <p:cNvSpPr>
            <a:spLocks noGrp="1"/>
          </p:cNvSpPr>
          <p:nvPr>
            <p:ph type="pic" sz="quarter" idx="18" hasCustomPrompt="1"/>
          </p:nvPr>
        </p:nvSpPr>
        <p:spPr>
          <a:xfrm>
            <a:off x="6561939" y="1706858"/>
            <a:ext cx="2925604" cy="6353668"/>
          </a:xfrm>
          <a:custGeom>
            <a:avLst/>
            <a:gdLst>
              <a:gd name="connsiteX0" fmla="*/ 294006 w 2925604"/>
              <a:gd name="connsiteY0" fmla="*/ 0 h 6353668"/>
              <a:gd name="connsiteX1" fmla="*/ 653033 w 2925604"/>
              <a:gd name="connsiteY1" fmla="*/ 0 h 6353668"/>
              <a:gd name="connsiteX2" fmla="*/ 653033 w 2925604"/>
              <a:gd name="connsiteY2" fmla="*/ 69844 h 6353668"/>
              <a:gd name="connsiteX3" fmla="*/ 819096 w 2925604"/>
              <a:gd name="connsiteY3" fmla="*/ 237872 h 6353668"/>
              <a:gd name="connsiteX4" fmla="*/ 2105040 w 2925604"/>
              <a:gd name="connsiteY4" fmla="*/ 237872 h 6353668"/>
              <a:gd name="connsiteX5" fmla="*/ 2271103 w 2925604"/>
              <a:gd name="connsiteY5" fmla="*/ 69844 h 6353668"/>
              <a:gd name="connsiteX6" fmla="*/ 2271103 w 2925604"/>
              <a:gd name="connsiteY6" fmla="*/ 0 h 6353668"/>
              <a:gd name="connsiteX7" fmla="*/ 2633757 w 2925604"/>
              <a:gd name="connsiteY7" fmla="*/ 0 h 6353668"/>
              <a:gd name="connsiteX8" fmla="*/ 2921790 w 2925604"/>
              <a:gd name="connsiteY8" fmla="*/ 237531 h 6353668"/>
              <a:gd name="connsiteX9" fmla="*/ 2925604 w 2925604"/>
              <a:gd name="connsiteY9" fmla="*/ 275815 h 6353668"/>
              <a:gd name="connsiteX10" fmla="*/ 2925604 w 2925604"/>
              <a:gd name="connsiteY10" fmla="*/ 6134274 h 6353668"/>
              <a:gd name="connsiteX11" fmla="*/ 2919515 w 2925604"/>
              <a:gd name="connsiteY11" fmla="*/ 6153893 h 6353668"/>
              <a:gd name="connsiteX12" fmla="*/ 2618123 w 2925604"/>
              <a:gd name="connsiteY12" fmla="*/ 6353668 h 6353668"/>
              <a:gd name="connsiteX13" fmla="*/ 327096 w 2925604"/>
              <a:gd name="connsiteY13" fmla="*/ 6353668 h 6353668"/>
              <a:gd name="connsiteX14" fmla="*/ 0 w 2925604"/>
              <a:gd name="connsiteY14" fmla="*/ 6026572 h 6353668"/>
              <a:gd name="connsiteX15" fmla="*/ 0 w 2925604"/>
              <a:gd name="connsiteY15" fmla="*/ 4193257 h 6353668"/>
              <a:gd name="connsiteX16" fmla="*/ 0 w 2925604"/>
              <a:gd name="connsiteY16" fmla="*/ 2875794 h 6353668"/>
              <a:gd name="connsiteX17" fmla="*/ 0 w 2925604"/>
              <a:gd name="connsiteY17" fmla="*/ 297485 h 6353668"/>
              <a:gd name="connsiteX18" fmla="*/ 294006 w 2925604"/>
              <a:gd name="connsiteY18" fmla="*/ 0 h 6353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25604" h="6353668">
                <a:moveTo>
                  <a:pt x="294006" y="0"/>
                </a:moveTo>
                <a:lnTo>
                  <a:pt x="653033" y="0"/>
                </a:lnTo>
                <a:lnTo>
                  <a:pt x="653033" y="69844"/>
                </a:lnTo>
                <a:cubicBezTo>
                  <a:pt x="653033" y="162643"/>
                  <a:pt x="727383" y="237872"/>
                  <a:pt x="819096" y="237872"/>
                </a:cubicBezTo>
                <a:lnTo>
                  <a:pt x="2105040" y="237872"/>
                </a:lnTo>
                <a:cubicBezTo>
                  <a:pt x="2196753" y="237872"/>
                  <a:pt x="2271103" y="162643"/>
                  <a:pt x="2271103" y="69844"/>
                </a:cubicBezTo>
                <a:lnTo>
                  <a:pt x="2271103" y="0"/>
                </a:lnTo>
                <a:lnTo>
                  <a:pt x="2633757" y="0"/>
                </a:lnTo>
                <a:cubicBezTo>
                  <a:pt x="2775835" y="0"/>
                  <a:pt x="2894375" y="101972"/>
                  <a:pt x="2921790" y="237531"/>
                </a:cubicBezTo>
                <a:lnTo>
                  <a:pt x="2925604" y="275815"/>
                </a:lnTo>
                <a:lnTo>
                  <a:pt x="2925604" y="6134274"/>
                </a:lnTo>
                <a:lnTo>
                  <a:pt x="2919515" y="6153893"/>
                </a:lnTo>
                <a:cubicBezTo>
                  <a:pt x="2869859" y="6271292"/>
                  <a:pt x="2753611" y="6353668"/>
                  <a:pt x="2618123" y="6353668"/>
                </a:cubicBezTo>
                <a:lnTo>
                  <a:pt x="327096" y="6353668"/>
                </a:lnTo>
                <a:cubicBezTo>
                  <a:pt x="146446" y="6353668"/>
                  <a:pt x="0" y="6207222"/>
                  <a:pt x="0" y="6026572"/>
                </a:cubicBezTo>
                <a:lnTo>
                  <a:pt x="0" y="4193257"/>
                </a:lnTo>
                <a:lnTo>
                  <a:pt x="0" y="2875794"/>
                </a:lnTo>
                <a:lnTo>
                  <a:pt x="0" y="297485"/>
                </a:lnTo>
                <a:cubicBezTo>
                  <a:pt x="0" y="133188"/>
                  <a:pt x="131631" y="0"/>
                  <a:pt x="294006" y="0"/>
                </a:cubicBezTo>
                <a:close/>
              </a:path>
            </a:pathLst>
          </a:custGeom>
          <a:solidFill>
            <a:schemeClr val="bg1">
              <a:lumMod val="95000"/>
            </a:schemeClr>
          </a:solidFill>
        </p:spPr>
        <p:txBody>
          <a:bodyPr wrap="square" lIns="576000" rIns="576000" bIns="1080000" anchor="ctr" anchorCtr="0">
            <a:noAutofit/>
          </a:bodyPr>
          <a:lstStyle>
            <a:lvl1pPr marL="0" indent="0" algn="ctr">
              <a:buNone/>
              <a:defRPr sz="1200" i="1">
                <a:solidFill>
                  <a:schemeClr val="bg1">
                    <a:lumMod val="50000"/>
                  </a:schemeClr>
                </a:solidFill>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F474491E-899C-4540-A175-A5B636A44EB4}"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9841445" y="6388745"/>
            <a:ext cx="1165656"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Smartphone + Callout 2x</a:t>
            </a:r>
          </a:p>
        </p:txBody>
      </p:sp>
      <p:sp>
        <p:nvSpPr>
          <p:cNvPr id="16" name="Tijdelijke aanduiding voor tekst 15">
            <a:extLst>
              <a:ext uri="{FF2B5EF4-FFF2-40B4-BE49-F238E27FC236}">
                <a16:creationId xmlns:a16="http://schemas.microsoft.com/office/drawing/2014/main" id="{BC655E85-AA93-4F25-86F4-CA25A63D550E}"/>
              </a:ext>
            </a:extLst>
          </p:cNvPr>
          <p:cNvSpPr>
            <a:spLocks noGrp="1"/>
          </p:cNvSpPr>
          <p:nvPr>
            <p:ph type="body" sz="quarter" idx="14" hasCustomPrompt="1"/>
          </p:nvPr>
        </p:nvSpPr>
        <p:spPr>
          <a:xfrm>
            <a:off x="766763" y="3991138"/>
            <a:ext cx="2074862" cy="2074863"/>
          </a:xfrm>
          <a:prstGeom prst="ellipse">
            <a:avLst/>
          </a:prstGeom>
          <a:solidFill>
            <a:schemeClr val="tx2"/>
          </a:solidFill>
        </p:spPr>
        <p:txBody>
          <a:bodyPr anchor="ctr"/>
          <a:lstStyle>
            <a:lvl1pPr marL="0" indent="0" algn="ctr">
              <a:spcBef>
                <a:spcPts val="200"/>
              </a:spcBef>
              <a:spcAft>
                <a:spcPts val="200"/>
              </a:spcAft>
              <a:buNone/>
              <a:defRPr>
                <a:solidFill>
                  <a:schemeClr val="accent5"/>
                </a:solidFill>
                <a:latin typeface="Graphik Regular" panose="020B0503030202060203" pitchFamily="34" charset="0"/>
              </a:defRPr>
            </a:lvl1pPr>
            <a:lvl2pPr marL="0" indent="0" algn="ctr">
              <a:spcBef>
                <a:spcPts val="200"/>
              </a:spcBef>
              <a:spcAft>
                <a:spcPts val="200"/>
              </a:spcAft>
              <a:buNone/>
              <a:defRPr b="0">
                <a:solidFill>
                  <a:schemeClr val="accent5"/>
                </a:solidFill>
                <a:latin typeface="+mj-lt"/>
              </a:defRPr>
            </a:lvl2pPr>
          </a:lstStyle>
          <a:p>
            <a:pPr lvl="0"/>
            <a:r>
              <a:rPr lang="en-GB" dirty="0"/>
              <a:t>Plain text</a:t>
            </a:r>
          </a:p>
          <a:p>
            <a:pPr lvl="1"/>
            <a:r>
              <a:rPr lang="en-GB" dirty="0"/>
              <a:t>Header</a:t>
            </a:r>
          </a:p>
        </p:txBody>
      </p:sp>
      <p:sp>
        <p:nvSpPr>
          <p:cNvPr id="21" name="Tijdelijke aanduiding voor tekst 15">
            <a:extLst>
              <a:ext uri="{FF2B5EF4-FFF2-40B4-BE49-F238E27FC236}">
                <a16:creationId xmlns:a16="http://schemas.microsoft.com/office/drawing/2014/main" id="{00412FD8-E50A-4978-BB81-76A86F498CDC}"/>
              </a:ext>
            </a:extLst>
          </p:cNvPr>
          <p:cNvSpPr>
            <a:spLocks noGrp="1"/>
          </p:cNvSpPr>
          <p:nvPr>
            <p:ph type="body" sz="quarter" idx="17" hasCustomPrompt="1"/>
          </p:nvPr>
        </p:nvSpPr>
        <p:spPr>
          <a:xfrm>
            <a:off x="9325138" y="2426831"/>
            <a:ext cx="2074862" cy="2074863"/>
          </a:xfrm>
          <a:prstGeom prst="ellipse">
            <a:avLst/>
          </a:prstGeom>
          <a:solidFill>
            <a:schemeClr val="tx2"/>
          </a:solidFill>
        </p:spPr>
        <p:txBody>
          <a:bodyPr anchor="ctr"/>
          <a:lstStyle>
            <a:lvl1pPr marL="0" indent="0" algn="ctr">
              <a:spcBef>
                <a:spcPts val="200"/>
              </a:spcBef>
              <a:spcAft>
                <a:spcPts val="200"/>
              </a:spcAft>
              <a:buNone/>
              <a:defRPr>
                <a:solidFill>
                  <a:schemeClr val="accent5"/>
                </a:solidFill>
                <a:latin typeface="Graphik Regular" panose="020B0503030202060203" pitchFamily="34" charset="0"/>
              </a:defRPr>
            </a:lvl1pPr>
            <a:lvl2pPr marL="0" indent="0" algn="ctr">
              <a:spcBef>
                <a:spcPts val="200"/>
              </a:spcBef>
              <a:spcAft>
                <a:spcPts val="200"/>
              </a:spcAft>
              <a:buNone/>
              <a:defRPr b="0">
                <a:solidFill>
                  <a:schemeClr val="accent5"/>
                </a:solidFill>
                <a:latin typeface="+mj-lt"/>
              </a:defRPr>
            </a:lvl2pPr>
          </a:lstStyle>
          <a:p>
            <a:pPr lvl="0"/>
            <a:r>
              <a:rPr lang="en-GB" dirty="0"/>
              <a:t>Plain text</a:t>
            </a:r>
          </a:p>
          <a:p>
            <a:pPr lvl="1"/>
            <a:r>
              <a:rPr lang="en-GB" dirty="0"/>
              <a:t>Header</a:t>
            </a:r>
          </a:p>
        </p:txBody>
      </p:sp>
      <p:sp>
        <p:nvSpPr>
          <p:cNvPr id="23" name="Titel 22">
            <a:extLst>
              <a:ext uri="{FF2B5EF4-FFF2-40B4-BE49-F238E27FC236}">
                <a16:creationId xmlns:a16="http://schemas.microsoft.com/office/drawing/2014/main" id="{1FFC6DA1-640C-46D9-922F-2FB95E0B3E46}"/>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2053921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tmplLst>
          <p:tmpl>
            <p:tnLst>
              <p:par>
                <p:cTn presetID="53" presetClass="entr" presetSubtype="16"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animEffect transition="in" filter="fade">
                      <p:cBhvr>
                        <p:cTn dur="500"/>
                        <p:tgtEl>
                          <p:spTgt spid="16"/>
                        </p:tgtEl>
                      </p:cBhvr>
                    </p:animEffect>
                  </p:childTnLst>
                </p:cTn>
              </p:par>
            </p:tnLst>
          </p:tmpl>
        </p:tmplLst>
      </p:bldP>
      <p:bldP spid="21" grpId="0" animBg="1">
        <p:tmplLst>
          <p:tmpl>
            <p:tnLst>
              <p:par>
                <p:cTn presetID="53" presetClass="entr" presetSubtype="16"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rtphone 3x">
    <p:spTree>
      <p:nvGrpSpPr>
        <p:cNvPr id="1" name=""/>
        <p:cNvGrpSpPr/>
        <p:nvPr/>
      </p:nvGrpSpPr>
      <p:grpSpPr>
        <a:xfrm>
          <a:off x="0" y="0"/>
          <a:ext cx="0" cy="0"/>
          <a:chOff x="0" y="0"/>
          <a:chExt cx="0" cy="0"/>
        </a:xfrm>
      </p:grpSpPr>
      <p:sp>
        <p:nvSpPr>
          <p:cNvPr id="25" name="Picture Placeholder 54">
            <a:extLst>
              <a:ext uri="{FF2B5EF4-FFF2-40B4-BE49-F238E27FC236}">
                <a16:creationId xmlns:a16="http://schemas.microsoft.com/office/drawing/2014/main" id="{BD7B75D5-E5C7-4FDD-B21D-00684D492D45}"/>
              </a:ext>
            </a:extLst>
          </p:cNvPr>
          <p:cNvSpPr>
            <a:spLocks noGrp="1" noChangeAspect="1"/>
          </p:cNvSpPr>
          <p:nvPr>
            <p:ph type="pic" sz="quarter" idx="22" hasCustomPrompt="1"/>
          </p:nvPr>
        </p:nvSpPr>
        <p:spPr>
          <a:xfrm>
            <a:off x="9027094" y="1282890"/>
            <a:ext cx="2393776" cy="4776716"/>
          </a:xfrm>
          <a:custGeom>
            <a:avLst/>
            <a:gdLst>
              <a:gd name="connsiteX0" fmla="*/ 2068168 w 3246009"/>
              <a:gd name="connsiteY0" fmla="*/ 0 h 6480949"/>
              <a:gd name="connsiteX1" fmla="*/ 2993489 w 3246009"/>
              <a:gd name="connsiteY1" fmla="*/ 51372 h 6480949"/>
              <a:gd name="connsiteX2" fmla="*/ 3180828 w 3246009"/>
              <a:gd name="connsiteY2" fmla="*/ 231293 h 6480949"/>
              <a:gd name="connsiteX3" fmla="*/ 3229730 w 3246009"/>
              <a:gd name="connsiteY3" fmla="*/ 1193345 h 6480949"/>
              <a:gd name="connsiteX4" fmla="*/ 3237453 w 3246009"/>
              <a:gd name="connsiteY4" fmla="*/ 2010207 h 6480949"/>
              <a:gd name="connsiteX5" fmla="*/ 3238157 w 3246009"/>
              <a:gd name="connsiteY5" fmla="*/ 2429542 h 6480949"/>
              <a:gd name="connsiteX6" fmla="*/ 3229730 w 3246009"/>
              <a:gd name="connsiteY6" fmla="*/ 4266668 h 6480949"/>
              <a:gd name="connsiteX7" fmla="*/ 3217810 w 3246009"/>
              <a:gd name="connsiteY7" fmla="*/ 6151109 h 6480949"/>
              <a:gd name="connsiteX8" fmla="*/ 2890127 w 3246009"/>
              <a:gd name="connsiteY8" fmla="*/ 6468302 h 6480949"/>
              <a:gd name="connsiteX9" fmla="*/ 358287 w 3246009"/>
              <a:gd name="connsiteY9" fmla="*/ 6467762 h 6480949"/>
              <a:gd name="connsiteX10" fmla="*/ 358286 w 3246009"/>
              <a:gd name="connsiteY10" fmla="*/ 6467762 h 6480949"/>
              <a:gd name="connsiteX11" fmla="*/ 36292 w 3246009"/>
              <a:gd name="connsiteY11" fmla="*/ 6158629 h 6480949"/>
              <a:gd name="connsiteX12" fmla="*/ 25030 w 3246009"/>
              <a:gd name="connsiteY12" fmla="*/ 4458369 h 6480949"/>
              <a:gd name="connsiteX13" fmla="*/ 13212 w 3246009"/>
              <a:gd name="connsiteY13" fmla="*/ 2795574 h 6480949"/>
              <a:gd name="connsiteX14" fmla="*/ 13212 w 3246009"/>
              <a:gd name="connsiteY14" fmla="*/ 2379123 h 6480949"/>
              <a:gd name="connsiteX15" fmla="*/ 13212 w 3246009"/>
              <a:gd name="connsiteY15" fmla="*/ 2008901 h 6480949"/>
              <a:gd name="connsiteX16" fmla="*/ 1487 w 3246009"/>
              <a:gd name="connsiteY16" fmla="*/ 1551490 h 6480949"/>
              <a:gd name="connsiteX17" fmla="*/ 13212 w 3246009"/>
              <a:gd name="connsiteY17" fmla="*/ 1099316 h 6480949"/>
              <a:gd name="connsiteX18" fmla="*/ 25030 w 3246009"/>
              <a:gd name="connsiteY18" fmla="*/ 729135 h 6480949"/>
              <a:gd name="connsiteX19" fmla="*/ 69421 w 3246009"/>
              <a:gd name="connsiteY19" fmla="*/ 235549 h 6480949"/>
              <a:gd name="connsiteX20" fmla="*/ 256341 w 3246009"/>
              <a:gd name="connsiteY20" fmla="*/ 52517 h 6480949"/>
              <a:gd name="connsiteX21" fmla="*/ 1627704 w 3246009"/>
              <a:gd name="connsiteY21" fmla="*/ 84 h 6480949"/>
              <a:gd name="connsiteX22" fmla="*/ 2068168 w 3246009"/>
              <a:gd name="connsiteY22" fmla="*/ 0 h 648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6009" h="6480949">
                <a:moveTo>
                  <a:pt x="2068168" y="0"/>
                </a:moveTo>
                <a:cubicBezTo>
                  <a:pt x="2953588" y="1"/>
                  <a:pt x="2895120" y="3346"/>
                  <a:pt x="2993489" y="51372"/>
                </a:cubicBezTo>
                <a:cubicBezTo>
                  <a:pt x="3063864" y="85732"/>
                  <a:pt x="3145144" y="163789"/>
                  <a:pt x="3180828" y="231293"/>
                </a:cubicBezTo>
                <a:cubicBezTo>
                  <a:pt x="3231153" y="326491"/>
                  <a:pt x="3229605" y="296013"/>
                  <a:pt x="3229730" y="1193345"/>
                </a:cubicBezTo>
                <a:cubicBezTo>
                  <a:pt x="3229793" y="1714112"/>
                  <a:pt x="3232591" y="2008534"/>
                  <a:pt x="3237453" y="2010207"/>
                </a:cubicBezTo>
                <a:cubicBezTo>
                  <a:pt x="3248389" y="2013951"/>
                  <a:pt x="3249077" y="2425907"/>
                  <a:pt x="3238157" y="2429542"/>
                </a:cubicBezTo>
                <a:cubicBezTo>
                  <a:pt x="3232325" y="2431488"/>
                  <a:pt x="3229816" y="2978653"/>
                  <a:pt x="3229730" y="4266668"/>
                </a:cubicBezTo>
                <a:cubicBezTo>
                  <a:pt x="3229644" y="5875135"/>
                  <a:pt x="3228167" y="6107194"/>
                  <a:pt x="3217810" y="6151109"/>
                </a:cubicBezTo>
                <a:cubicBezTo>
                  <a:pt x="3182485" y="6300974"/>
                  <a:pt x="3052186" y="6427107"/>
                  <a:pt x="2890127" y="6468302"/>
                </a:cubicBezTo>
                <a:cubicBezTo>
                  <a:pt x="2822425" y="6485506"/>
                  <a:pt x="429500" y="6484998"/>
                  <a:pt x="358287" y="6467762"/>
                </a:cubicBezTo>
                <a:lnTo>
                  <a:pt x="358286" y="6467762"/>
                </a:lnTo>
                <a:cubicBezTo>
                  <a:pt x="208904" y="6431601"/>
                  <a:pt x="74638" y="6302693"/>
                  <a:pt x="36292" y="6158629"/>
                </a:cubicBezTo>
                <a:cubicBezTo>
                  <a:pt x="26779" y="6122882"/>
                  <a:pt x="25109" y="5870726"/>
                  <a:pt x="25030" y="4458369"/>
                </a:cubicBezTo>
                <a:cubicBezTo>
                  <a:pt x="24947" y="2991598"/>
                  <a:pt x="23583" y="2799553"/>
                  <a:pt x="13212" y="2795574"/>
                </a:cubicBezTo>
                <a:cubicBezTo>
                  <a:pt x="-4404" y="2788820"/>
                  <a:pt x="-4404" y="2385877"/>
                  <a:pt x="13212" y="2379123"/>
                </a:cubicBezTo>
                <a:cubicBezTo>
                  <a:pt x="30728" y="2372401"/>
                  <a:pt x="30728" y="2023440"/>
                  <a:pt x="13212" y="2008901"/>
                </a:cubicBezTo>
                <a:cubicBezTo>
                  <a:pt x="3039" y="2000459"/>
                  <a:pt x="1487" y="1939894"/>
                  <a:pt x="1487" y="1551490"/>
                </a:cubicBezTo>
                <a:cubicBezTo>
                  <a:pt x="1487" y="1160772"/>
                  <a:pt x="2978" y="1103248"/>
                  <a:pt x="13212" y="1099316"/>
                </a:cubicBezTo>
                <a:cubicBezTo>
                  <a:pt x="23401" y="1095408"/>
                  <a:pt x="24950" y="1046920"/>
                  <a:pt x="25030" y="729135"/>
                </a:cubicBezTo>
                <a:cubicBezTo>
                  <a:pt x="25131" y="332429"/>
                  <a:pt x="26029" y="322438"/>
                  <a:pt x="69421" y="235549"/>
                </a:cubicBezTo>
                <a:cubicBezTo>
                  <a:pt x="100449" y="173419"/>
                  <a:pt x="187551" y="88128"/>
                  <a:pt x="256341" y="52517"/>
                </a:cubicBezTo>
                <a:cubicBezTo>
                  <a:pt x="363633" y="-3026"/>
                  <a:pt x="278933" y="212"/>
                  <a:pt x="1627704" y="84"/>
                </a:cubicBezTo>
                <a:cubicBezTo>
                  <a:pt x="1795928" y="68"/>
                  <a:pt x="1941679" y="0"/>
                  <a:pt x="2068168" y="0"/>
                </a:cubicBezTo>
                <a:close/>
              </a:path>
            </a:pathLst>
          </a:custGeom>
          <a:blipFill>
            <a:blip r:embed="rId2"/>
            <a:stretch>
              <a:fillRect l="30" r="30"/>
            </a:stretch>
          </a:blipFill>
        </p:spPr>
        <p:txBody>
          <a:bodyPr wrap="square">
            <a:noAutofit/>
          </a:bodyPr>
          <a:lstStyle>
            <a:lvl1pPr marL="0" indent="0">
              <a:buNone/>
              <a:defRPr>
                <a:latin typeface="Graphik Regular" panose="020B0503030202060203" pitchFamily="34" charset="0"/>
              </a:defRPr>
            </a:lvl1pPr>
          </a:lstStyle>
          <a:p>
            <a:r>
              <a:rPr lang="en-GB" dirty="0"/>
              <a:t> </a:t>
            </a:r>
          </a:p>
        </p:txBody>
      </p:sp>
      <p:sp>
        <p:nvSpPr>
          <p:cNvPr id="26" name="Tijdelijke aanduiding voor afbeelding 16">
            <a:extLst>
              <a:ext uri="{FF2B5EF4-FFF2-40B4-BE49-F238E27FC236}">
                <a16:creationId xmlns:a16="http://schemas.microsoft.com/office/drawing/2014/main" id="{B35D01A7-2CCB-4FA5-960A-BE0052E893D8}"/>
              </a:ext>
            </a:extLst>
          </p:cNvPr>
          <p:cNvSpPr>
            <a:spLocks noGrp="1"/>
          </p:cNvSpPr>
          <p:nvPr>
            <p:ph type="pic" sz="quarter" idx="23" hasCustomPrompt="1"/>
          </p:nvPr>
        </p:nvSpPr>
        <p:spPr>
          <a:xfrm>
            <a:off x="9110996" y="1529188"/>
            <a:ext cx="2225972" cy="4274754"/>
          </a:xfrm>
          <a:prstGeom prst="roundRect">
            <a:avLst>
              <a:gd name="adj" fmla="val 8707"/>
            </a:avLst>
          </a:prstGeom>
          <a:solidFill>
            <a:schemeClr val="bg1">
              <a:lumMod val="95000"/>
            </a:schemeClr>
          </a:solidFill>
        </p:spPr>
        <p:txBody>
          <a:bodyPr lIns="180000" tIns="0" rIns="18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3" name="Picture Placeholder 54">
            <a:extLst>
              <a:ext uri="{FF2B5EF4-FFF2-40B4-BE49-F238E27FC236}">
                <a16:creationId xmlns:a16="http://schemas.microsoft.com/office/drawing/2014/main" id="{901E9834-BC75-4833-99DC-2F2D897755FD}"/>
              </a:ext>
            </a:extLst>
          </p:cNvPr>
          <p:cNvSpPr>
            <a:spLocks noGrp="1" noChangeAspect="1"/>
          </p:cNvSpPr>
          <p:nvPr>
            <p:ph type="pic" sz="quarter" idx="20" hasCustomPrompt="1"/>
          </p:nvPr>
        </p:nvSpPr>
        <p:spPr>
          <a:xfrm>
            <a:off x="4205238" y="1282890"/>
            <a:ext cx="2393776" cy="4776716"/>
          </a:xfrm>
          <a:custGeom>
            <a:avLst/>
            <a:gdLst>
              <a:gd name="connsiteX0" fmla="*/ 2068168 w 3246009"/>
              <a:gd name="connsiteY0" fmla="*/ 0 h 6480949"/>
              <a:gd name="connsiteX1" fmla="*/ 2993489 w 3246009"/>
              <a:gd name="connsiteY1" fmla="*/ 51372 h 6480949"/>
              <a:gd name="connsiteX2" fmla="*/ 3180828 w 3246009"/>
              <a:gd name="connsiteY2" fmla="*/ 231293 h 6480949"/>
              <a:gd name="connsiteX3" fmla="*/ 3229730 w 3246009"/>
              <a:gd name="connsiteY3" fmla="*/ 1193345 h 6480949"/>
              <a:gd name="connsiteX4" fmla="*/ 3237453 w 3246009"/>
              <a:gd name="connsiteY4" fmla="*/ 2010207 h 6480949"/>
              <a:gd name="connsiteX5" fmla="*/ 3238157 w 3246009"/>
              <a:gd name="connsiteY5" fmla="*/ 2429542 h 6480949"/>
              <a:gd name="connsiteX6" fmla="*/ 3229730 w 3246009"/>
              <a:gd name="connsiteY6" fmla="*/ 4266668 h 6480949"/>
              <a:gd name="connsiteX7" fmla="*/ 3217810 w 3246009"/>
              <a:gd name="connsiteY7" fmla="*/ 6151109 h 6480949"/>
              <a:gd name="connsiteX8" fmla="*/ 2890127 w 3246009"/>
              <a:gd name="connsiteY8" fmla="*/ 6468302 h 6480949"/>
              <a:gd name="connsiteX9" fmla="*/ 358287 w 3246009"/>
              <a:gd name="connsiteY9" fmla="*/ 6467762 h 6480949"/>
              <a:gd name="connsiteX10" fmla="*/ 358286 w 3246009"/>
              <a:gd name="connsiteY10" fmla="*/ 6467762 h 6480949"/>
              <a:gd name="connsiteX11" fmla="*/ 36292 w 3246009"/>
              <a:gd name="connsiteY11" fmla="*/ 6158629 h 6480949"/>
              <a:gd name="connsiteX12" fmla="*/ 25030 w 3246009"/>
              <a:gd name="connsiteY12" fmla="*/ 4458369 h 6480949"/>
              <a:gd name="connsiteX13" fmla="*/ 13212 w 3246009"/>
              <a:gd name="connsiteY13" fmla="*/ 2795574 h 6480949"/>
              <a:gd name="connsiteX14" fmla="*/ 13212 w 3246009"/>
              <a:gd name="connsiteY14" fmla="*/ 2379123 h 6480949"/>
              <a:gd name="connsiteX15" fmla="*/ 13212 w 3246009"/>
              <a:gd name="connsiteY15" fmla="*/ 2008901 h 6480949"/>
              <a:gd name="connsiteX16" fmla="*/ 1487 w 3246009"/>
              <a:gd name="connsiteY16" fmla="*/ 1551490 h 6480949"/>
              <a:gd name="connsiteX17" fmla="*/ 13212 w 3246009"/>
              <a:gd name="connsiteY17" fmla="*/ 1099316 h 6480949"/>
              <a:gd name="connsiteX18" fmla="*/ 25030 w 3246009"/>
              <a:gd name="connsiteY18" fmla="*/ 729135 h 6480949"/>
              <a:gd name="connsiteX19" fmla="*/ 69421 w 3246009"/>
              <a:gd name="connsiteY19" fmla="*/ 235549 h 6480949"/>
              <a:gd name="connsiteX20" fmla="*/ 256341 w 3246009"/>
              <a:gd name="connsiteY20" fmla="*/ 52517 h 6480949"/>
              <a:gd name="connsiteX21" fmla="*/ 1627704 w 3246009"/>
              <a:gd name="connsiteY21" fmla="*/ 84 h 6480949"/>
              <a:gd name="connsiteX22" fmla="*/ 2068168 w 3246009"/>
              <a:gd name="connsiteY22" fmla="*/ 0 h 648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6009" h="6480949">
                <a:moveTo>
                  <a:pt x="2068168" y="0"/>
                </a:moveTo>
                <a:cubicBezTo>
                  <a:pt x="2953588" y="1"/>
                  <a:pt x="2895120" y="3346"/>
                  <a:pt x="2993489" y="51372"/>
                </a:cubicBezTo>
                <a:cubicBezTo>
                  <a:pt x="3063864" y="85732"/>
                  <a:pt x="3145144" y="163789"/>
                  <a:pt x="3180828" y="231293"/>
                </a:cubicBezTo>
                <a:cubicBezTo>
                  <a:pt x="3231153" y="326491"/>
                  <a:pt x="3229605" y="296013"/>
                  <a:pt x="3229730" y="1193345"/>
                </a:cubicBezTo>
                <a:cubicBezTo>
                  <a:pt x="3229793" y="1714112"/>
                  <a:pt x="3232591" y="2008534"/>
                  <a:pt x="3237453" y="2010207"/>
                </a:cubicBezTo>
                <a:cubicBezTo>
                  <a:pt x="3248389" y="2013951"/>
                  <a:pt x="3249077" y="2425907"/>
                  <a:pt x="3238157" y="2429542"/>
                </a:cubicBezTo>
                <a:cubicBezTo>
                  <a:pt x="3232325" y="2431488"/>
                  <a:pt x="3229816" y="2978653"/>
                  <a:pt x="3229730" y="4266668"/>
                </a:cubicBezTo>
                <a:cubicBezTo>
                  <a:pt x="3229644" y="5875135"/>
                  <a:pt x="3228167" y="6107194"/>
                  <a:pt x="3217810" y="6151109"/>
                </a:cubicBezTo>
                <a:cubicBezTo>
                  <a:pt x="3182485" y="6300974"/>
                  <a:pt x="3052186" y="6427107"/>
                  <a:pt x="2890127" y="6468302"/>
                </a:cubicBezTo>
                <a:cubicBezTo>
                  <a:pt x="2822425" y="6485506"/>
                  <a:pt x="429500" y="6484998"/>
                  <a:pt x="358287" y="6467762"/>
                </a:cubicBezTo>
                <a:lnTo>
                  <a:pt x="358286" y="6467762"/>
                </a:lnTo>
                <a:cubicBezTo>
                  <a:pt x="208904" y="6431601"/>
                  <a:pt x="74638" y="6302693"/>
                  <a:pt x="36292" y="6158629"/>
                </a:cubicBezTo>
                <a:cubicBezTo>
                  <a:pt x="26779" y="6122882"/>
                  <a:pt x="25109" y="5870726"/>
                  <a:pt x="25030" y="4458369"/>
                </a:cubicBezTo>
                <a:cubicBezTo>
                  <a:pt x="24947" y="2991598"/>
                  <a:pt x="23583" y="2799553"/>
                  <a:pt x="13212" y="2795574"/>
                </a:cubicBezTo>
                <a:cubicBezTo>
                  <a:pt x="-4404" y="2788820"/>
                  <a:pt x="-4404" y="2385877"/>
                  <a:pt x="13212" y="2379123"/>
                </a:cubicBezTo>
                <a:cubicBezTo>
                  <a:pt x="30728" y="2372401"/>
                  <a:pt x="30728" y="2023440"/>
                  <a:pt x="13212" y="2008901"/>
                </a:cubicBezTo>
                <a:cubicBezTo>
                  <a:pt x="3039" y="2000459"/>
                  <a:pt x="1487" y="1939894"/>
                  <a:pt x="1487" y="1551490"/>
                </a:cubicBezTo>
                <a:cubicBezTo>
                  <a:pt x="1487" y="1160772"/>
                  <a:pt x="2978" y="1103248"/>
                  <a:pt x="13212" y="1099316"/>
                </a:cubicBezTo>
                <a:cubicBezTo>
                  <a:pt x="23401" y="1095408"/>
                  <a:pt x="24950" y="1046920"/>
                  <a:pt x="25030" y="729135"/>
                </a:cubicBezTo>
                <a:cubicBezTo>
                  <a:pt x="25131" y="332429"/>
                  <a:pt x="26029" y="322438"/>
                  <a:pt x="69421" y="235549"/>
                </a:cubicBezTo>
                <a:cubicBezTo>
                  <a:pt x="100449" y="173419"/>
                  <a:pt x="187551" y="88128"/>
                  <a:pt x="256341" y="52517"/>
                </a:cubicBezTo>
                <a:cubicBezTo>
                  <a:pt x="363633" y="-3026"/>
                  <a:pt x="278933" y="212"/>
                  <a:pt x="1627704" y="84"/>
                </a:cubicBezTo>
                <a:cubicBezTo>
                  <a:pt x="1795928" y="68"/>
                  <a:pt x="1941679" y="0"/>
                  <a:pt x="2068168" y="0"/>
                </a:cubicBezTo>
                <a:close/>
              </a:path>
            </a:pathLst>
          </a:custGeom>
          <a:blipFill>
            <a:blip r:embed="rId2"/>
            <a:stretch>
              <a:fillRect l="30" r="30"/>
            </a:stretch>
          </a:blipFill>
        </p:spPr>
        <p:txBody>
          <a:bodyPr wrap="square">
            <a:noAutofit/>
          </a:bodyPr>
          <a:lstStyle>
            <a:lvl1pPr marL="0" indent="0">
              <a:buNone/>
              <a:defRPr>
                <a:latin typeface="Graphik Regular" panose="020B0503030202060203" pitchFamily="34" charset="0"/>
              </a:defRPr>
            </a:lvl1pPr>
          </a:lstStyle>
          <a:p>
            <a:r>
              <a:rPr lang="en-GB" dirty="0"/>
              <a:t> </a:t>
            </a:r>
          </a:p>
        </p:txBody>
      </p:sp>
      <p:sp>
        <p:nvSpPr>
          <p:cNvPr id="24" name="Tijdelijke aanduiding voor afbeelding 16">
            <a:extLst>
              <a:ext uri="{FF2B5EF4-FFF2-40B4-BE49-F238E27FC236}">
                <a16:creationId xmlns:a16="http://schemas.microsoft.com/office/drawing/2014/main" id="{EDF59CCC-A82F-4678-A0CF-024AA4FC6F5A}"/>
              </a:ext>
            </a:extLst>
          </p:cNvPr>
          <p:cNvSpPr>
            <a:spLocks noGrp="1"/>
          </p:cNvSpPr>
          <p:nvPr>
            <p:ph type="pic" sz="quarter" idx="21" hasCustomPrompt="1"/>
          </p:nvPr>
        </p:nvSpPr>
        <p:spPr>
          <a:xfrm>
            <a:off x="4289140" y="1529188"/>
            <a:ext cx="2225972" cy="4274754"/>
          </a:xfrm>
          <a:prstGeom prst="roundRect">
            <a:avLst>
              <a:gd name="adj" fmla="val 8707"/>
            </a:avLst>
          </a:prstGeom>
          <a:solidFill>
            <a:schemeClr val="bg1">
              <a:lumMod val="95000"/>
            </a:schemeClr>
          </a:solidFill>
        </p:spPr>
        <p:txBody>
          <a:bodyPr lIns="180000" tIns="0" rIns="18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152DD525-6CC2-461C-B1CF-BFC9E1453624}"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Smartphone 3x</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a:xfrm>
            <a:off x="792001" y="778351"/>
            <a:ext cx="3073074" cy="2469816"/>
          </a:xfrm>
        </p:spPr>
        <p:txBody>
          <a:bodyPr tIns="72000" anchor="t"/>
          <a:lstStyle>
            <a:lvl1pPr>
              <a:defRPr/>
            </a:lvl1pPr>
          </a:lstStyle>
          <a:p>
            <a:r>
              <a:rPr lang="nl-NL" dirty="0" err="1"/>
              <a:t>Title</a:t>
            </a:r>
            <a:r>
              <a:rPr lang="nl-NL" dirty="0"/>
              <a:t> of the slide</a:t>
            </a:r>
            <a:endParaRPr lang="en-GB" dirty="0"/>
          </a:p>
        </p:txBody>
      </p:sp>
      <p:sp>
        <p:nvSpPr>
          <p:cNvPr id="18" name="Picture Placeholder 54">
            <a:extLst>
              <a:ext uri="{FF2B5EF4-FFF2-40B4-BE49-F238E27FC236}">
                <a16:creationId xmlns:a16="http://schemas.microsoft.com/office/drawing/2014/main" id="{F81BA53E-FF97-4C07-B440-C48D93F4A206}"/>
              </a:ext>
            </a:extLst>
          </p:cNvPr>
          <p:cNvSpPr>
            <a:spLocks noGrp="1" noChangeAspect="1"/>
          </p:cNvSpPr>
          <p:nvPr>
            <p:ph type="pic" sz="quarter" idx="16" hasCustomPrompt="1"/>
          </p:nvPr>
        </p:nvSpPr>
        <p:spPr>
          <a:xfrm>
            <a:off x="6380008" y="473908"/>
            <a:ext cx="2949994" cy="5886634"/>
          </a:xfrm>
          <a:custGeom>
            <a:avLst/>
            <a:gdLst>
              <a:gd name="connsiteX0" fmla="*/ 2068168 w 3246009"/>
              <a:gd name="connsiteY0" fmla="*/ 0 h 6480949"/>
              <a:gd name="connsiteX1" fmla="*/ 2993489 w 3246009"/>
              <a:gd name="connsiteY1" fmla="*/ 51372 h 6480949"/>
              <a:gd name="connsiteX2" fmla="*/ 3180828 w 3246009"/>
              <a:gd name="connsiteY2" fmla="*/ 231293 h 6480949"/>
              <a:gd name="connsiteX3" fmla="*/ 3229730 w 3246009"/>
              <a:gd name="connsiteY3" fmla="*/ 1193345 h 6480949"/>
              <a:gd name="connsiteX4" fmla="*/ 3237453 w 3246009"/>
              <a:gd name="connsiteY4" fmla="*/ 2010207 h 6480949"/>
              <a:gd name="connsiteX5" fmla="*/ 3238157 w 3246009"/>
              <a:gd name="connsiteY5" fmla="*/ 2429542 h 6480949"/>
              <a:gd name="connsiteX6" fmla="*/ 3229730 w 3246009"/>
              <a:gd name="connsiteY6" fmla="*/ 4266668 h 6480949"/>
              <a:gd name="connsiteX7" fmla="*/ 3217810 w 3246009"/>
              <a:gd name="connsiteY7" fmla="*/ 6151109 h 6480949"/>
              <a:gd name="connsiteX8" fmla="*/ 2890127 w 3246009"/>
              <a:gd name="connsiteY8" fmla="*/ 6468302 h 6480949"/>
              <a:gd name="connsiteX9" fmla="*/ 358287 w 3246009"/>
              <a:gd name="connsiteY9" fmla="*/ 6467762 h 6480949"/>
              <a:gd name="connsiteX10" fmla="*/ 358286 w 3246009"/>
              <a:gd name="connsiteY10" fmla="*/ 6467762 h 6480949"/>
              <a:gd name="connsiteX11" fmla="*/ 36292 w 3246009"/>
              <a:gd name="connsiteY11" fmla="*/ 6158629 h 6480949"/>
              <a:gd name="connsiteX12" fmla="*/ 25030 w 3246009"/>
              <a:gd name="connsiteY12" fmla="*/ 4458369 h 6480949"/>
              <a:gd name="connsiteX13" fmla="*/ 13212 w 3246009"/>
              <a:gd name="connsiteY13" fmla="*/ 2795574 h 6480949"/>
              <a:gd name="connsiteX14" fmla="*/ 13212 w 3246009"/>
              <a:gd name="connsiteY14" fmla="*/ 2379123 h 6480949"/>
              <a:gd name="connsiteX15" fmla="*/ 13212 w 3246009"/>
              <a:gd name="connsiteY15" fmla="*/ 2008901 h 6480949"/>
              <a:gd name="connsiteX16" fmla="*/ 1487 w 3246009"/>
              <a:gd name="connsiteY16" fmla="*/ 1551490 h 6480949"/>
              <a:gd name="connsiteX17" fmla="*/ 13212 w 3246009"/>
              <a:gd name="connsiteY17" fmla="*/ 1099316 h 6480949"/>
              <a:gd name="connsiteX18" fmla="*/ 25030 w 3246009"/>
              <a:gd name="connsiteY18" fmla="*/ 729135 h 6480949"/>
              <a:gd name="connsiteX19" fmla="*/ 69421 w 3246009"/>
              <a:gd name="connsiteY19" fmla="*/ 235549 h 6480949"/>
              <a:gd name="connsiteX20" fmla="*/ 256341 w 3246009"/>
              <a:gd name="connsiteY20" fmla="*/ 52517 h 6480949"/>
              <a:gd name="connsiteX21" fmla="*/ 1627704 w 3246009"/>
              <a:gd name="connsiteY21" fmla="*/ 84 h 6480949"/>
              <a:gd name="connsiteX22" fmla="*/ 2068168 w 3246009"/>
              <a:gd name="connsiteY22" fmla="*/ 0 h 648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6009" h="6480949">
                <a:moveTo>
                  <a:pt x="2068168" y="0"/>
                </a:moveTo>
                <a:cubicBezTo>
                  <a:pt x="2953588" y="1"/>
                  <a:pt x="2895120" y="3346"/>
                  <a:pt x="2993489" y="51372"/>
                </a:cubicBezTo>
                <a:cubicBezTo>
                  <a:pt x="3063864" y="85732"/>
                  <a:pt x="3145144" y="163789"/>
                  <a:pt x="3180828" y="231293"/>
                </a:cubicBezTo>
                <a:cubicBezTo>
                  <a:pt x="3231153" y="326491"/>
                  <a:pt x="3229605" y="296013"/>
                  <a:pt x="3229730" y="1193345"/>
                </a:cubicBezTo>
                <a:cubicBezTo>
                  <a:pt x="3229793" y="1714112"/>
                  <a:pt x="3232591" y="2008534"/>
                  <a:pt x="3237453" y="2010207"/>
                </a:cubicBezTo>
                <a:cubicBezTo>
                  <a:pt x="3248389" y="2013951"/>
                  <a:pt x="3249077" y="2425907"/>
                  <a:pt x="3238157" y="2429542"/>
                </a:cubicBezTo>
                <a:cubicBezTo>
                  <a:pt x="3232325" y="2431488"/>
                  <a:pt x="3229816" y="2978653"/>
                  <a:pt x="3229730" y="4266668"/>
                </a:cubicBezTo>
                <a:cubicBezTo>
                  <a:pt x="3229644" y="5875135"/>
                  <a:pt x="3228167" y="6107194"/>
                  <a:pt x="3217810" y="6151109"/>
                </a:cubicBezTo>
                <a:cubicBezTo>
                  <a:pt x="3182485" y="6300974"/>
                  <a:pt x="3052186" y="6427107"/>
                  <a:pt x="2890127" y="6468302"/>
                </a:cubicBezTo>
                <a:cubicBezTo>
                  <a:pt x="2822425" y="6485506"/>
                  <a:pt x="429500" y="6484998"/>
                  <a:pt x="358287" y="6467762"/>
                </a:cubicBezTo>
                <a:lnTo>
                  <a:pt x="358286" y="6467762"/>
                </a:lnTo>
                <a:cubicBezTo>
                  <a:pt x="208904" y="6431601"/>
                  <a:pt x="74638" y="6302693"/>
                  <a:pt x="36292" y="6158629"/>
                </a:cubicBezTo>
                <a:cubicBezTo>
                  <a:pt x="26779" y="6122882"/>
                  <a:pt x="25109" y="5870726"/>
                  <a:pt x="25030" y="4458369"/>
                </a:cubicBezTo>
                <a:cubicBezTo>
                  <a:pt x="24947" y="2991598"/>
                  <a:pt x="23583" y="2799553"/>
                  <a:pt x="13212" y="2795574"/>
                </a:cubicBezTo>
                <a:cubicBezTo>
                  <a:pt x="-4404" y="2788820"/>
                  <a:pt x="-4404" y="2385877"/>
                  <a:pt x="13212" y="2379123"/>
                </a:cubicBezTo>
                <a:cubicBezTo>
                  <a:pt x="30728" y="2372401"/>
                  <a:pt x="30728" y="2023440"/>
                  <a:pt x="13212" y="2008901"/>
                </a:cubicBezTo>
                <a:cubicBezTo>
                  <a:pt x="3039" y="2000459"/>
                  <a:pt x="1487" y="1939894"/>
                  <a:pt x="1487" y="1551490"/>
                </a:cubicBezTo>
                <a:cubicBezTo>
                  <a:pt x="1487" y="1160772"/>
                  <a:pt x="2978" y="1103248"/>
                  <a:pt x="13212" y="1099316"/>
                </a:cubicBezTo>
                <a:cubicBezTo>
                  <a:pt x="23401" y="1095408"/>
                  <a:pt x="24950" y="1046920"/>
                  <a:pt x="25030" y="729135"/>
                </a:cubicBezTo>
                <a:cubicBezTo>
                  <a:pt x="25131" y="332429"/>
                  <a:pt x="26029" y="322438"/>
                  <a:pt x="69421" y="235549"/>
                </a:cubicBezTo>
                <a:cubicBezTo>
                  <a:pt x="100449" y="173419"/>
                  <a:pt x="187551" y="88128"/>
                  <a:pt x="256341" y="52517"/>
                </a:cubicBezTo>
                <a:cubicBezTo>
                  <a:pt x="363633" y="-3026"/>
                  <a:pt x="278933" y="212"/>
                  <a:pt x="1627704" y="84"/>
                </a:cubicBezTo>
                <a:cubicBezTo>
                  <a:pt x="1795928" y="68"/>
                  <a:pt x="1941679" y="0"/>
                  <a:pt x="2068168" y="0"/>
                </a:cubicBezTo>
                <a:close/>
              </a:path>
            </a:pathLst>
          </a:custGeom>
          <a:blipFill>
            <a:blip r:embed="rId2"/>
            <a:stretch>
              <a:fillRect l="30" r="30"/>
            </a:stretch>
          </a:blipFill>
        </p:spPr>
        <p:txBody>
          <a:bodyPr wrap="square">
            <a:noAutofit/>
          </a:bodyPr>
          <a:lstStyle>
            <a:lvl1pPr marL="0" indent="0">
              <a:buNone/>
              <a:defRPr>
                <a:latin typeface="Graphik Regular" panose="020B0503030202060203" pitchFamily="34" charset="0"/>
              </a:defRPr>
            </a:lvl1pPr>
          </a:lstStyle>
          <a:p>
            <a:r>
              <a:rPr lang="en-GB" dirty="0"/>
              <a:t> </a:t>
            </a:r>
          </a:p>
        </p:txBody>
      </p:sp>
      <p:sp>
        <p:nvSpPr>
          <p:cNvPr id="22" name="Tijdelijke aanduiding voor afbeelding 16">
            <a:extLst>
              <a:ext uri="{FF2B5EF4-FFF2-40B4-BE49-F238E27FC236}">
                <a16:creationId xmlns:a16="http://schemas.microsoft.com/office/drawing/2014/main" id="{8659FC1E-1A2D-4347-A0BD-776055558EED}"/>
              </a:ext>
            </a:extLst>
          </p:cNvPr>
          <p:cNvSpPr>
            <a:spLocks noGrp="1"/>
          </p:cNvSpPr>
          <p:nvPr>
            <p:ph type="pic" sz="quarter" idx="19" hasCustomPrompt="1"/>
          </p:nvPr>
        </p:nvSpPr>
        <p:spPr>
          <a:xfrm>
            <a:off x="6483406" y="805218"/>
            <a:ext cx="2743199" cy="5268036"/>
          </a:xfrm>
          <a:prstGeom prst="roundRect">
            <a:avLst>
              <a:gd name="adj" fmla="val 8707"/>
            </a:avLst>
          </a:prstGeom>
          <a:solidFill>
            <a:schemeClr val="bg1">
              <a:lumMod val="95000"/>
            </a:schemeClr>
          </a:solidFill>
        </p:spPr>
        <p:txBody>
          <a:bodyPr lIns="396000" tIns="0" rIns="396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2265801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t">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C45105DA-1904-487C-8735-B1941CA5B47C}"/>
              </a:ext>
            </a:extLst>
          </p:cNvPr>
          <p:cNvPicPr>
            <a:picLocks noChangeAspect="1"/>
          </p:cNvPicPr>
          <p:nvPr userDrawn="1"/>
        </p:nvPicPr>
        <p:blipFill>
          <a:blip r:embed="rId2"/>
          <a:stretch>
            <a:fillRect/>
          </a:stretch>
        </p:blipFill>
        <p:spPr>
          <a:xfrm>
            <a:off x="3989542" y="1520825"/>
            <a:ext cx="4212916" cy="5794375"/>
          </a:xfrm>
          <a:prstGeom prst="rect">
            <a:avLst/>
          </a:prstGeom>
        </p:spPr>
      </p:pic>
      <p:sp>
        <p:nvSpPr>
          <p:cNvPr id="12" name="Tijdelijke aanduiding voor afbeelding 16">
            <a:extLst>
              <a:ext uri="{FF2B5EF4-FFF2-40B4-BE49-F238E27FC236}">
                <a16:creationId xmlns:a16="http://schemas.microsoft.com/office/drawing/2014/main" id="{11CB252C-E832-41D3-A850-93E051CE6E3E}"/>
              </a:ext>
            </a:extLst>
          </p:cNvPr>
          <p:cNvSpPr>
            <a:spLocks noGrp="1"/>
          </p:cNvSpPr>
          <p:nvPr>
            <p:ph type="pic" sz="quarter" idx="19" hasCustomPrompt="1"/>
          </p:nvPr>
        </p:nvSpPr>
        <p:spPr>
          <a:xfrm>
            <a:off x="4239905" y="1924334"/>
            <a:ext cx="3712191" cy="4933666"/>
          </a:xfrm>
          <a:solidFill>
            <a:schemeClr val="bg1">
              <a:lumMod val="95000"/>
            </a:schemeClr>
          </a:solidFill>
        </p:spPr>
        <p:txBody>
          <a:bodyPr lIns="360000" tIns="0" rIns="36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43452146-2551-4893-892B-DDC9E079F493}"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8325853" y="6388745"/>
            <a:ext cx="2681248" cy="141390"/>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Tablet</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3630891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ptop">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DF926DC-513B-409E-8203-1DC6A82DA794}"/>
              </a:ext>
            </a:extLst>
          </p:cNvPr>
          <p:cNvPicPr>
            <a:picLocks noChangeAspect="1"/>
          </p:cNvPicPr>
          <p:nvPr userDrawn="1"/>
        </p:nvPicPr>
        <p:blipFill>
          <a:blip r:embed="rId2"/>
          <a:stretch>
            <a:fillRect/>
          </a:stretch>
        </p:blipFill>
        <p:spPr>
          <a:xfrm>
            <a:off x="2049335" y="1419367"/>
            <a:ext cx="8093330" cy="4847178"/>
          </a:xfrm>
          <a:prstGeom prst="rect">
            <a:avLst/>
          </a:prstGeom>
        </p:spPr>
      </p:pic>
      <p:sp>
        <p:nvSpPr>
          <p:cNvPr id="10" name="Tijdelijke aanduiding voor afbeelding 16">
            <a:extLst>
              <a:ext uri="{FF2B5EF4-FFF2-40B4-BE49-F238E27FC236}">
                <a16:creationId xmlns:a16="http://schemas.microsoft.com/office/drawing/2014/main" id="{8E9AFCF7-0B51-4685-9E2E-ACD6393C74AD}"/>
              </a:ext>
            </a:extLst>
          </p:cNvPr>
          <p:cNvSpPr>
            <a:spLocks noGrp="1"/>
          </p:cNvSpPr>
          <p:nvPr>
            <p:ph type="pic" sz="quarter" idx="19" hasCustomPrompt="1"/>
          </p:nvPr>
        </p:nvSpPr>
        <p:spPr>
          <a:xfrm>
            <a:off x="3070746" y="1760561"/>
            <a:ext cx="6045958" cy="3794079"/>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A6DBB1DF-AC21-4465-B984-49EE8DA33ED1}"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64338"/>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Laptop</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21198284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29BECC9D-2446-4A3C-BC8A-9BC5F71644EA}"/>
              </a:ext>
            </a:extLst>
          </p:cNvPr>
          <p:cNvPicPr>
            <a:picLocks noChangeAspect="1"/>
          </p:cNvPicPr>
          <p:nvPr userDrawn="1"/>
        </p:nvPicPr>
        <p:blipFill>
          <a:blip r:embed="rId2"/>
          <a:stretch>
            <a:fillRect/>
          </a:stretch>
        </p:blipFill>
        <p:spPr>
          <a:xfrm>
            <a:off x="2213930" y="1646524"/>
            <a:ext cx="7791435" cy="6009869"/>
          </a:xfrm>
          <a:prstGeom prst="rect">
            <a:avLst/>
          </a:prstGeom>
        </p:spPr>
      </p:pic>
      <p:sp>
        <p:nvSpPr>
          <p:cNvPr id="12" name="Tijdelijke aanduiding voor afbeelding 16">
            <a:extLst>
              <a:ext uri="{FF2B5EF4-FFF2-40B4-BE49-F238E27FC236}">
                <a16:creationId xmlns:a16="http://schemas.microsoft.com/office/drawing/2014/main" id="{41D80B1C-E775-4FED-9A6D-22813F7B6717}"/>
              </a:ext>
            </a:extLst>
          </p:cNvPr>
          <p:cNvSpPr>
            <a:spLocks noGrp="1"/>
          </p:cNvSpPr>
          <p:nvPr>
            <p:ph type="pic" sz="quarter" idx="19" hasCustomPrompt="1"/>
          </p:nvPr>
        </p:nvSpPr>
        <p:spPr>
          <a:xfrm>
            <a:off x="2593075" y="2019869"/>
            <a:ext cx="7055892" cy="3985146"/>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8A82F150-65B0-4A93-8295-2C8CF314E117}"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a:xfrm>
            <a:off x="7086599" y="6378360"/>
            <a:ext cx="3920501" cy="151775"/>
          </a:xfrm>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64338"/>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PC</a:t>
            </a:r>
          </a:p>
        </p:txBody>
      </p:sp>
      <p:sp>
        <p:nvSpPr>
          <p:cNvPr id="3" name="Titel 2">
            <a:extLst>
              <a:ext uri="{FF2B5EF4-FFF2-40B4-BE49-F238E27FC236}">
                <a16:creationId xmlns:a16="http://schemas.microsoft.com/office/drawing/2014/main" id="{47407EFC-870F-46B6-91A7-62386FB7D5CC}"/>
              </a:ext>
            </a:extLst>
          </p:cNvPr>
          <p:cNvSpPr>
            <a:spLocks noGrp="1"/>
          </p:cNvSpPr>
          <p:nvPr>
            <p:ph type="title" hasCustomPrompt="1"/>
          </p:nvPr>
        </p:nvSpPr>
        <p:spPr/>
        <p:txBody>
          <a:bodyPr/>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8523297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ptop + PC + Smartphone">
    <p:spTree>
      <p:nvGrpSpPr>
        <p:cNvPr id="1" name=""/>
        <p:cNvGrpSpPr/>
        <p:nvPr/>
      </p:nvGrpSpPr>
      <p:grpSpPr>
        <a:xfrm>
          <a:off x="0" y="0"/>
          <a:ext cx="0" cy="0"/>
          <a:chOff x="0" y="0"/>
          <a:chExt cx="0" cy="0"/>
        </a:xfrm>
      </p:grpSpPr>
      <p:pic>
        <p:nvPicPr>
          <p:cNvPr id="11" name="Picture 5">
            <a:extLst>
              <a:ext uri="{FF2B5EF4-FFF2-40B4-BE49-F238E27FC236}">
                <a16:creationId xmlns:a16="http://schemas.microsoft.com/office/drawing/2014/main" id="{29BECC9D-2446-4A3C-BC8A-9BC5F71644EA}"/>
              </a:ext>
            </a:extLst>
          </p:cNvPr>
          <p:cNvPicPr>
            <a:picLocks noChangeAspect="1"/>
          </p:cNvPicPr>
          <p:nvPr userDrawn="1"/>
        </p:nvPicPr>
        <p:blipFill>
          <a:blip r:embed="rId2"/>
          <a:stretch>
            <a:fillRect/>
          </a:stretch>
        </p:blipFill>
        <p:spPr>
          <a:xfrm>
            <a:off x="4281499" y="720214"/>
            <a:ext cx="6687217" cy="5158137"/>
          </a:xfrm>
          <a:prstGeom prst="rect">
            <a:avLst/>
          </a:prstGeom>
        </p:spPr>
      </p:pic>
      <p:sp>
        <p:nvSpPr>
          <p:cNvPr id="12" name="Tijdelijke aanduiding voor afbeelding 16">
            <a:extLst>
              <a:ext uri="{FF2B5EF4-FFF2-40B4-BE49-F238E27FC236}">
                <a16:creationId xmlns:a16="http://schemas.microsoft.com/office/drawing/2014/main" id="{41D80B1C-E775-4FED-9A6D-22813F7B6717}"/>
              </a:ext>
            </a:extLst>
          </p:cNvPr>
          <p:cNvSpPr>
            <a:spLocks noGrp="1"/>
          </p:cNvSpPr>
          <p:nvPr>
            <p:ph type="pic" sz="quarter" idx="19" hasCustomPrompt="1"/>
          </p:nvPr>
        </p:nvSpPr>
        <p:spPr>
          <a:xfrm>
            <a:off x="4608096" y="1033035"/>
            <a:ext cx="6075946" cy="3441032"/>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5" name="Picture Placeholder 54">
            <a:extLst>
              <a:ext uri="{FF2B5EF4-FFF2-40B4-BE49-F238E27FC236}">
                <a16:creationId xmlns:a16="http://schemas.microsoft.com/office/drawing/2014/main" id="{7F6508FD-7190-4C9B-A61E-75A580158314}"/>
              </a:ext>
            </a:extLst>
          </p:cNvPr>
          <p:cNvSpPr>
            <a:spLocks noGrp="1" noChangeAspect="1"/>
          </p:cNvSpPr>
          <p:nvPr>
            <p:ph type="pic" sz="quarter" idx="16" hasCustomPrompt="1"/>
          </p:nvPr>
        </p:nvSpPr>
        <p:spPr>
          <a:xfrm rot="327563">
            <a:off x="9870422" y="3124897"/>
            <a:ext cx="1456639" cy="2906683"/>
          </a:xfrm>
          <a:custGeom>
            <a:avLst/>
            <a:gdLst>
              <a:gd name="connsiteX0" fmla="*/ 2068168 w 3246009"/>
              <a:gd name="connsiteY0" fmla="*/ 0 h 6480949"/>
              <a:gd name="connsiteX1" fmla="*/ 2993489 w 3246009"/>
              <a:gd name="connsiteY1" fmla="*/ 51372 h 6480949"/>
              <a:gd name="connsiteX2" fmla="*/ 3180828 w 3246009"/>
              <a:gd name="connsiteY2" fmla="*/ 231293 h 6480949"/>
              <a:gd name="connsiteX3" fmla="*/ 3229730 w 3246009"/>
              <a:gd name="connsiteY3" fmla="*/ 1193345 h 6480949"/>
              <a:gd name="connsiteX4" fmla="*/ 3237453 w 3246009"/>
              <a:gd name="connsiteY4" fmla="*/ 2010207 h 6480949"/>
              <a:gd name="connsiteX5" fmla="*/ 3238157 w 3246009"/>
              <a:gd name="connsiteY5" fmla="*/ 2429542 h 6480949"/>
              <a:gd name="connsiteX6" fmla="*/ 3229730 w 3246009"/>
              <a:gd name="connsiteY6" fmla="*/ 4266668 h 6480949"/>
              <a:gd name="connsiteX7" fmla="*/ 3217810 w 3246009"/>
              <a:gd name="connsiteY7" fmla="*/ 6151109 h 6480949"/>
              <a:gd name="connsiteX8" fmla="*/ 2890127 w 3246009"/>
              <a:gd name="connsiteY8" fmla="*/ 6468302 h 6480949"/>
              <a:gd name="connsiteX9" fmla="*/ 358287 w 3246009"/>
              <a:gd name="connsiteY9" fmla="*/ 6467762 h 6480949"/>
              <a:gd name="connsiteX10" fmla="*/ 358286 w 3246009"/>
              <a:gd name="connsiteY10" fmla="*/ 6467762 h 6480949"/>
              <a:gd name="connsiteX11" fmla="*/ 36292 w 3246009"/>
              <a:gd name="connsiteY11" fmla="*/ 6158629 h 6480949"/>
              <a:gd name="connsiteX12" fmla="*/ 25030 w 3246009"/>
              <a:gd name="connsiteY12" fmla="*/ 4458369 h 6480949"/>
              <a:gd name="connsiteX13" fmla="*/ 13212 w 3246009"/>
              <a:gd name="connsiteY13" fmla="*/ 2795574 h 6480949"/>
              <a:gd name="connsiteX14" fmla="*/ 13212 w 3246009"/>
              <a:gd name="connsiteY14" fmla="*/ 2379123 h 6480949"/>
              <a:gd name="connsiteX15" fmla="*/ 13212 w 3246009"/>
              <a:gd name="connsiteY15" fmla="*/ 2008901 h 6480949"/>
              <a:gd name="connsiteX16" fmla="*/ 1487 w 3246009"/>
              <a:gd name="connsiteY16" fmla="*/ 1551490 h 6480949"/>
              <a:gd name="connsiteX17" fmla="*/ 13212 w 3246009"/>
              <a:gd name="connsiteY17" fmla="*/ 1099316 h 6480949"/>
              <a:gd name="connsiteX18" fmla="*/ 25030 w 3246009"/>
              <a:gd name="connsiteY18" fmla="*/ 729135 h 6480949"/>
              <a:gd name="connsiteX19" fmla="*/ 69421 w 3246009"/>
              <a:gd name="connsiteY19" fmla="*/ 235549 h 6480949"/>
              <a:gd name="connsiteX20" fmla="*/ 256341 w 3246009"/>
              <a:gd name="connsiteY20" fmla="*/ 52517 h 6480949"/>
              <a:gd name="connsiteX21" fmla="*/ 1627704 w 3246009"/>
              <a:gd name="connsiteY21" fmla="*/ 84 h 6480949"/>
              <a:gd name="connsiteX22" fmla="*/ 2068168 w 3246009"/>
              <a:gd name="connsiteY22" fmla="*/ 0 h 648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6009" h="6480949">
                <a:moveTo>
                  <a:pt x="2068168" y="0"/>
                </a:moveTo>
                <a:cubicBezTo>
                  <a:pt x="2953588" y="1"/>
                  <a:pt x="2895120" y="3346"/>
                  <a:pt x="2993489" y="51372"/>
                </a:cubicBezTo>
                <a:cubicBezTo>
                  <a:pt x="3063864" y="85732"/>
                  <a:pt x="3145144" y="163789"/>
                  <a:pt x="3180828" y="231293"/>
                </a:cubicBezTo>
                <a:cubicBezTo>
                  <a:pt x="3231153" y="326491"/>
                  <a:pt x="3229605" y="296013"/>
                  <a:pt x="3229730" y="1193345"/>
                </a:cubicBezTo>
                <a:cubicBezTo>
                  <a:pt x="3229793" y="1714112"/>
                  <a:pt x="3232591" y="2008534"/>
                  <a:pt x="3237453" y="2010207"/>
                </a:cubicBezTo>
                <a:cubicBezTo>
                  <a:pt x="3248389" y="2013951"/>
                  <a:pt x="3249077" y="2425907"/>
                  <a:pt x="3238157" y="2429542"/>
                </a:cubicBezTo>
                <a:cubicBezTo>
                  <a:pt x="3232325" y="2431488"/>
                  <a:pt x="3229816" y="2978653"/>
                  <a:pt x="3229730" y="4266668"/>
                </a:cubicBezTo>
                <a:cubicBezTo>
                  <a:pt x="3229644" y="5875135"/>
                  <a:pt x="3228167" y="6107194"/>
                  <a:pt x="3217810" y="6151109"/>
                </a:cubicBezTo>
                <a:cubicBezTo>
                  <a:pt x="3182485" y="6300974"/>
                  <a:pt x="3052186" y="6427107"/>
                  <a:pt x="2890127" y="6468302"/>
                </a:cubicBezTo>
                <a:cubicBezTo>
                  <a:pt x="2822425" y="6485506"/>
                  <a:pt x="429500" y="6484998"/>
                  <a:pt x="358287" y="6467762"/>
                </a:cubicBezTo>
                <a:lnTo>
                  <a:pt x="358286" y="6467762"/>
                </a:lnTo>
                <a:cubicBezTo>
                  <a:pt x="208904" y="6431601"/>
                  <a:pt x="74638" y="6302693"/>
                  <a:pt x="36292" y="6158629"/>
                </a:cubicBezTo>
                <a:cubicBezTo>
                  <a:pt x="26779" y="6122882"/>
                  <a:pt x="25109" y="5870726"/>
                  <a:pt x="25030" y="4458369"/>
                </a:cubicBezTo>
                <a:cubicBezTo>
                  <a:pt x="24947" y="2991598"/>
                  <a:pt x="23583" y="2799553"/>
                  <a:pt x="13212" y="2795574"/>
                </a:cubicBezTo>
                <a:cubicBezTo>
                  <a:pt x="-4404" y="2788820"/>
                  <a:pt x="-4404" y="2385877"/>
                  <a:pt x="13212" y="2379123"/>
                </a:cubicBezTo>
                <a:cubicBezTo>
                  <a:pt x="30728" y="2372401"/>
                  <a:pt x="30728" y="2023440"/>
                  <a:pt x="13212" y="2008901"/>
                </a:cubicBezTo>
                <a:cubicBezTo>
                  <a:pt x="3039" y="2000459"/>
                  <a:pt x="1487" y="1939894"/>
                  <a:pt x="1487" y="1551490"/>
                </a:cubicBezTo>
                <a:cubicBezTo>
                  <a:pt x="1487" y="1160772"/>
                  <a:pt x="2978" y="1103248"/>
                  <a:pt x="13212" y="1099316"/>
                </a:cubicBezTo>
                <a:cubicBezTo>
                  <a:pt x="23401" y="1095408"/>
                  <a:pt x="24950" y="1046920"/>
                  <a:pt x="25030" y="729135"/>
                </a:cubicBezTo>
                <a:cubicBezTo>
                  <a:pt x="25131" y="332429"/>
                  <a:pt x="26029" y="322438"/>
                  <a:pt x="69421" y="235549"/>
                </a:cubicBezTo>
                <a:cubicBezTo>
                  <a:pt x="100449" y="173419"/>
                  <a:pt x="187551" y="88128"/>
                  <a:pt x="256341" y="52517"/>
                </a:cubicBezTo>
                <a:cubicBezTo>
                  <a:pt x="363633" y="-3026"/>
                  <a:pt x="278933" y="212"/>
                  <a:pt x="1627704" y="84"/>
                </a:cubicBezTo>
                <a:cubicBezTo>
                  <a:pt x="1795928" y="68"/>
                  <a:pt x="1941679" y="0"/>
                  <a:pt x="2068168" y="0"/>
                </a:cubicBezTo>
                <a:close/>
              </a:path>
            </a:pathLst>
          </a:custGeom>
          <a:blipFill>
            <a:blip r:embed="rId3"/>
            <a:stretch>
              <a:fillRect l="30" r="30"/>
            </a:stretch>
          </a:blipFill>
        </p:spPr>
        <p:txBody>
          <a:bodyPr wrap="square">
            <a:noAutofit/>
          </a:bodyPr>
          <a:lstStyle>
            <a:lvl1pPr marL="0" indent="0">
              <a:buNone/>
              <a:defRPr>
                <a:latin typeface="Graphik Regular" panose="020B0503030202060203" pitchFamily="34" charset="0"/>
              </a:defRPr>
            </a:lvl1pPr>
          </a:lstStyle>
          <a:p>
            <a:r>
              <a:rPr lang="en-GB" dirty="0"/>
              <a:t> </a:t>
            </a:r>
          </a:p>
        </p:txBody>
      </p:sp>
      <p:sp>
        <p:nvSpPr>
          <p:cNvPr id="16" name="Tijdelijke aanduiding voor afbeelding 16">
            <a:extLst>
              <a:ext uri="{FF2B5EF4-FFF2-40B4-BE49-F238E27FC236}">
                <a16:creationId xmlns:a16="http://schemas.microsoft.com/office/drawing/2014/main" id="{0FA0AFCD-DB00-4E78-8F2C-99F627C6D4F3}"/>
              </a:ext>
            </a:extLst>
          </p:cNvPr>
          <p:cNvSpPr>
            <a:spLocks noGrp="1"/>
          </p:cNvSpPr>
          <p:nvPr>
            <p:ph type="pic" sz="quarter" idx="21" hasCustomPrompt="1"/>
          </p:nvPr>
        </p:nvSpPr>
        <p:spPr>
          <a:xfrm rot="327563">
            <a:off x="9926074" y="3296856"/>
            <a:ext cx="1339734" cy="2593126"/>
          </a:xfrm>
          <a:prstGeom prst="roundRect">
            <a:avLst>
              <a:gd name="adj" fmla="val 7046"/>
            </a:avLst>
          </a:prstGeom>
          <a:solidFill>
            <a:schemeClr val="bg1">
              <a:lumMod val="95000"/>
            </a:schemeClr>
          </a:solidFill>
        </p:spPr>
        <p:txBody>
          <a:bodyPr lIns="36000" tIns="0" rIns="36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8" name="Tijdelijke aanduiding voor tekst 7">
            <a:extLst>
              <a:ext uri="{FF2B5EF4-FFF2-40B4-BE49-F238E27FC236}">
                <a16:creationId xmlns:a16="http://schemas.microsoft.com/office/drawing/2014/main" id="{8C186075-ACD8-46A0-A807-FB058AB7B3ED}"/>
              </a:ext>
            </a:extLst>
          </p:cNvPr>
          <p:cNvSpPr>
            <a:spLocks noGrp="1"/>
          </p:cNvSpPr>
          <p:nvPr>
            <p:ph type="body" sz="quarter" idx="22" hasCustomPrompt="1"/>
          </p:nvPr>
        </p:nvSpPr>
        <p:spPr>
          <a:xfrm>
            <a:off x="420620" y="2902717"/>
            <a:ext cx="5514611" cy="3302757"/>
          </a:xfrm>
          <a:blipFill>
            <a:blip r:embed="rId4"/>
            <a:stretch>
              <a:fillRect l="30" r="30"/>
            </a:stretch>
          </a:blipFill>
        </p:spPr>
        <p:txBody>
          <a:bodyPr/>
          <a:lstStyle>
            <a:lvl1pPr>
              <a:buNone/>
              <a:defRPr sz="100">
                <a:solidFill>
                  <a:schemeClr val="bg1"/>
                </a:solidFill>
                <a:latin typeface="Graphik Regular" panose="020B0503030202060203" pitchFamily="34" charset="0"/>
              </a:defRPr>
            </a:lvl1pPr>
          </a:lstStyle>
          <a:p>
            <a:pPr lvl="0"/>
            <a:r>
              <a:rPr lang="en-GB" dirty="0"/>
              <a:t> </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ECD2963B-DF5E-4F13-901B-67C7A25CFF45}"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64338"/>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Laptop + PC + Smartphone</a:t>
            </a:r>
          </a:p>
        </p:txBody>
      </p:sp>
      <p:sp>
        <p:nvSpPr>
          <p:cNvPr id="14" name="Tijdelijke aanduiding voor afbeelding 16">
            <a:extLst>
              <a:ext uri="{FF2B5EF4-FFF2-40B4-BE49-F238E27FC236}">
                <a16:creationId xmlns:a16="http://schemas.microsoft.com/office/drawing/2014/main" id="{B46FD0A1-8358-44EC-9491-C3CFFD050BCE}"/>
              </a:ext>
            </a:extLst>
          </p:cNvPr>
          <p:cNvSpPr>
            <a:spLocks noGrp="1"/>
          </p:cNvSpPr>
          <p:nvPr>
            <p:ph type="pic" sz="quarter" idx="20" hasCustomPrompt="1"/>
          </p:nvPr>
        </p:nvSpPr>
        <p:spPr>
          <a:xfrm>
            <a:off x="1118136" y="3142872"/>
            <a:ext cx="4119578" cy="2585199"/>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7" name="Titel 2">
            <a:extLst>
              <a:ext uri="{FF2B5EF4-FFF2-40B4-BE49-F238E27FC236}">
                <a16:creationId xmlns:a16="http://schemas.microsoft.com/office/drawing/2014/main" id="{35BAD060-0DFF-46E8-9197-AAD5FCEC8F08}"/>
              </a:ext>
            </a:extLst>
          </p:cNvPr>
          <p:cNvSpPr>
            <a:spLocks noGrp="1"/>
          </p:cNvSpPr>
          <p:nvPr>
            <p:ph type="title" hasCustomPrompt="1"/>
          </p:nvPr>
        </p:nvSpPr>
        <p:spPr>
          <a:xfrm>
            <a:off x="792001" y="778351"/>
            <a:ext cx="3073074" cy="1943584"/>
          </a:xfrm>
        </p:spPr>
        <p:txBody>
          <a:bodyPr tIns="72000" anchor="t"/>
          <a:lstStyle>
            <a:lvl1pPr>
              <a:defRPr/>
            </a:lvl1pPr>
          </a:lstStyle>
          <a:p>
            <a:r>
              <a:rPr lang="nl-NL" dirty="0" err="1"/>
              <a:t>Title</a:t>
            </a:r>
            <a:r>
              <a:rPr lang="nl-NL" dirty="0"/>
              <a:t> of the slide</a:t>
            </a:r>
            <a:endParaRPr lang="en-GB" dirty="0"/>
          </a:p>
        </p:txBody>
      </p:sp>
    </p:spTree>
    <p:extLst>
      <p:ext uri="{BB962C8B-B14F-4D97-AF65-F5344CB8AC3E}">
        <p14:creationId xmlns:p14="http://schemas.microsoft.com/office/powerpoint/2010/main" val="6155983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ablet + PC + Smartphone">
    <p:spTree>
      <p:nvGrpSpPr>
        <p:cNvPr id="1" name=""/>
        <p:cNvGrpSpPr/>
        <p:nvPr/>
      </p:nvGrpSpPr>
      <p:grpSpPr>
        <a:xfrm>
          <a:off x="0" y="0"/>
          <a:ext cx="0" cy="0"/>
          <a:chOff x="0" y="0"/>
          <a:chExt cx="0" cy="0"/>
        </a:xfrm>
      </p:grpSpPr>
      <p:sp>
        <p:nvSpPr>
          <p:cNvPr id="17" name="Titel 2">
            <a:extLst>
              <a:ext uri="{FF2B5EF4-FFF2-40B4-BE49-F238E27FC236}">
                <a16:creationId xmlns:a16="http://schemas.microsoft.com/office/drawing/2014/main" id="{35BAD060-0DFF-46E8-9197-AAD5FCEC8F08}"/>
              </a:ext>
            </a:extLst>
          </p:cNvPr>
          <p:cNvSpPr>
            <a:spLocks noGrp="1"/>
          </p:cNvSpPr>
          <p:nvPr>
            <p:ph type="title" hasCustomPrompt="1"/>
          </p:nvPr>
        </p:nvSpPr>
        <p:spPr>
          <a:xfrm>
            <a:off x="792001" y="778351"/>
            <a:ext cx="3073074" cy="1943584"/>
          </a:xfrm>
        </p:spPr>
        <p:txBody>
          <a:bodyPr tIns="72000" anchor="t"/>
          <a:lstStyle>
            <a:lvl1pPr>
              <a:defRPr/>
            </a:lvl1pPr>
          </a:lstStyle>
          <a:p>
            <a:r>
              <a:rPr lang="nl-NL" dirty="0" err="1"/>
              <a:t>Title</a:t>
            </a:r>
            <a:r>
              <a:rPr lang="nl-NL" dirty="0"/>
              <a:t> of the slide</a:t>
            </a:r>
            <a:endParaRPr lang="en-GB" dirty="0"/>
          </a:p>
        </p:txBody>
      </p:sp>
      <p:pic>
        <p:nvPicPr>
          <p:cNvPr id="11" name="Picture 5">
            <a:extLst>
              <a:ext uri="{FF2B5EF4-FFF2-40B4-BE49-F238E27FC236}">
                <a16:creationId xmlns:a16="http://schemas.microsoft.com/office/drawing/2014/main" id="{29BECC9D-2446-4A3C-BC8A-9BC5F71644EA}"/>
              </a:ext>
            </a:extLst>
          </p:cNvPr>
          <p:cNvPicPr>
            <a:picLocks noChangeAspect="1"/>
          </p:cNvPicPr>
          <p:nvPr userDrawn="1"/>
        </p:nvPicPr>
        <p:blipFill>
          <a:blip r:embed="rId2"/>
          <a:stretch>
            <a:fillRect/>
          </a:stretch>
        </p:blipFill>
        <p:spPr>
          <a:xfrm>
            <a:off x="4281499" y="720214"/>
            <a:ext cx="6687217" cy="5158137"/>
          </a:xfrm>
          <a:prstGeom prst="rect">
            <a:avLst/>
          </a:prstGeom>
        </p:spPr>
      </p:pic>
      <p:sp>
        <p:nvSpPr>
          <p:cNvPr id="12" name="Tijdelijke aanduiding voor afbeelding 16">
            <a:extLst>
              <a:ext uri="{FF2B5EF4-FFF2-40B4-BE49-F238E27FC236}">
                <a16:creationId xmlns:a16="http://schemas.microsoft.com/office/drawing/2014/main" id="{41D80B1C-E775-4FED-9A6D-22813F7B6717}"/>
              </a:ext>
            </a:extLst>
          </p:cNvPr>
          <p:cNvSpPr>
            <a:spLocks noGrp="1"/>
          </p:cNvSpPr>
          <p:nvPr>
            <p:ph type="pic" sz="quarter" idx="19" hasCustomPrompt="1"/>
          </p:nvPr>
        </p:nvSpPr>
        <p:spPr>
          <a:xfrm>
            <a:off x="4608096" y="1033035"/>
            <a:ext cx="6075946" cy="3441032"/>
          </a:xfrm>
          <a:solidFill>
            <a:schemeClr val="bg1">
              <a:lumMod val="95000"/>
            </a:schemeClr>
          </a:solidFill>
        </p:spPr>
        <p:txBody>
          <a:bodyPr lIns="540000" tIns="0" rIns="54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15" name="Picture Placeholder 54">
            <a:extLst>
              <a:ext uri="{FF2B5EF4-FFF2-40B4-BE49-F238E27FC236}">
                <a16:creationId xmlns:a16="http://schemas.microsoft.com/office/drawing/2014/main" id="{7F6508FD-7190-4C9B-A61E-75A580158314}"/>
              </a:ext>
            </a:extLst>
          </p:cNvPr>
          <p:cNvSpPr>
            <a:spLocks noGrp="1" noChangeAspect="1"/>
          </p:cNvSpPr>
          <p:nvPr>
            <p:ph type="pic" sz="quarter" idx="16" hasCustomPrompt="1"/>
          </p:nvPr>
        </p:nvSpPr>
        <p:spPr>
          <a:xfrm rot="327563">
            <a:off x="9870422" y="3124897"/>
            <a:ext cx="1456639" cy="2906683"/>
          </a:xfrm>
          <a:custGeom>
            <a:avLst/>
            <a:gdLst>
              <a:gd name="connsiteX0" fmla="*/ 2068168 w 3246009"/>
              <a:gd name="connsiteY0" fmla="*/ 0 h 6480949"/>
              <a:gd name="connsiteX1" fmla="*/ 2993489 w 3246009"/>
              <a:gd name="connsiteY1" fmla="*/ 51372 h 6480949"/>
              <a:gd name="connsiteX2" fmla="*/ 3180828 w 3246009"/>
              <a:gd name="connsiteY2" fmla="*/ 231293 h 6480949"/>
              <a:gd name="connsiteX3" fmla="*/ 3229730 w 3246009"/>
              <a:gd name="connsiteY3" fmla="*/ 1193345 h 6480949"/>
              <a:gd name="connsiteX4" fmla="*/ 3237453 w 3246009"/>
              <a:gd name="connsiteY4" fmla="*/ 2010207 h 6480949"/>
              <a:gd name="connsiteX5" fmla="*/ 3238157 w 3246009"/>
              <a:gd name="connsiteY5" fmla="*/ 2429542 h 6480949"/>
              <a:gd name="connsiteX6" fmla="*/ 3229730 w 3246009"/>
              <a:gd name="connsiteY6" fmla="*/ 4266668 h 6480949"/>
              <a:gd name="connsiteX7" fmla="*/ 3217810 w 3246009"/>
              <a:gd name="connsiteY7" fmla="*/ 6151109 h 6480949"/>
              <a:gd name="connsiteX8" fmla="*/ 2890127 w 3246009"/>
              <a:gd name="connsiteY8" fmla="*/ 6468302 h 6480949"/>
              <a:gd name="connsiteX9" fmla="*/ 358287 w 3246009"/>
              <a:gd name="connsiteY9" fmla="*/ 6467762 h 6480949"/>
              <a:gd name="connsiteX10" fmla="*/ 358286 w 3246009"/>
              <a:gd name="connsiteY10" fmla="*/ 6467762 h 6480949"/>
              <a:gd name="connsiteX11" fmla="*/ 36292 w 3246009"/>
              <a:gd name="connsiteY11" fmla="*/ 6158629 h 6480949"/>
              <a:gd name="connsiteX12" fmla="*/ 25030 w 3246009"/>
              <a:gd name="connsiteY12" fmla="*/ 4458369 h 6480949"/>
              <a:gd name="connsiteX13" fmla="*/ 13212 w 3246009"/>
              <a:gd name="connsiteY13" fmla="*/ 2795574 h 6480949"/>
              <a:gd name="connsiteX14" fmla="*/ 13212 w 3246009"/>
              <a:gd name="connsiteY14" fmla="*/ 2379123 h 6480949"/>
              <a:gd name="connsiteX15" fmla="*/ 13212 w 3246009"/>
              <a:gd name="connsiteY15" fmla="*/ 2008901 h 6480949"/>
              <a:gd name="connsiteX16" fmla="*/ 1487 w 3246009"/>
              <a:gd name="connsiteY16" fmla="*/ 1551490 h 6480949"/>
              <a:gd name="connsiteX17" fmla="*/ 13212 w 3246009"/>
              <a:gd name="connsiteY17" fmla="*/ 1099316 h 6480949"/>
              <a:gd name="connsiteX18" fmla="*/ 25030 w 3246009"/>
              <a:gd name="connsiteY18" fmla="*/ 729135 h 6480949"/>
              <a:gd name="connsiteX19" fmla="*/ 69421 w 3246009"/>
              <a:gd name="connsiteY19" fmla="*/ 235549 h 6480949"/>
              <a:gd name="connsiteX20" fmla="*/ 256341 w 3246009"/>
              <a:gd name="connsiteY20" fmla="*/ 52517 h 6480949"/>
              <a:gd name="connsiteX21" fmla="*/ 1627704 w 3246009"/>
              <a:gd name="connsiteY21" fmla="*/ 84 h 6480949"/>
              <a:gd name="connsiteX22" fmla="*/ 2068168 w 3246009"/>
              <a:gd name="connsiteY22" fmla="*/ 0 h 648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46009" h="6480949">
                <a:moveTo>
                  <a:pt x="2068168" y="0"/>
                </a:moveTo>
                <a:cubicBezTo>
                  <a:pt x="2953588" y="1"/>
                  <a:pt x="2895120" y="3346"/>
                  <a:pt x="2993489" y="51372"/>
                </a:cubicBezTo>
                <a:cubicBezTo>
                  <a:pt x="3063864" y="85732"/>
                  <a:pt x="3145144" y="163789"/>
                  <a:pt x="3180828" y="231293"/>
                </a:cubicBezTo>
                <a:cubicBezTo>
                  <a:pt x="3231153" y="326491"/>
                  <a:pt x="3229605" y="296013"/>
                  <a:pt x="3229730" y="1193345"/>
                </a:cubicBezTo>
                <a:cubicBezTo>
                  <a:pt x="3229793" y="1714112"/>
                  <a:pt x="3232591" y="2008534"/>
                  <a:pt x="3237453" y="2010207"/>
                </a:cubicBezTo>
                <a:cubicBezTo>
                  <a:pt x="3248389" y="2013951"/>
                  <a:pt x="3249077" y="2425907"/>
                  <a:pt x="3238157" y="2429542"/>
                </a:cubicBezTo>
                <a:cubicBezTo>
                  <a:pt x="3232325" y="2431488"/>
                  <a:pt x="3229816" y="2978653"/>
                  <a:pt x="3229730" y="4266668"/>
                </a:cubicBezTo>
                <a:cubicBezTo>
                  <a:pt x="3229644" y="5875135"/>
                  <a:pt x="3228167" y="6107194"/>
                  <a:pt x="3217810" y="6151109"/>
                </a:cubicBezTo>
                <a:cubicBezTo>
                  <a:pt x="3182485" y="6300974"/>
                  <a:pt x="3052186" y="6427107"/>
                  <a:pt x="2890127" y="6468302"/>
                </a:cubicBezTo>
                <a:cubicBezTo>
                  <a:pt x="2822425" y="6485506"/>
                  <a:pt x="429500" y="6484998"/>
                  <a:pt x="358287" y="6467762"/>
                </a:cubicBezTo>
                <a:lnTo>
                  <a:pt x="358286" y="6467762"/>
                </a:lnTo>
                <a:cubicBezTo>
                  <a:pt x="208904" y="6431601"/>
                  <a:pt x="74638" y="6302693"/>
                  <a:pt x="36292" y="6158629"/>
                </a:cubicBezTo>
                <a:cubicBezTo>
                  <a:pt x="26779" y="6122882"/>
                  <a:pt x="25109" y="5870726"/>
                  <a:pt x="25030" y="4458369"/>
                </a:cubicBezTo>
                <a:cubicBezTo>
                  <a:pt x="24947" y="2991598"/>
                  <a:pt x="23583" y="2799553"/>
                  <a:pt x="13212" y="2795574"/>
                </a:cubicBezTo>
                <a:cubicBezTo>
                  <a:pt x="-4404" y="2788820"/>
                  <a:pt x="-4404" y="2385877"/>
                  <a:pt x="13212" y="2379123"/>
                </a:cubicBezTo>
                <a:cubicBezTo>
                  <a:pt x="30728" y="2372401"/>
                  <a:pt x="30728" y="2023440"/>
                  <a:pt x="13212" y="2008901"/>
                </a:cubicBezTo>
                <a:cubicBezTo>
                  <a:pt x="3039" y="2000459"/>
                  <a:pt x="1487" y="1939894"/>
                  <a:pt x="1487" y="1551490"/>
                </a:cubicBezTo>
                <a:cubicBezTo>
                  <a:pt x="1487" y="1160772"/>
                  <a:pt x="2978" y="1103248"/>
                  <a:pt x="13212" y="1099316"/>
                </a:cubicBezTo>
                <a:cubicBezTo>
                  <a:pt x="23401" y="1095408"/>
                  <a:pt x="24950" y="1046920"/>
                  <a:pt x="25030" y="729135"/>
                </a:cubicBezTo>
                <a:cubicBezTo>
                  <a:pt x="25131" y="332429"/>
                  <a:pt x="26029" y="322438"/>
                  <a:pt x="69421" y="235549"/>
                </a:cubicBezTo>
                <a:cubicBezTo>
                  <a:pt x="100449" y="173419"/>
                  <a:pt x="187551" y="88128"/>
                  <a:pt x="256341" y="52517"/>
                </a:cubicBezTo>
                <a:cubicBezTo>
                  <a:pt x="363633" y="-3026"/>
                  <a:pt x="278933" y="212"/>
                  <a:pt x="1627704" y="84"/>
                </a:cubicBezTo>
                <a:cubicBezTo>
                  <a:pt x="1795928" y="68"/>
                  <a:pt x="1941679" y="0"/>
                  <a:pt x="2068168" y="0"/>
                </a:cubicBezTo>
                <a:close/>
              </a:path>
            </a:pathLst>
          </a:custGeom>
          <a:blipFill>
            <a:blip r:embed="rId3"/>
            <a:stretch>
              <a:fillRect l="30" r="30"/>
            </a:stretch>
          </a:blipFill>
        </p:spPr>
        <p:txBody>
          <a:bodyPr wrap="square">
            <a:noAutofit/>
          </a:bodyPr>
          <a:lstStyle>
            <a:lvl1pPr marL="0" indent="0">
              <a:buNone/>
              <a:defRPr>
                <a:latin typeface="Graphik Regular" panose="020B0503030202060203" pitchFamily="34" charset="0"/>
              </a:defRPr>
            </a:lvl1pPr>
          </a:lstStyle>
          <a:p>
            <a:r>
              <a:rPr lang="en-GB" dirty="0"/>
              <a:t> </a:t>
            </a:r>
          </a:p>
        </p:txBody>
      </p:sp>
      <p:sp>
        <p:nvSpPr>
          <p:cNvPr id="16" name="Tijdelijke aanduiding voor afbeelding 16">
            <a:extLst>
              <a:ext uri="{FF2B5EF4-FFF2-40B4-BE49-F238E27FC236}">
                <a16:creationId xmlns:a16="http://schemas.microsoft.com/office/drawing/2014/main" id="{0FA0AFCD-DB00-4E78-8F2C-99F627C6D4F3}"/>
              </a:ext>
            </a:extLst>
          </p:cNvPr>
          <p:cNvSpPr>
            <a:spLocks noGrp="1"/>
          </p:cNvSpPr>
          <p:nvPr>
            <p:ph type="pic" sz="quarter" idx="21" hasCustomPrompt="1"/>
          </p:nvPr>
        </p:nvSpPr>
        <p:spPr>
          <a:xfrm rot="327563">
            <a:off x="9926074" y="3296856"/>
            <a:ext cx="1339734" cy="2593126"/>
          </a:xfrm>
          <a:prstGeom prst="roundRect">
            <a:avLst>
              <a:gd name="adj" fmla="val 7046"/>
            </a:avLst>
          </a:prstGeom>
          <a:solidFill>
            <a:schemeClr val="bg1">
              <a:lumMod val="95000"/>
            </a:schemeClr>
          </a:solidFill>
        </p:spPr>
        <p:txBody>
          <a:bodyPr lIns="36000" tIns="0" rIns="36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
        <p:nvSpPr>
          <p:cNvPr id="20" name="Tijdelijke aanduiding voor tekst 7">
            <a:extLst>
              <a:ext uri="{FF2B5EF4-FFF2-40B4-BE49-F238E27FC236}">
                <a16:creationId xmlns:a16="http://schemas.microsoft.com/office/drawing/2014/main" id="{9AFBDF1E-4789-445D-88A7-2BB615E0512C}"/>
              </a:ext>
            </a:extLst>
          </p:cNvPr>
          <p:cNvSpPr>
            <a:spLocks noGrp="1"/>
          </p:cNvSpPr>
          <p:nvPr>
            <p:ph type="body" sz="quarter" idx="23" hasCustomPrompt="1"/>
          </p:nvPr>
        </p:nvSpPr>
        <p:spPr>
          <a:xfrm>
            <a:off x="2574760" y="2699615"/>
            <a:ext cx="2618391" cy="3601292"/>
          </a:xfrm>
          <a:blipFill>
            <a:blip r:embed="rId4"/>
            <a:stretch>
              <a:fillRect l="30" r="30"/>
            </a:stretch>
          </a:blipFill>
        </p:spPr>
        <p:txBody>
          <a:bodyPr/>
          <a:lstStyle>
            <a:lvl1pPr>
              <a:buNone/>
              <a:defRPr sz="100">
                <a:solidFill>
                  <a:schemeClr val="bg1"/>
                </a:solidFill>
                <a:latin typeface="Graphik Regular" panose="020B0503030202060203" pitchFamily="34" charset="0"/>
              </a:defRPr>
            </a:lvl1pPr>
          </a:lstStyle>
          <a:p>
            <a:pPr lvl="0"/>
            <a:r>
              <a:rPr lang="en-GB" dirty="0"/>
              <a:t> </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53033346-866F-465B-91AF-6410EA948866}"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64338"/>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Tablet + PC + Smartphone</a:t>
            </a:r>
          </a:p>
        </p:txBody>
      </p:sp>
      <p:sp>
        <p:nvSpPr>
          <p:cNvPr id="19" name="Tijdelijke aanduiding voor afbeelding 16">
            <a:extLst>
              <a:ext uri="{FF2B5EF4-FFF2-40B4-BE49-F238E27FC236}">
                <a16:creationId xmlns:a16="http://schemas.microsoft.com/office/drawing/2014/main" id="{8591571E-F8B3-4F65-AD07-4228011C6F03}"/>
              </a:ext>
            </a:extLst>
          </p:cNvPr>
          <p:cNvSpPr>
            <a:spLocks noGrp="1"/>
          </p:cNvSpPr>
          <p:nvPr>
            <p:ph type="pic" sz="quarter" idx="22" hasCustomPrompt="1"/>
          </p:nvPr>
        </p:nvSpPr>
        <p:spPr>
          <a:xfrm>
            <a:off x="2716892" y="2935704"/>
            <a:ext cx="2334127" cy="3116179"/>
          </a:xfrm>
          <a:solidFill>
            <a:schemeClr val="bg1">
              <a:lumMod val="95000"/>
            </a:schemeClr>
          </a:solidFill>
        </p:spPr>
        <p:txBody>
          <a:bodyPr lIns="360000" tIns="0" rIns="360000" bIns="1080000" anchor="ctr" anchorCtr="0"/>
          <a:lstStyle>
            <a:lvl1pPr marL="0" indent="0" algn="ctr">
              <a:buNone/>
              <a:defRPr sz="1200" i="1" u="none">
                <a:solidFill>
                  <a:schemeClr val="bg1">
                    <a:lumMod val="50000"/>
                  </a:schemeClr>
                </a:solidFill>
                <a:effectLst/>
                <a:latin typeface="Graphik Regular" panose="020B0503030202060203" pitchFamily="34" charset="0"/>
              </a:defRPr>
            </a:lvl1pPr>
          </a:lstStyle>
          <a:p>
            <a:r>
              <a:rPr lang="en-GB" dirty="0"/>
              <a:t>Click on the icon below to add an image.</a:t>
            </a:r>
          </a:p>
        </p:txBody>
      </p:sp>
    </p:spTree>
    <p:extLst>
      <p:ext uri="{BB962C8B-B14F-4D97-AF65-F5344CB8AC3E}">
        <p14:creationId xmlns:p14="http://schemas.microsoft.com/office/powerpoint/2010/main" val="103066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 Light">
    <p:bg>
      <p:bgPr>
        <a:solidFill>
          <a:srgbClr val="1EADFF"/>
        </a:solidFill>
        <a:effectLst/>
      </p:bgPr>
    </p:bg>
    <p:spTree>
      <p:nvGrpSpPr>
        <p:cNvPr id="1" name=""/>
        <p:cNvGrpSpPr/>
        <p:nvPr/>
      </p:nvGrpSpPr>
      <p:grpSpPr>
        <a:xfrm>
          <a:off x="0" y="0"/>
          <a:ext cx="0" cy="0"/>
          <a:chOff x="0" y="0"/>
          <a:chExt cx="0" cy="0"/>
        </a:xfrm>
      </p:grpSpPr>
      <p:sp>
        <p:nvSpPr>
          <p:cNvPr id="29" name="Vrije vorm: vorm 14">
            <a:extLst>
              <a:ext uri="{FF2B5EF4-FFF2-40B4-BE49-F238E27FC236}">
                <a16:creationId xmlns:a16="http://schemas.microsoft.com/office/drawing/2014/main" id="{E732C750-7BDE-43B8-9D09-98E84B7ED966}"/>
              </a:ext>
            </a:extLst>
          </p:cNvPr>
          <p:cNvSpPr/>
          <p:nvPr userDrawn="1"/>
        </p:nvSpPr>
        <p:spPr>
          <a:xfrm>
            <a:off x="-882091" y="-1750357"/>
            <a:ext cx="3159432" cy="3159432"/>
          </a:xfrm>
          <a:custGeom>
            <a:avLst/>
            <a:gdLst>
              <a:gd name="connsiteX0" fmla="*/ 3154618 w 3159432"/>
              <a:gd name="connsiteY0" fmla="*/ 1580774 h 3159432"/>
              <a:gd name="connsiteX1" fmla="*/ 1580680 w 3159432"/>
              <a:gd name="connsiteY1" fmla="*/ 3154712 h 3159432"/>
              <a:gd name="connsiteX2" fmla="*/ 6836 w 3159432"/>
              <a:gd name="connsiteY2" fmla="*/ 1580774 h 3159432"/>
              <a:gd name="connsiteX3" fmla="*/ 1580774 w 3159432"/>
              <a:gd name="connsiteY3" fmla="*/ 6836 h 3159432"/>
              <a:gd name="connsiteX4" fmla="*/ 3154618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618" y="1580774"/>
                </a:moveTo>
                <a:cubicBezTo>
                  <a:pt x="3154618" y="2450037"/>
                  <a:pt x="2449944" y="3154712"/>
                  <a:pt x="1580680" y="3154712"/>
                </a:cubicBezTo>
                <a:cubicBezTo>
                  <a:pt x="711417" y="3154712"/>
                  <a:pt x="6836" y="2449944"/>
                  <a:pt x="6836" y="1580774"/>
                </a:cubicBezTo>
                <a:cubicBezTo>
                  <a:pt x="6836" y="711604"/>
                  <a:pt x="711510" y="6836"/>
                  <a:pt x="1580774" y="6836"/>
                </a:cubicBezTo>
                <a:cubicBezTo>
                  <a:pt x="2450037" y="6836"/>
                  <a:pt x="3154618" y="711510"/>
                  <a:pt x="3154618"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0" name="Vrije vorm: vorm 15">
            <a:extLst>
              <a:ext uri="{FF2B5EF4-FFF2-40B4-BE49-F238E27FC236}">
                <a16:creationId xmlns:a16="http://schemas.microsoft.com/office/drawing/2014/main" id="{FA61ED6E-C242-4225-8BAE-A8F582F8BD80}"/>
              </a:ext>
            </a:extLst>
          </p:cNvPr>
          <p:cNvSpPr/>
          <p:nvPr userDrawn="1"/>
        </p:nvSpPr>
        <p:spPr>
          <a:xfrm>
            <a:off x="-882091" y="5444575"/>
            <a:ext cx="3159432" cy="3159432"/>
          </a:xfrm>
          <a:custGeom>
            <a:avLst/>
            <a:gdLst>
              <a:gd name="connsiteX0" fmla="*/ 3154618 w 3159432"/>
              <a:gd name="connsiteY0" fmla="*/ 1580774 h 3159432"/>
              <a:gd name="connsiteX1" fmla="*/ 1580680 w 3159432"/>
              <a:gd name="connsiteY1" fmla="*/ 3154618 h 3159432"/>
              <a:gd name="connsiteX2" fmla="*/ 6836 w 3159432"/>
              <a:gd name="connsiteY2" fmla="*/ 1580774 h 3159432"/>
              <a:gd name="connsiteX3" fmla="*/ 1580774 w 3159432"/>
              <a:gd name="connsiteY3" fmla="*/ 6836 h 3159432"/>
              <a:gd name="connsiteX4" fmla="*/ 3154618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618" y="1580774"/>
                </a:moveTo>
                <a:cubicBezTo>
                  <a:pt x="3154618" y="2450037"/>
                  <a:pt x="2449944" y="3154618"/>
                  <a:pt x="1580680" y="3154618"/>
                </a:cubicBezTo>
                <a:cubicBezTo>
                  <a:pt x="711417" y="3154618"/>
                  <a:pt x="6836" y="2449944"/>
                  <a:pt x="6836" y="1580774"/>
                </a:cubicBezTo>
                <a:cubicBezTo>
                  <a:pt x="6836" y="711603"/>
                  <a:pt x="711510" y="6836"/>
                  <a:pt x="1580774" y="6836"/>
                </a:cubicBezTo>
                <a:cubicBezTo>
                  <a:pt x="2450037" y="6836"/>
                  <a:pt x="3154618" y="711510"/>
                  <a:pt x="3154618"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1" name="Vrije vorm: vorm 16">
            <a:extLst>
              <a:ext uri="{FF2B5EF4-FFF2-40B4-BE49-F238E27FC236}">
                <a16:creationId xmlns:a16="http://schemas.microsoft.com/office/drawing/2014/main" id="{B4A1D825-CBBE-45C7-9668-8C00743E9DDD}"/>
              </a:ext>
            </a:extLst>
          </p:cNvPr>
          <p:cNvSpPr/>
          <p:nvPr userDrawn="1"/>
        </p:nvSpPr>
        <p:spPr>
          <a:xfrm>
            <a:off x="6312749" y="-1750357"/>
            <a:ext cx="3159432" cy="3159432"/>
          </a:xfrm>
          <a:custGeom>
            <a:avLst/>
            <a:gdLst>
              <a:gd name="connsiteX0" fmla="*/ 3154712 w 3159432"/>
              <a:gd name="connsiteY0" fmla="*/ 1580774 h 3159432"/>
              <a:gd name="connsiteX1" fmla="*/ 1580774 w 3159432"/>
              <a:gd name="connsiteY1" fmla="*/ 3154712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712"/>
                  <a:pt x="1580774" y="3154712"/>
                </a:cubicBezTo>
                <a:cubicBezTo>
                  <a:pt x="711510" y="3154712"/>
                  <a:pt x="6836" y="2450037"/>
                  <a:pt x="6836" y="1580774"/>
                </a:cubicBezTo>
                <a:cubicBezTo>
                  <a:pt x="6836" y="711510"/>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2" name="Vrije vorm: vorm 18">
            <a:extLst>
              <a:ext uri="{FF2B5EF4-FFF2-40B4-BE49-F238E27FC236}">
                <a16:creationId xmlns:a16="http://schemas.microsoft.com/office/drawing/2014/main" id="{C13333ED-93BE-4C69-A2DF-7FF271910E69}"/>
              </a:ext>
            </a:extLst>
          </p:cNvPr>
          <p:cNvSpPr/>
          <p:nvPr userDrawn="1"/>
        </p:nvSpPr>
        <p:spPr>
          <a:xfrm>
            <a:off x="6312749" y="5444575"/>
            <a:ext cx="3159432" cy="3159432"/>
          </a:xfrm>
          <a:custGeom>
            <a:avLst/>
            <a:gdLst>
              <a:gd name="connsiteX0" fmla="*/ 3154712 w 3159432"/>
              <a:gd name="connsiteY0" fmla="*/ 1580774 h 3159432"/>
              <a:gd name="connsiteX1" fmla="*/ 1580774 w 3159432"/>
              <a:gd name="connsiteY1" fmla="*/ 3154618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618"/>
                  <a:pt x="1580774" y="3154618"/>
                </a:cubicBezTo>
                <a:cubicBezTo>
                  <a:pt x="711510" y="3154618"/>
                  <a:pt x="6836" y="2449944"/>
                  <a:pt x="6836" y="1580774"/>
                </a:cubicBezTo>
                <a:cubicBezTo>
                  <a:pt x="6836" y="711603"/>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3" name="Vrije vorm: vorm 20">
            <a:extLst>
              <a:ext uri="{FF2B5EF4-FFF2-40B4-BE49-F238E27FC236}">
                <a16:creationId xmlns:a16="http://schemas.microsoft.com/office/drawing/2014/main" id="{E0A48E79-3275-43BC-92F4-3006EBABD9DF}"/>
              </a:ext>
            </a:extLst>
          </p:cNvPr>
          <p:cNvSpPr/>
          <p:nvPr userDrawn="1"/>
        </p:nvSpPr>
        <p:spPr>
          <a:xfrm>
            <a:off x="9910213" y="-1750357"/>
            <a:ext cx="3159432" cy="3159432"/>
          </a:xfrm>
          <a:custGeom>
            <a:avLst/>
            <a:gdLst>
              <a:gd name="connsiteX0" fmla="*/ 3154712 w 3159432"/>
              <a:gd name="connsiteY0" fmla="*/ 1580774 h 3159432"/>
              <a:gd name="connsiteX1" fmla="*/ 1580774 w 3159432"/>
              <a:gd name="connsiteY1" fmla="*/ 3154712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712"/>
                  <a:pt x="1580774" y="3154712"/>
                </a:cubicBezTo>
                <a:cubicBezTo>
                  <a:pt x="711510" y="3154712"/>
                  <a:pt x="6836" y="2450037"/>
                  <a:pt x="6836" y="1580774"/>
                </a:cubicBezTo>
                <a:cubicBezTo>
                  <a:pt x="6836" y="711510"/>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4" name="Vrije vorm: vorm 21">
            <a:extLst>
              <a:ext uri="{FF2B5EF4-FFF2-40B4-BE49-F238E27FC236}">
                <a16:creationId xmlns:a16="http://schemas.microsoft.com/office/drawing/2014/main" id="{7E750DE2-57A7-425D-9EA4-BE6B6574BC94}"/>
              </a:ext>
            </a:extLst>
          </p:cNvPr>
          <p:cNvSpPr/>
          <p:nvPr userDrawn="1"/>
        </p:nvSpPr>
        <p:spPr>
          <a:xfrm>
            <a:off x="9910213" y="5444575"/>
            <a:ext cx="3159432" cy="3159432"/>
          </a:xfrm>
          <a:custGeom>
            <a:avLst/>
            <a:gdLst>
              <a:gd name="connsiteX0" fmla="*/ 3154712 w 3159432"/>
              <a:gd name="connsiteY0" fmla="*/ 1580774 h 3159432"/>
              <a:gd name="connsiteX1" fmla="*/ 1580774 w 3159432"/>
              <a:gd name="connsiteY1" fmla="*/ 3154618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618"/>
                  <a:pt x="1580774" y="3154618"/>
                </a:cubicBezTo>
                <a:cubicBezTo>
                  <a:pt x="711510" y="3154618"/>
                  <a:pt x="6836" y="2449944"/>
                  <a:pt x="6836" y="1580774"/>
                </a:cubicBezTo>
                <a:cubicBezTo>
                  <a:pt x="6836" y="711603"/>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5" name="Vrije vorm: vorm 22">
            <a:extLst>
              <a:ext uri="{FF2B5EF4-FFF2-40B4-BE49-F238E27FC236}">
                <a16:creationId xmlns:a16="http://schemas.microsoft.com/office/drawing/2014/main" id="{32073B09-DFF9-42A5-8314-8FFB9F9987E1}"/>
              </a:ext>
            </a:extLst>
          </p:cNvPr>
          <p:cNvSpPr/>
          <p:nvPr userDrawn="1"/>
        </p:nvSpPr>
        <p:spPr>
          <a:xfrm>
            <a:off x="2715376" y="-1750357"/>
            <a:ext cx="3159432" cy="3159432"/>
          </a:xfrm>
          <a:custGeom>
            <a:avLst/>
            <a:gdLst>
              <a:gd name="connsiteX0" fmla="*/ 2904940 w 3159432"/>
              <a:gd name="connsiteY0" fmla="*/ 2431584 h 3159432"/>
              <a:gd name="connsiteX1" fmla="*/ 3154618 w 3159432"/>
              <a:gd name="connsiteY1" fmla="*/ 1580680 h 3159432"/>
              <a:gd name="connsiteX2" fmla="*/ 1580774 w 3159432"/>
              <a:gd name="connsiteY2" fmla="*/ 6836 h 3159432"/>
              <a:gd name="connsiteX3" fmla="*/ 6836 w 3159432"/>
              <a:gd name="connsiteY3" fmla="*/ 1580774 h 3159432"/>
              <a:gd name="connsiteX4" fmla="*/ 1580774 w 3159432"/>
              <a:gd name="connsiteY4" fmla="*/ 3154712 h 3159432"/>
              <a:gd name="connsiteX5" fmla="*/ 2431677 w 3159432"/>
              <a:gd name="connsiteY5" fmla="*/ 2905033 h 3159432"/>
              <a:gd name="connsiteX6" fmla="*/ 2932806 w 3159432"/>
              <a:gd name="connsiteY6" fmla="*/ 3043433 h 3159432"/>
              <a:gd name="connsiteX7" fmla="*/ 3043433 w 3159432"/>
              <a:gd name="connsiteY7" fmla="*/ 2932806 h 3159432"/>
              <a:gd name="connsiteX8" fmla="*/ 2904940 w 3159432"/>
              <a:gd name="connsiteY8" fmla="*/ 2431584 h 315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432" h="3159432">
                <a:moveTo>
                  <a:pt x="2904940" y="2431584"/>
                </a:moveTo>
                <a:cubicBezTo>
                  <a:pt x="3062911" y="2186285"/>
                  <a:pt x="3154618" y="1894200"/>
                  <a:pt x="3154618" y="1580680"/>
                </a:cubicBezTo>
                <a:cubicBezTo>
                  <a:pt x="3154618" y="711510"/>
                  <a:pt x="2449944" y="6836"/>
                  <a:pt x="1580774" y="6836"/>
                </a:cubicBezTo>
                <a:cubicBezTo>
                  <a:pt x="711603" y="6836"/>
                  <a:pt x="6836" y="711510"/>
                  <a:pt x="6836" y="1580774"/>
                </a:cubicBezTo>
                <a:cubicBezTo>
                  <a:pt x="6836" y="2450037"/>
                  <a:pt x="711510" y="3154712"/>
                  <a:pt x="1580774" y="3154712"/>
                </a:cubicBezTo>
                <a:cubicBezTo>
                  <a:pt x="1894294" y="3154712"/>
                  <a:pt x="2186285" y="3063004"/>
                  <a:pt x="2431677" y="2905033"/>
                </a:cubicBezTo>
                <a:lnTo>
                  <a:pt x="2932806" y="3043433"/>
                </a:lnTo>
                <a:cubicBezTo>
                  <a:pt x="3000095" y="3062072"/>
                  <a:pt x="3062072" y="3000095"/>
                  <a:pt x="3043433" y="2932806"/>
                </a:cubicBezTo>
                <a:lnTo>
                  <a:pt x="2904940" y="2431584"/>
                </a:lnTo>
                <a:close/>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6" name="Vrije vorm: vorm 25">
            <a:extLst>
              <a:ext uri="{FF2B5EF4-FFF2-40B4-BE49-F238E27FC236}">
                <a16:creationId xmlns:a16="http://schemas.microsoft.com/office/drawing/2014/main" id="{D1ED3326-3862-47DD-B787-88B9E70A7112}"/>
              </a:ext>
            </a:extLst>
          </p:cNvPr>
          <p:cNvSpPr/>
          <p:nvPr userDrawn="1"/>
        </p:nvSpPr>
        <p:spPr>
          <a:xfrm>
            <a:off x="-882091" y="1847108"/>
            <a:ext cx="3159432" cy="3159432"/>
          </a:xfrm>
          <a:custGeom>
            <a:avLst/>
            <a:gdLst>
              <a:gd name="connsiteX0" fmla="*/ 2239315 w 3159432"/>
              <a:gd name="connsiteY0" fmla="*/ 2239315 h 3159432"/>
              <a:gd name="connsiteX1" fmla="*/ 1339669 w 3159432"/>
              <a:gd name="connsiteY1" fmla="*/ 2480419 h 3159432"/>
              <a:gd name="connsiteX2" fmla="*/ 681034 w 3159432"/>
              <a:gd name="connsiteY2" fmla="*/ 1821785 h 3159432"/>
              <a:gd name="connsiteX3" fmla="*/ 922139 w 3159432"/>
              <a:gd name="connsiteY3" fmla="*/ 922139 h 3159432"/>
              <a:gd name="connsiteX4" fmla="*/ 1821785 w 3159432"/>
              <a:gd name="connsiteY4" fmla="*/ 681034 h 3159432"/>
              <a:gd name="connsiteX5" fmla="*/ 2480420 w 3159432"/>
              <a:gd name="connsiteY5" fmla="*/ 1339669 h 3159432"/>
              <a:gd name="connsiteX6" fmla="*/ 2239315 w 3159432"/>
              <a:gd name="connsiteY6" fmla="*/ 2239315 h 3159432"/>
              <a:gd name="connsiteX7" fmla="*/ 1580774 w 3159432"/>
              <a:gd name="connsiteY7" fmla="*/ 6836 h 3159432"/>
              <a:gd name="connsiteX8" fmla="*/ 6836 w 3159432"/>
              <a:gd name="connsiteY8" fmla="*/ 1580774 h 3159432"/>
              <a:gd name="connsiteX9" fmla="*/ 1580774 w 3159432"/>
              <a:gd name="connsiteY9" fmla="*/ 3154712 h 3159432"/>
              <a:gd name="connsiteX10" fmla="*/ 3154712 w 3159432"/>
              <a:gd name="connsiteY10" fmla="*/ 1580774 h 3159432"/>
              <a:gd name="connsiteX11" fmla="*/ 1580774 w 3159432"/>
              <a:gd name="connsiteY11" fmla="*/ 6836 h 315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9432" h="3159432">
                <a:moveTo>
                  <a:pt x="2239315" y="2239315"/>
                </a:moveTo>
                <a:lnTo>
                  <a:pt x="1339669" y="2480419"/>
                </a:lnTo>
                <a:lnTo>
                  <a:pt x="681034" y="1821785"/>
                </a:lnTo>
                <a:lnTo>
                  <a:pt x="922139" y="922139"/>
                </a:lnTo>
                <a:lnTo>
                  <a:pt x="1821785" y="681034"/>
                </a:lnTo>
                <a:lnTo>
                  <a:pt x="2480420" y="1339669"/>
                </a:lnTo>
                <a:lnTo>
                  <a:pt x="2239315" y="2239315"/>
                </a:lnTo>
                <a:close/>
                <a:moveTo>
                  <a:pt x="1580774" y="6836"/>
                </a:moveTo>
                <a:cubicBezTo>
                  <a:pt x="711510" y="6836"/>
                  <a:pt x="6836" y="711510"/>
                  <a:pt x="6836" y="1580774"/>
                </a:cubicBezTo>
                <a:cubicBezTo>
                  <a:pt x="6836" y="2450037"/>
                  <a:pt x="711510" y="3154712"/>
                  <a:pt x="1580774" y="3154712"/>
                </a:cubicBezTo>
                <a:cubicBezTo>
                  <a:pt x="2450037" y="3154712"/>
                  <a:pt x="3154712" y="2450037"/>
                  <a:pt x="3154712" y="1580774"/>
                </a:cubicBezTo>
                <a:cubicBezTo>
                  <a:pt x="3154618" y="711510"/>
                  <a:pt x="2449944" y="6836"/>
                  <a:pt x="1580774" y="6836"/>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grpSp>
        <p:nvGrpSpPr>
          <p:cNvPr id="37" name="Graphic 2">
            <a:extLst>
              <a:ext uri="{FF2B5EF4-FFF2-40B4-BE49-F238E27FC236}">
                <a16:creationId xmlns:a16="http://schemas.microsoft.com/office/drawing/2014/main" id="{258574B3-C005-4119-9E6D-019B5849435C}"/>
              </a:ext>
            </a:extLst>
          </p:cNvPr>
          <p:cNvGrpSpPr/>
          <p:nvPr userDrawn="1"/>
        </p:nvGrpSpPr>
        <p:grpSpPr>
          <a:xfrm rot="900000">
            <a:off x="2715375" y="5444575"/>
            <a:ext cx="3159432" cy="3159432"/>
            <a:chOff x="2715374" y="5444574"/>
            <a:chExt cx="3159432" cy="3159432"/>
          </a:xfrm>
        </p:grpSpPr>
        <p:sp>
          <p:nvSpPr>
            <p:cNvPr id="38" name="Vrije vorm: vorm 8">
              <a:extLst>
                <a:ext uri="{FF2B5EF4-FFF2-40B4-BE49-F238E27FC236}">
                  <a16:creationId xmlns:a16="http://schemas.microsoft.com/office/drawing/2014/main" id="{A208AB82-8369-4898-AE1E-86301ECEAE8E}"/>
                </a:ext>
              </a:extLst>
            </p:cNvPr>
            <p:cNvSpPr/>
            <p:nvPr/>
          </p:nvSpPr>
          <p:spPr>
            <a:xfrm>
              <a:off x="2719165" y="5448271"/>
              <a:ext cx="3140737" cy="3140737"/>
            </a:xfrm>
            <a:custGeom>
              <a:avLst/>
              <a:gdLst>
                <a:gd name="connsiteX0" fmla="*/ 3024497 w 3140737"/>
                <a:gd name="connsiteY0" fmla="*/ 1762220 h 3140737"/>
                <a:gd name="connsiteX1" fmla="*/ 1387294 w 3140737"/>
                <a:gd name="connsiteY1" fmla="*/ 125017 h 3140737"/>
                <a:gd name="connsiteX2" fmla="*/ 1391594 w 3140737"/>
                <a:gd name="connsiteY2" fmla="*/ 6865 h 3140737"/>
                <a:gd name="connsiteX3" fmla="*/ 6865 w 3140737"/>
                <a:gd name="connsiteY3" fmla="*/ 1391781 h 3140737"/>
                <a:gd name="connsiteX4" fmla="*/ 125017 w 3140737"/>
                <a:gd name="connsiteY4" fmla="*/ 1387481 h 3140737"/>
                <a:gd name="connsiteX5" fmla="*/ 1762220 w 3140737"/>
                <a:gd name="connsiteY5" fmla="*/ 3024684 h 3140737"/>
                <a:gd name="connsiteX6" fmla="*/ 1757920 w 3140737"/>
                <a:gd name="connsiteY6" fmla="*/ 3142835 h 3140737"/>
                <a:gd name="connsiteX7" fmla="*/ 3142742 w 3140737"/>
                <a:gd name="connsiteY7" fmla="*/ 1758013 h 3140737"/>
                <a:gd name="connsiteX8" fmla="*/ 3024497 w 3140737"/>
                <a:gd name="connsiteY8" fmla="*/ 1762220 h 31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0737" h="3140737">
                  <a:moveTo>
                    <a:pt x="3024497" y="1762220"/>
                  </a:moveTo>
                  <a:cubicBezTo>
                    <a:pt x="2121722" y="1762220"/>
                    <a:pt x="1387294" y="1027792"/>
                    <a:pt x="1387294" y="125017"/>
                  </a:cubicBezTo>
                  <a:cubicBezTo>
                    <a:pt x="1387294" y="85290"/>
                    <a:pt x="1388790" y="45938"/>
                    <a:pt x="1391594" y="6865"/>
                  </a:cubicBezTo>
                  <a:cubicBezTo>
                    <a:pt x="666233" y="90712"/>
                    <a:pt x="90618" y="666327"/>
                    <a:pt x="6865" y="1391781"/>
                  </a:cubicBezTo>
                  <a:cubicBezTo>
                    <a:pt x="45938" y="1388977"/>
                    <a:pt x="85290" y="1387481"/>
                    <a:pt x="125017" y="1387481"/>
                  </a:cubicBezTo>
                  <a:cubicBezTo>
                    <a:pt x="1027792" y="1387481"/>
                    <a:pt x="1762220" y="2121909"/>
                    <a:pt x="1762220" y="3024684"/>
                  </a:cubicBezTo>
                  <a:cubicBezTo>
                    <a:pt x="1762220" y="3064411"/>
                    <a:pt x="1760724" y="3103763"/>
                    <a:pt x="1757920" y="3142835"/>
                  </a:cubicBezTo>
                  <a:cubicBezTo>
                    <a:pt x="2483374" y="3058989"/>
                    <a:pt x="3058895" y="2483467"/>
                    <a:pt x="3142742" y="1758013"/>
                  </a:cubicBezTo>
                  <a:cubicBezTo>
                    <a:pt x="3103670" y="1760724"/>
                    <a:pt x="3064224" y="1762220"/>
                    <a:pt x="3024497" y="1762220"/>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sp>
          <p:nvSpPr>
            <p:cNvPr id="39" name="Vrije vorm: vorm 9">
              <a:extLst>
                <a:ext uri="{FF2B5EF4-FFF2-40B4-BE49-F238E27FC236}">
                  <a16:creationId xmlns:a16="http://schemas.microsoft.com/office/drawing/2014/main" id="{3F0EBA35-7EF3-448D-9710-552EC6EE08A6}"/>
                </a:ext>
              </a:extLst>
            </p:cNvPr>
            <p:cNvSpPr/>
            <p:nvPr/>
          </p:nvSpPr>
          <p:spPr>
            <a:xfrm>
              <a:off x="4216904" y="5437709"/>
              <a:ext cx="1654495" cy="1654495"/>
            </a:xfrm>
            <a:custGeom>
              <a:avLst/>
              <a:gdLst>
                <a:gd name="connsiteX0" fmla="*/ 1526758 w 1654495"/>
                <a:gd name="connsiteY0" fmla="*/ 1655566 h 1654495"/>
                <a:gd name="connsiteX1" fmla="*/ 1654070 w 1654495"/>
                <a:gd name="connsiteY1" fmla="*/ 1650144 h 1654495"/>
                <a:gd name="connsiteX2" fmla="*/ 1655472 w 1654495"/>
                <a:gd name="connsiteY2" fmla="*/ 1585366 h 1654495"/>
                <a:gd name="connsiteX3" fmla="*/ 77065 w 1654495"/>
                <a:gd name="connsiteY3" fmla="*/ 6865 h 1654495"/>
                <a:gd name="connsiteX4" fmla="*/ 12287 w 1654495"/>
                <a:gd name="connsiteY4" fmla="*/ 8267 h 1654495"/>
                <a:gd name="connsiteX5" fmla="*/ 6865 w 1654495"/>
                <a:gd name="connsiteY5" fmla="*/ 135580 h 1654495"/>
                <a:gd name="connsiteX6" fmla="*/ 1526758 w 1654495"/>
                <a:gd name="connsiteY6" fmla="*/ 1655566 h 165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495" h="1654495">
                  <a:moveTo>
                    <a:pt x="1526758" y="1655566"/>
                  </a:moveTo>
                  <a:cubicBezTo>
                    <a:pt x="1569663" y="1655566"/>
                    <a:pt x="1612100" y="1653696"/>
                    <a:pt x="1654070" y="1650144"/>
                  </a:cubicBezTo>
                  <a:cubicBezTo>
                    <a:pt x="1654911" y="1628645"/>
                    <a:pt x="1655472" y="1607052"/>
                    <a:pt x="1655472" y="1585366"/>
                  </a:cubicBezTo>
                  <a:cubicBezTo>
                    <a:pt x="1655566" y="713625"/>
                    <a:pt x="948806" y="6865"/>
                    <a:pt x="77065" y="6865"/>
                  </a:cubicBezTo>
                  <a:cubicBezTo>
                    <a:pt x="55379" y="6865"/>
                    <a:pt x="33786" y="7426"/>
                    <a:pt x="12287" y="8267"/>
                  </a:cubicBezTo>
                  <a:cubicBezTo>
                    <a:pt x="8735" y="50237"/>
                    <a:pt x="6865" y="92768"/>
                    <a:pt x="6865" y="135580"/>
                  </a:cubicBezTo>
                  <a:cubicBezTo>
                    <a:pt x="6865" y="973670"/>
                    <a:pt x="688761" y="1655566"/>
                    <a:pt x="1526758" y="1655566"/>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sp>
          <p:nvSpPr>
            <p:cNvPr id="40" name="Vrije vorm: vorm 10">
              <a:extLst>
                <a:ext uri="{FF2B5EF4-FFF2-40B4-BE49-F238E27FC236}">
                  <a16:creationId xmlns:a16="http://schemas.microsoft.com/office/drawing/2014/main" id="{500A2996-FE83-4DA3-8443-64DBF511E51A}"/>
                </a:ext>
              </a:extLst>
            </p:cNvPr>
            <p:cNvSpPr/>
            <p:nvPr/>
          </p:nvSpPr>
          <p:spPr>
            <a:xfrm>
              <a:off x="2708602" y="6946104"/>
              <a:ext cx="1654495" cy="1654495"/>
            </a:xfrm>
            <a:custGeom>
              <a:avLst/>
              <a:gdLst>
                <a:gd name="connsiteX0" fmla="*/ 135580 w 1654495"/>
                <a:gd name="connsiteY0" fmla="*/ 6865 h 1654495"/>
                <a:gd name="connsiteX1" fmla="*/ 8267 w 1654495"/>
                <a:gd name="connsiteY1" fmla="*/ 12287 h 1654495"/>
                <a:gd name="connsiteX2" fmla="*/ 6865 w 1654495"/>
                <a:gd name="connsiteY2" fmla="*/ 77065 h 1654495"/>
                <a:gd name="connsiteX3" fmla="*/ 1585460 w 1654495"/>
                <a:gd name="connsiteY3" fmla="*/ 1655659 h 1654495"/>
                <a:gd name="connsiteX4" fmla="*/ 1650238 w 1654495"/>
                <a:gd name="connsiteY4" fmla="*/ 1654257 h 1654495"/>
                <a:gd name="connsiteX5" fmla="*/ 1655659 w 1654495"/>
                <a:gd name="connsiteY5" fmla="*/ 1526945 h 1654495"/>
                <a:gd name="connsiteX6" fmla="*/ 135580 w 1654495"/>
                <a:gd name="connsiteY6" fmla="*/ 6865 h 165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495" h="1654495">
                  <a:moveTo>
                    <a:pt x="135580" y="6865"/>
                  </a:moveTo>
                  <a:cubicBezTo>
                    <a:pt x="92675" y="6865"/>
                    <a:pt x="50237" y="8735"/>
                    <a:pt x="8267" y="12287"/>
                  </a:cubicBezTo>
                  <a:cubicBezTo>
                    <a:pt x="7426" y="33786"/>
                    <a:pt x="6865" y="55379"/>
                    <a:pt x="6865" y="77065"/>
                  </a:cubicBezTo>
                  <a:cubicBezTo>
                    <a:pt x="6865" y="948900"/>
                    <a:pt x="713625" y="1655659"/>
                    <a:pt x="1585460" y="1655659"/>
                  </a:cubicBezTo>
                  <a:cubicBezTo>
                    <a:pt x="1607146" y="1655659"/>
                    <a:pt x="1628738" y="1655098"/>
                    <a:pt x="1650238" y="1654257"/>
                  </a:cubicBezTo>
                  <a:cubicBezTo>
                    <a:pt x="1653696" y="1612287"/>
                    <a:pt x="1655659" y="1569756"/>
                    <a:pt x="1655659" y="1526945"/>
                  </a:cubicBezTo>
                  <a:cubicBezTo>
                    <a:pt x="1655472" y="688667"/>
                    <a:pt x="973577" y="6865"/>
                    <a:pt x="135580" y="6865"/>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grpSp>
      <p:sp>
        <p:nvSpPr>
          <p:cNvPr id="41" name="Titel 1">
            <a:extLst>
              <a:ext uri="{FF2B5EF4-FFF2-40B4-BE49-F238E27FC236}">
                <a16:creationId xmlns:a16="http://schemas.microsoft.com/office/drawing/2014/main" id="{1B6CC4C6-65EB-4B04-AEE7-772149F40967}"/>
              </a:ext>
            </a:extLst>
          </p:cNvPr>
          <p:cNvSpPr>
            <a:spLocks noGrp="1"/>
          </p:cNvSpPr>
          <p:nvPr>
            <p:ph type="title" hasCustomPrompt="1"/>
          </p:nvPr>
        </p:nvSpPr>
        <p:spPr>
          <a:xfrm>
            <a:off x="2281789" y="1409076"/>
            <a:ext cx="7628425" cy="4039849"/>
          </a:xfrm>
        </p:spPr>
        <p:txBody>
          <a:bodyPr tIns="0" bIns="0" anchor="ctr">
            <a:noAutofit/>
          </a:bodyPr>
          <a:lstStyle>
            <a:lvl1pPr algn="ctr">
              <a:defRPr sz="9600">
                <a:solidFill>
                  <a:srgbClr val="0000A4"/>
                </a:solidFill>
                <a:latin typeface="Produkt Super" pitchFamily="50" charset="0"/>
              </a:defRPr>
            </a:lvl1pPr>
          </a:lstStyle>
          <a:p>
            <a:r>
              <a:rPr lang="en-GB" noProof="0" dirty="0"/>
              <a:t>Chapter title</a:t>
            </a:r>
          </a:p>
        </p:txBody>
      </p:sp>
      <p:grpSp>
        <p:nvGrpSpPr>
          <p:cNvPr id="42" name="Graphic 75">
            <a:extLst>
              <a:ext uri="{FF2B5EF4-FFF2-40B4-BE49-F238E27FC236}">
                <a16:creationId xmlns:a16="http://schemas.microsoft.com/office/drawing/2014/main" id="{C6BF895F-A47E-4B63-BB58-A7DD50E90B1C}"/>
              </a:ext>
            </a:extLst>
          </p:cNvPr>
          <p:cNvGrpSpPr>
            <a:grpSpLocks noChangeAspect="1"/>
          </p:cNvGrpSpPr>
          <p:nvPr userDrawn="1"/>
        </p:nvGrpSpPr>
        <p:grpSpPr>
          <a:xfrm>
            <a:off x="9720686" y="1657582"/>
            <a:ext cx="3538485" cy="3538484"/>
            <a:chOff x="336000" y="1269000"/>
            <a:chExt cx="1080000" cy="1080000"/>
          </a:xfrm>
          <a:solidFill>
            <a:srgbClr val="0000A4"/>
          </a:solidFill>
        </p:grpSpPr>
        <p:sp>
          <p:nvSpPr>
            <p:cNvPr id="43" name="Freeform: Shape 42">
              <a:extLst>
                <a:ext uri="{FF2B5EF4-FFF2-40B4-BE49-F238E27FC236}">
                  <a16:creationId xmlns:a16="http://schemas.microsoft.com/office/drawing/2014/main" id="{61F81D32-21B9-4057-9951-A2970604E355}"/>
                </a:ext>
              </a:extLst>
            </p:cNvPr>
            <p:cNvSpPr/>
            <p:nvPr/>
          </p:nvSpPr>
          <p:spPr>
            <a:xfrm>
              <a:off x="532151" y="1651810"/>
              <a:ext cx="50657" cy="125629"/>
            </a:xfrm>
            <a:custGeom>
              <a:avLst/>
              <a:gdLst>
                <a:gd name="connsiteX0" fmla="*/ 43587 w 50656"/>
                <a:gd name="connsiteY0" fmla="*/ 436 h 125628"/>
                <a:gd name="connsiteX1" fmla="*/ 28960 w 50656"/>
                <a:gd name="connsiteY1" fmla="*/ 8709 h 125628"/>
                <a:gd name="connsiteX2" fmla="*/ 433 w 50656"/>
                <a:gd name="connsiteY2" fmla="*/ 111559 h 125628"/>
                <a:gd name="connsiteX3" fmla="*/ 8713 w 50656"/>
                <a:gd name="connsiteY3" fmla="*/ 126178 h 125628"/>
                <a:gd name="connsiteX4" fmla="*/ 23335 w 50656"/>
                <a:gd name="connsiteY4" fmla="*/ 117908 h 125628"/>
                <a:gd name="connsiteX5" fmla="*/ 51857 w 50656"/>
                <a:gd name="connsiteY5" fmla="*/ 15058 h 125628"/>
                <a:gd name="connsiteX6" fmla="*/ 43587 w 50656"/>
                <a:gd name="connsiteY6" fmla="*/ 436 h 12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56" h="125628">
                  <a:moveTo>
                    <a:pt x="43587" y="436"/>
                  </a:moveTo>
                  <a:cubicBezTo>
                    <a:pt x="37259" y="-1320"/>
                    <a:pt x="30713" y="2384"/>
                    <a:pt x="28960" y="8709"/>
                  </a:cubicBezTo>
                  <a:lnTo>
                    <a:pt x="433" y="111559"/>
                  </a:lnTo>
                  <a:cubicBezTo>
                    <a:pt x="-1315" y="117884"/>
                    <a:pt x="2389" y="124430"/>
                    <a:pt x="8713" y="126178"/>
                  </a:cubicBezTo>
                  <a:cubicBezTo>
                    <a:pt x="15033" y="127934"/>
                    <a:pt x="21579" y="124233"/>
                    <a:pt x="23335" y="117908"/>
                  </a:cubicBezTo>
                  <a:lnTo>
                    <a:pt x="51857" y="15058"/>
                  </a:lnTo>
                  <a:cubicBezTo>
                    <a:pt x="53607" y="8733"/>
                    <a:pt x="49903" y="2187"/>
                    <a:pt x="43587" y="436"/>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sp>
          <p:nvSpPr>
            <p:cNvPr id="44" name="Freeform: Shape 43">
              <a:extLst>
                <a:ext uri="{FF2B5EF4-FFF2-40B4-BE49-F238E27FC236}">
                  <a16:creationId xmlns:a16="http://schemas.microsoft.com/office/drawing/2014/main" id="{DF5BF74D-3B2B-4FD8-9A75-FFB5F45EF45D}"/>
                </a:ext>
              </a:extLst>
            </p:cNvPr>
            <p:cNvSpPr/>
            <p:nvPr/>
          </p:nvSpPr>
          <p:spPr>
            <a:xfrm>
              <a:off x="403545" y="1337426"/>
              <a:ext cx="944240" cy="944240"/>
            </a:xfrm>
            <a:custGeom>
              <a:avLst/>
              <a:gdLst>
                <a:gd name="connsiteX0" fmla="*/ 742551 w 944240"/>
                <a:gd name="connsiteY0" fmla="*/ 275695 h 944240"/>
                <a:gd name="connsiteX1" fmla="*/ 681040 w 944240"/>
                <a:gd name="connsiteY1" fmla="*/ 283794 h 944240"/>
                <a:gd name="connsiteX2" fmla="*/ 578805 w 944240"/>
                <a:gd name="connsiteY2" fmla="*/ 205346 h 944240"/>
                <a:gd name="connsiteX3" fmla="*/ 570706 w 944240"/>
                <a:gd name="connsiteY3" fmla="*/ 143834 h 944240"/>
                <a:gd name="connsiteX4" fmla="*/ 632215 w 944240"/>
                <a:gd name="connsiteY4" fmla="*/ 135734 h 944240"/>
                <a:gd name="connsiteX5" fmla="*/ 734452 w 944240"/>
                <a:gd name="connsiteY5" fmla="*/ 214188 h 944240"/>
                <a:gd name="connsiteX6" fmla="*/ 742551 w 944240"/>
                <a:gd name="connsiteY6" fmla="*/ 275695 h 944240"/>
                <a:gd name="connsiteX7" fmla="*/ 533433 w 944240"/>
                <a:gd name="connsiteY7" fmla="*/ 654030 h 944240"/>
                <a:gd name="connsiteX8" fmla="*/ 291562 w 944240"/>
                <a:gd name="connsiteY8" fmla="*/ 533438 h 944240"/>
                <a:gd name="connsiteX9" fmla="*/ 412152 w 944240"/>
                <a:gd name="connsiteY9" fmla="*/ 291564 h 944240"/>
                <a:gd name="connsiteX10" fmla="*/ 654020 w 944240"/>
                <a:gd name="connsiteY10" fmla="*/ 412154 h 944240"/>
                <a:gd name="connsiteX11" fmla="*/ 533433 w 944240"/>
                <a:gd name="connsiteY11" fmla="*/ 654030 h 944240"/>
                <a:gd name="connsiteX12" fmla="*/ 214243 w 944240"/>
                <a:gd name="connsiteY12" fmla="*/ 327324 h 944240"/>
                <a:gd name="connsiteX13" fmla="*/ 179807 w 944240"/>
                <a:gd name="connsiteY13" fmla="*/ 451507 h 944240"/>
                <a:gd name="connsiteX14" fmla="*/ 125811 w 944240"/>
                <a:gd name="connsiteY14" fmla="*/ 482057 h 944240"/>
                <a:gd name="connsiteX15" fmla="*/ 95261 w 944240"/>
                <a:gd name="connsiteY15" fmla="*/ 428056 h 944240"/>
                <a:gd name="connsiteX16" fmla="*/ 129699 w 944240"/>
                <a:gd name="connsiteY16" fmla="*/ 303879 h 944240"/>
                <a:gd name="connsiteX17" fmla="*/ 183695 w 944240"/>
                <a:gd name="connsiteY17" fmla="*/ 273328 h 944240"/>
                <a:gd name="connsiteX18" fmla="*/ 214243 w 944240"/>
                <a:gd name="connsiteY18" fmla="*/ 327324 h 944240"/>
                <a:gd name="connsiteX19" fmla="*/ 921030 w 944240"/>
                <a:gd name="connsiteY19" fmla="*/ 322820 h 944240"/>
                <a:gd name="connsiteX20" fmla="*/ 322813 w 944240"/>
                <a:gd name="connsiteY20" fmla="*/ 24555 h 944240"/>
                <a:gd name="connsiteX21" fmla="*/ 24555 w 944240"/>
                <a:gd name="connsiteY21" fmla="*/ 622774 h 944240"/>
                <a:gd name="connsiteX22" fmla="*/ 622772 w 944240"/>
                <a:gd name="connsiteY22" fmla="*/ 921040 h 944240"/>
                <a:gd name="connsiteX23" fmla="*/ 921030 w 944240"/>
                <a:gd name="connsiteY23" fmla="*/ 322820 h 9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4240" h="944240">
                  <a:moveTo>
                    <a:pt x="742551" y="275695"/>
                  </a:moveTo>
                  <a:cubicBezTo>
                    <a:pt x="727800" y="294915"/>
                    <a:pt x="700262" y="298546"/>
                    <a:pt x="681040" y="283794"/>
                  </a:cubicBezTo>
                  <a:lnTo>
                    <a:pt x="578805" y="205346"/>
                  </a:lnTo>
                  <a:cubicBezTo>
                    <a:pt x="559583" y="190597"/>
                    <a:pt x="555954" y="163056"/>
                    <a:pt x="570706" y="143834"/>
                  </a:cubicBezTo>
                  <a:cubicBezTo>
                    <a:pt x="585457" y="124614"/>
                    <a:pt x="612995" y="120991"/>
                    <a:pt x="632215" y="135734"/>
                  </a:cubicBezTo>
                  <a:lnTo>
                    <a:pt x="734452" y="214188"/>
                  </a:lnTo>
                  <a:cubicBezTo>
                    <a:pt x="753672" y="228931"/>
                    <a:pt x="757303" y="256475"/>
                    <a:pt x="742551" y="275695"/>
                  </a:cubicBezTo>
                  <a:moveTo>
                    <a:pt x="533433" y="654030"/>
                  </a:moveTo>
                  <a:cubicBezTo>
                    <a:pt x="433339" y="687523"/>
                    <a:pt x="325050" y="633533"/>
                    <a:pt x="291562" y="533438"/>
                  </a:cubicBezTo>
                  <a:cubicBezTo>
                    <a:pt x="258072" y="433346"/>
                    <a:pt x="312060" y="325055"/>
                    <a:pt x="412152" y="291564"/>
                  </a:cubicBezTo>
                  <a:cubicBezTo>
                    <a:pt x="512247" y="258077"/>
                    <a:pt x="620530" y="312068"/>
                    <a:pt x="654020" y="412154"/>
                  </a:cubicBezTo>
                  <a:cubicBezTo>
                    <a:pt x="687513" y="512249"/>
                    <a:pt x="633525" y="620540"/>
                    <a:pt x="533433" y="654030"/>
                  </a:cubicBezTo>
                  <a:moveTo>
                    <a:pt x="214243" y="327324"/>
                  </a:moveTo>
                  <a:lnTo>
                    <a:pt x="179807" y="451507"/>
                  </a:lnTo>
                  <a:cubicBezTo>
                    <a:pt x="173334" y="474855"/>
                    <a:pt x="149157" y="488531"/>
                    <a:pt x="125811" y="482057"/>
                  </a:cubicBezTo>
                  <a:cubicBezTo>
                    <a:pt x="102464" y="475579"/>
                    <a:pt x="88785" y="451404"/>
                    <a:pt x="95261" y="428056"/>
                  </a:cubicBezTo>
                  <a:lnTo>
                    <a:pt x="129699" y="303879"/>
                  </a:lnTo>
                  <a:cubicBezTo>
                    <a:pt x="136170" y="280534"/>
                    <a:pt x="160347" y="266858"/>
                    <a:pt x="183695" y="273328"/>
                  </a:cubicBezTo>
                  <a:cubicBezTo>
                    <a:pt x="207040" y="279801"/>
                    <a:pt x="220722" y="303976"/>
                    <a:pt x="214243" y="327324"/>
                  </a:cubicBezTo>
                  <a:moveTo>
                    <a:pt x="921030" y="322820"/>
                  </a:moveTo>
                  <a:cubicBezTo>
                    <a:pt x="838199" y="75262"/>
                    <a:pt x="570368" y="-58279"/>
                    <a:pt x="322813" y="24555"/>
                  </a:cubicBezTo>
                  <a:cubicBezTo>
                    <a:pt x="75258" y="107385"/>
                    <a:pt x="-58278" y="375219"/>
                    <a:pt x="24555" y="622774"/>
                  </a:cubicBezTo>
                  <a:cubicBezTo>
                    <a:pt x="107383" y="870330"/>
                    <a:pt x="375217" y="1003871"/>
                    <a:pt x="622772" y="921040"/>
                  </a:cubicBezTo>
                  <a:cubicBezTo>
                    <a:pt x="870327" y="838207"/>
                    <a:pt x="1003864" y="570375"/>
                    <a:pt x="921030" y="322820"/>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sp>
          <p:nvSpPr>
            <p:cNvPr id="45" name="Freeform: Shape 44">
              <a:extLst>
                <a:ext uri="{FF2B5EF4-FFF2-40B4-BE49-F238E27FC236}">
                  <a16:creationId xmlns:a16="http://schemas.microsoft.com/office/drawing/2014/main" id="{4FE21B32-B1A9-44EC-B546-D8E6CCDB9CCF}"/>
                </a:ext>
              </a:extLst>
            </p:cNvPr>
            <p:cNvSpPr/>
            <p:nvPr/>
          </p:nvSpPr>
          <p:spPr>
            <a:xfrm>
              <a:off x="1005955" y="1502823"/>
              <a:ext cx="107392" cy="87129"/>
            </a:xfrm>
            <a:custGeom>
              <a:avLst/>
              <a:gdLst>
                <a:gd name="connsiteX0" fmla="*/ 103790 w 107392"/>
                <a:gd name="connsiteY0" fmla="*/ 67430 h 87129"/>
                <a:gd name="connsiteX1" fmla="*/ 19112 w 107392"/>
                <a:gd name="connsiteY1" fmla="*/ 2457 h 87129"/>
                <a:gd name="connsiteX2" fmla="*/ 2458 w 107392"/>
                <a:gd name="connsiteY2" fmla="*/ 4648 h 87129"/>
                <a:gd name="connsiteX3" fmla="*/ 4649 w 107392"/>
                <a:gd name="connsiteY3" fmla="*/ 21307 h 87129"/>
                <a:gd name="connsiteX4" fmla="*/ 89326 w 107392"/>
                <a:gd name="connsiteY4" fmla="*/ 86282 h 87129"/>
                <a:gd name="connsiteX5" fmla="*/ 105984 w 107392"/>
                <a:gd name="connsiteY5" fmla="*/ 84091 h 87129"/>
                <a:gd name="connsiteX6" fmla="*/ 103790 w 107392"/>
                <a:gd name="connsiteY6" fmla="*/ 67430 h 8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92" h="87129">
                  <a:moveTo>
                    <a:pt x="103790" y="67430"/>
                  </a:moveTo>
                  <a:lnTo>
                    <a:pt x="19112" y="2457"/>
                  </a:lnTo>
                  <a:cubicBezTo>
                    <a:pt x="13908" y="-1536"/>
                    <a:pt x="6449" y="-561"/>
                    <a:pt x="2458" y="4648"/>
                  </a:cubicBezTo>
                  <a:cubicBezTo>
                    <a:pt x="-1540" y="9854"/>
                    <a:pt x="-557" y="17316"/>
                    <a:pt x="4649" y="21307"/>
                  </a:cubicBezTo>
                  <a:lnTo>
                    <a:pt x="89326" y="86282"/>
                  </a:lnTo>
                  <a:cubicBezTo>
                    <a:pt x="94532" y="90275"/>
                    <a:pt x="101986" y="89297"/>
                    <a:pt x="105984" y="84091"/>
                  </a:cubicBezTo>
                  <a:cubicBezTo>
                    <a:pt x="109974" y="78882"/>
                    <a:pt x="108991" y="71423"/>
                    <a:pt x="103790" y="67430"/>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grpSp>
      <p:grpSp>
        <p:nvGrpSpPr>
          <p:cNvPr id="19" name="Groep 18">
            <a:extLst>
              <a:ext uri="{FF2B5EF4-FFF2-40B4-BE49-F238E27FC236}">
                <a16:creationId xmlns:a16="http://schemas.microsoft.com/office/drawing/2014/main" id="{97C3F20C-1576-4907-BF1A-19B8C71033E2}"/>
              </a:ext>
            </a:extLst>
          </p:cNvPr>
          <p:cNvGrpSpPr/>
          <p:nvPr userDrawn="1"/>
        </p:nvGrpSpPr>
        <p:grpSpPr>
          <a:xfrm>
            <a:off x="4390030" y="-696037"/>
            <a:ext cx="3411940" cy="454105"/>
            <a:chOff x="4390030" y="-696037"/>
            <a:chExt cx="3411940" cy="454105"/>
          </a:xfrm>
        </p:grpSpPr>
        <p:sp>
          <p:nvSpPr>
            <p:cNvPr id="20" name="Rechthoek: afgeronde hoeken 19">
              <a:extLst>
                <a:ext uri="{FF2B5EF4-FFF2-40B4-BE49-F238E27FC236}">
                  <a16:creationId xmlns:a16="http://schemas.microsoft.com/office/drawing/2014/main" id="{D67BA51D-9E59-44BE-83A2-843D44601C21}"/>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Chapter slide | Light</a:t>
              </a:r>
            </a:p>
          </p:txBody>
        </p:sp>
        <p:sp>
          <p:nvSpPr>
            <p:cNvPr id="21" name="Tekstvak 20">
              <a:extLst>
                <a:ext uri="{FF2B5EF4-FFF2-40B4-BE49-F238E27FC236}">
                  <a16:creationId xmlns:a16="http://schemas.microsoft.com/office/drawing/2014/main" id="{277A655D-C1F1-4467-A7EE-6719E1BDD6D8}"/>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Tree>
    <p:extLst>
      <p:ext uri="{BB962C8B-B14F-4D97-AF65-F5344CB8AC3E}">
        <p14:creationId xmlns:p14="http://schemas.microsoft.com/office/powerpoint/2010/main" val="5864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1+#ppt_w/2"/>
                                          </p:val>
                                        </p:tav>
                                        <p:tav tm="100000">
                                          <p:val>
                                            <p:strVal val="#ppt_x"/>
                                          </p:val>
                                        </p:tav>
                                      </p:tavLst>
                                    </p:anim>
                                    <p:anim calcmode="lin" valueType="num">
                                      <p:cBhvr additive="base">
                                        <p:cTn id="12" dur="500" fill="hold"/>
                                        <p:tgtEl>
                                          <p:spTgt spid="33"/>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1+#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500" fill="hold"/>
                                        <p:tgtEl>
                                          <p:spTgt spid="36"/>
                                        </p:tgtEl>
                                        <p:attrNameLst>
                                          <p:attrName>ppt_x</p:attrName>
                                        </p:attrNameLst>
                                      </p:cBhvr>
                                      <p:tavLst>
                                        <p:tav tm="0">
                                          <p:val>
                                            <p:strVal val="0-#ppt_w/2"/>
                                          </p:val>
                                        </p:tav>
                                        <p:tav tm="100000">
                                          <p:val>
                                            <p:strVal val="#ppt_x"/>
                                          </p:val>
                                        </p:tav>
                                      </p:tavLst>
                                    </p:anim>
                                    <p:anim calcmode="lin" valueType="num">
                                      <p:cBhvr additive="base">
                                        <p:cTn id="24" dur="500" fill="hold"/>
                                        <p:tgtEl>
                                          <p:spTgt spid="36"/>
                                        </p:tgtEl>
                                        <p:attrNameLst>
                                          <p:attrName>ppt_y</p:attrName>
                                        </p:attrNameLst>
                                      </p:cBhvr>
                                      <p:tavLst>
                                        <p:tav tm="0">
                                          <p:val>
                                            <p:strVal val="#ppt_y"/>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0-#ppt_h/2"/>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additive="base">
                                        <p:cTn id="31" dur="500" fill="hold"/>
                                        <p:tgtEl>
                                          <p:spTgt spid="42"/>
                                        </p:tgtEl>
                                        <p:attrNameLst>
                                          <p:attrName>ppt_x</p:attrName>
                                        </p:attrNameLst>
                                      </p:cBhvr>
                                      <p:tavLst>
                                        <p:tav tm="0">
                                          <p:val>
                                            <p:strVal val="1+#ppt_w/2"/>
                                          </p:val>
                                        </p:tav>
                                        <p:tav tm="100000">
                                          <p:val>
                                            <p:strVal val="#ppt_x"/>
                                          </p:val>
                                        </p:tav>
                                      </p:tavLst>
                                    </p:anim>
                                    <p:anim calcmode="lin" valueType="num">
                                      <p:cBhvr additive="base">
                                        <p:cTn id="32" dur="500" fill="hold"/>
                                        <p:tgtEl>
                                          <p:spTgt spid="42"/>
                                        </p:tgtEl>
                                        <p:attrNameLst>
                                          <p:attrName>ppt_y</p:attrName>
                                        </p:attrNameLst>
                                      </p:cBhvr>
                                      <p:tavLst>
                                        <p:tav tm="0">
                                          <p:val>
                                            <p:strVal val="#ppt_y"/>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ppt_x"/>
                                          </p:val>
                                        </p:tav>
                                        <p:tav tm="100000">
                                          <p:val>
                                            <p:strVal val="#ppt_x"/>
                                          </p:val>
                                        </p:tav>
                                      </p:tavLst>
                                    </p:anim>
                                    <p:anim calcmode="lin" valueType="num">
                                      <p:cBhvr additive="base">
                                        <p:cTn id="36" dur="500" fill="hold"/>
                                        <p:tgtEl>
                                          <p:spTgt spid="37"/>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anim calcmode="lin" valueType="num">
                                      <p:cBhvr additive="base">
                                        <p:cTn id="39" dur="500" fill="hold"/>
                                        <p:tgtEl>
                                          <p:spTgt spid="35"/>
                                        </p:tgtEl>
                                        <p:attrNameLst>
                                          <p:attrName>ppt_x</p:attrName>
                                        </p:attrNameLst>
                                      </p:cBhvr>
                                      <p:tavLst>
                                        <p:tav tm="0">
                                          <p:val>
                                            <p:strVal val="#ppt_x"/>
                                          </p:val>
                                        </p:tav>
                                        <p:tav tm="100000">
                                          <p:val>
                                            <p:strVal val="#ppt_x"/>
                                          </p:val>
                                        </p:tav>
                                      </p:tavLst>
                                    </p:anim>
                                    <p:anim calcmode="lin" valueType="num">
                                      <p:cBhvr additive="base">
                                        <p:cTn id="40" dur="500" fill="hold"/>
                                        <p:tgtEl>
                                          <p:spTgt spid="35"/>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41"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Content + Benelux">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5745280"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0" y="1762174"/>
            <a:ext cx="5745278"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F3BE11DB-2AB0-47E5-913B-AE9C13407A15}"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Benelux</a:t>
            </a:r>
          </a:p>
        </p:txBody>
      </p:sp>
      <p:grpSp>
        <p:nvGrpSpPr>
          <p:cNvPr id="19" name="Groep 18">
            <a:extLst>
              <a:ext uri="{FF2B5EF4-FFF2-40B4-BE49-F238E27FC236}">
                <a16:creationId xmlns:a16="http://schemas.microsoft.com/office/drawing/2014/main" id="{82F1FEED-01F1-4D74-B6CC-A4D0BEA2078C}"/>
              </a:ext>
            </a:extLst>
          </p:cNvPr>
          <p:cNvGrpSpPr/>
          <p:nvPr userDrawn="1"/>
        </p:nvGrpSpPr>
        <p:grpSpPr>
          <a:xfrm>
            <a:off x="7242134" y="327865"/>
            <a:ext cx="4183103" cy="5936458"/>
            <a:chOff x="7189727" y="620427"/>
            <a:chExt cx="4233806" cy="6008413"/>
          </a:xfrm>
        </p:grpSpPr>
        <p:sp>
          <p:nvSpPr>
            <p:cNvPr id="8" name="Freeform: Shape 8">
              <a:extLst>
                <a:ext uri="{FF2B5EF4-FFF2-40B4-BE49-F238E27FC236}">
                  <a16:creationId xmlns:a16="http://schemas.microsoft.com/office/drawing/2014/main" id="{674351C8-5110-40F8-A03A-6FC9A341C7F6}"/>
                </a:ext>
              </a:extLst>
            </p:cNvPr>
            <p:cNvSpPr>
              <a:spLocks noChangeAspect="1"/>
            </p:cNvSpPr>
            <p:nvPr userDrawn="1"/>
          </p:nvSpPr>
          <p:spPr>
            <a:xfrm>
              <a:off x="7189727" y="3840589"/>
              <a:ext cx="3422149" cy="2788251"/>
            </a:xfrm>
            <a:custGeom>
              <a:avLst/>
              <a:gdLst>
                <a:gd name="connsiteX0" fmla="*/ 286262 w 3294613"/>
                <a:gd name="connsiteY0" fmla="*/ 264155 h 2684298"/>
                <a:gd name="connsiteX1" fmla="*/ 41394 w 3294613"/>
                <a:gd name="connsiteY1" fmla="*/ 833471 h 2684298"/>
                <a:gd name="connsiteX2" fmla="*/ 515828 w 3294613"/>
                <a:gd name="connsiteY2" fmla="*/ 1069155 h 2684298"/>
                <a:gd name="connsiteX3" fmla="*/ 708538 w 3294613"/>
                <a:gd name="connsiteY3" fmla="*/ 1353567 h 2684298"/>
                <a:gd name="connsiteX4" fmla="*/ 971626 w 3294613"/>
                <a:gd name="connsiteY4" fmla="*/ 1456168 h 2684298"/>
                <a:gd name="connsiteX5" fmla="*/ 1201703 w 3294613"/>
                <a:gd name="connsiteY5" fmla="*/ 1587119 h 2684298"/>
                <a:gd name="connsiteX6" fmla="*/ 1380437 w 3294613"/>
                <a:gd name="connsiteY6" fmla="*/ 1832840 h 2684298"/>
                <a:gd name="connsiteX7" fmla="*/ 1516716 w 3294613"/>
                <a:gd name="connsiteY7" fmla="*/ 2106789 h 2684298"/>
                <a:gd name="connsiteX8" fmla="*/ 1851007 w 3294613"/>
                <a:gd name="connsiteY8" fmla="*/ 1929093 h 2684298"/>
                <a:gd name="connsiteX9" fmla="*/ 1983413 w 3294613"/>
                <a:gd name="connsiteY9" fmla="*/ 1836222 h 2684298"/>
                <a:gd name="connsiteX10" fmla="*/ 1969725 w 3294613"/>
                <a:gd name="connsiteY10" fmla="*/ 2060877 h 2684298"/>
                <a:gd name="connsiteX11" fmla="*/ 2293570 w 3294613"/>
                <a:gd name="connsiteY11" fmla="*/ 2458289 h 2684298"/>
                <a:gd name="connsiteX12" fmla="*/ 2758710 w 3294613"/>
                <a:gd name="connsiteY12" fmla="*/ 2648608 h 2684298"/>
                <a:gd name="connsiteX13" fmla="*/ 2786725 w 3294613"/>
                <a:gd name="connsiteY13" fmla="*/ 2329850 h 2684298"/>
                <a:gd name="connsiteX14" fmla="*/ 2850412 w 3294613"/>
                <a:gd name="connsiteY14" fmla="*/ 1923133 h 2684298"/>
                <a:gd name="connsiteX15" fmla="*/ 3252931 w 3294613"/>
                <a:gd name="connsiteY15" fmla="*/ 1613634 h 2684298"/>
                <a:gd name="connsiteX16" fmla="*/ 3151200 w 3294613"/>
                <a:gd name="connsiteY16" fmla="*/ 1115066 h 2684298"/>
                <a:gd name="connsiteX17" fmla="*/ 2716561 w 3294613"/>
                <a:gd name="connsiteY17" fmla="*/ 975664 h 2684298"/>
                <a:gd name="connsiteX18" fmla="*/ 2722677 w 3294613"/>
                <a:gd name="connsiteY18" fmla="*/ 704921 h 2684298"/>
                <a:gd name="connsiteX19" fmla="*/ 2774715 w 3294613"/>
                <a:gd name="connsiteY19" fmla="*/ 360436 h 2684298"/>
                <a:gd name="connsiteX20" fmla="*/ 2376719 w 3294613"/>
                <a:gd name="connsiteY20" fmla="*/ 253146 h 2684298"/>
                <a:gd name="connsiteX21" fmla="*/ 2150303 w 3294613"/>
                <a:gd name="connsiteY21" fmla="*/ 72715 h 2684298"/>
                <a:gd name="connsiteX22" fmla="*/ 1620773 w 3294613"/>
                <a:gd name="connsiteY22" fmla="*/ 59083 h 2684298"/>
                <a:gd name="connsiteX23" fmla="*/ 1251729 w 3294613"/>
                <a:gd name="connsiteY23" fmla="*/ 231932 h 2684298"/>
                <a:gd name="connsiteX24" fmla="*/ 863316 w 3294613"/>
                <a:gd name="connsiteY24" fmla="*/ 188273 h 2684298"/>
                <a:gd name="connsiteX25" fmla="*/ 286262 w 3294613"/>
                <a:gd name="connsiteY25" fmla="*/ 264155 h 268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94613" h="2684298">
                  <a:moveTo>
                    <a:pt x="286262" y="264155"/>
                  </a:moveTo>
                  <a:cubicBezTo>
                    <a:pt x="50569" y="419248"/>
                    <a:pt x="-68798" y="655933"/>
                    <a:pt x="41394" y="833471"/>
                  </a:cubicBezTo>
                  <a:cubicBezTo>
                    <a:pt x="113023" y="948871"/>
                    <a:pt x="340412" y="983115"/>
                    <a:pt x="515828" y="1069155"/>
                  </a:cubicBezTo>
                  <a:cubicBezTo>
                    <a:pt x="670328" y="1144954"/>
                    <a:pt x="561508" y="1356376"/>
                    <a:pt x="708538" y="1353567"/>
                  </a:cubicBezTo>
                  <a:cubicBezTo>
                    <a:pt x="855578" y="1350750"/>
                    <a:pt x="949931" y="1377932"/>
                    <a:pt x="971626" y="1456168"/>
                  </a:cubicBezTo>
                  <a:cubicBezTo>
                    <a:pt x="993312" y="1534396"/>
                    <a:pt x="1030549" y="1581679"/>
                    <a:pt x="1201703" y="1587119"/>
                  </a:cubicBezTo>
                  <a:cubicBezTo>
                    <a:pt x="1372865" y="1592559"/>
                    <a:pt x="1400251" y="1754788"/>
                    <a:pt x="1380437" y="1832840"/>
                  </a:cubicBezTo>
                  <a:cubicBezTo>
                    <a:pt x="1360614" y="1910881"/>
                    <a:pt x="1360614" y="2066994"/>
                    <a:pt x="1516716" y="2106789"/>
                  </a:cubicBezTo>
                  <a:cubicBezTo>
                    <a:pt x="1672819" y="2146584"/>
                    <a:pt x="1800017" y="1987599"/>
                    <a:pt x="1851007" y="1929093"/>
                  </a:cubicBezTo>
                  <a:cubicBezTo>
                    <a:pt x="1901997" y="1870605"/>
                    <a:pt x="1948919" y="1806418"/>
                    <a:pt x="1983413" y="1836222"/>
                  </a:cubicBezTo>
                  <a:cubicBezTo>
                    <a:pt x="2017916" y="1866036"/>
                    <a:pt x="1954396" y="1957544"/>
                    <a:pt x="1969725" y="2060877"/>
                  </a:cubicBezTo>
                  <a:cubicBezTo>
                    <a:pt x="1999594" y="2262289"/>
                    <a:pt x="2152166" y="2347598"/>
                    <a:pt x="2293570" y="2458289"/>
                  </a:cubicBezTo>
                  <a:cubicBezTo>
                    <a:pt x="2434975" y="2568972"/>
                    <a:pt x="2598844" y="2764971"/>
                    <a:pt x="2758710" y="2648608"/>
                  </a:cubicBezTo>
                  <a:cubicBezTo>
                    <a:pt x="2918575" y="2532235"/>
                    <a:pt x="2829755" y="2373092"/>
                    <a:pt x="2786725" y="2329850"/>
                  </a:cubicBezTo>
                  <a:cubicBezTo>
                    <a:pt x="2743668" y="2286608"/>
                    <a:pt x="2728952" y="2043399"/>
                    <a:pt x="2850412" y="1923133"/>
                  </a:cubicBezTo>
                  <a:cubicBezTo>
                    <a:pt x="2971854" y="1802850"/>
                    <a:pt x="3197835" y="1739126"/>
                    <a:pt x="3252931" y="1613634"/>
                  </a:cubicBezTo>
                  <a:cubicBezTo>
                    <a:pt x="3308035" y="1488141"/>
                    <a:pt x="3337191" y="1298731"/>
                    <a:pt x="3151200" y="1115066"/>
                  </a:cubicBezTo>
                  <a:cubicBezTo>
                    <a:pt x="3022631" y="988119"/>
                    <a:pt x="2777782" y="1043011"/>
                    <a:pt x="2716561" y="975664"/>
                  </a:cubicBezTo>
                  <a:cubicBezTo>
                    <a:pt x="2655348" y="908325"/>
                    <a:pt x="2701260" y="753891"/>
                    <a:pt x="2722677" y="704921"/>
                  </a:cubicBezTo>
                  <a:cubicBezTo>
                    <a:pt x="2744104" y="655942"/>
                    <a:pt x="2843369" y="442676"/>
                    <a:pt x="2774715" y="360436"/>
                  </a:cubicBezTo>
                  <a:cubicBezTo>
                    <a:pt x="2711964" y="285285"/>
                    <a:pt x="2484890" y="313987"/>
                    <a:pt x="2376719" y="253146"/>
                  </a:cubicBezTo>
                  <a:cubicBezTo>
                    <a:pt x="2229791" y="170497"/>
                    <a:pt x="2248252" y="121694"/>
                    <a:pt x="2150303" y="72715"/>
                  </a:cubicBezTo>
                  <a:cubicBezTo>
                    <a:pt x="2052354" y="23745"/>
                    <a:pt x="1840321" y="-55789"/>
                    <a:pt x="1620773" y="59083"/>
                  </a:cubicBezTo>
                  <a:cubicBezTo>
                    <a:pt x="1422076" y="163046"/>
                    <a:pt x="1516967" y="169079"/>
                    <a:pt x="1251729" y="231932"/>
                  </a:cubicBezTo>
                  <a:cubicBezTo>
                    <a:pt x="1092781" y="269614"/>
                    <a:pt x="961256" y="231126"/>
                    <a:pt x="863316" y="188273"/>
                  </a:cubicBezTo>
                  <a:cubicBezTo>
                    <a:pt x="765376" y="145428"/>
                    <a:pt x="509647" y="117153"/>
                    <a:pt x="286262" y="264155"/>
                  </a:cubicBezTo>
                </a:path>
              </a:pathLst>
            </a:custGeom>
            <a:solidFill>
              <a:srgbClr val="1EADFF"/>
            </a:solidFill>
            <a:ln w="9255" cap="flat">
              <a:noFill/>
              <a:prstDash val="solid"/>
              <a:miter/>
            </a:ln>
          </p:spPr>
          <p:txBody>
            <a:bodyPr rtlCol="0" anchor="ctr"/>
            <a:lstStyle/>
            <a:p>
              <a:endParaRPr lang="en-GB" sz="1800" dirty="0">
                <a:latin typeface="Graphik Regular" panose="020B0503030202060203" pitchFamily="34" charset="0"/>
              </a:endParaRPr>
            </a:p>
          </p:txBody>
        </p:sp>
        <p:grpSp>
          <p:nvGrpSpPr>
            <p:cNvPr id="9" name="Group 9">
              <a:extLst>
                <a:ext uri="{FF2B5EF4-FFF2-40B4-BE49-F238E27FC236}">
                  <a16:creationId xmlns:a16="http://schemas.microsoft.com/office/drawing/2014/main" id="{1CB2EE56-4F1B-4DE3-AEB0-7CF4E2D20AE6}"/>
                </a:ext>
              </a:extLst>
            </p:cNvPr>
            <p:cNvGrpSpPr>
              <a:grpSpLocks noChangeAspect="1"/>
            </p:cNvGrpSpPr>
            <p:nvPr userDrawn="1"/>
          </p:nvGrpSpPr>
          <p:grpSpPr>
            <a:xfrm>
              <a:off x="8044400" y="620427"/>
              <a:ext cx="3379133" cy="4204000"/>
              <a:chOff x="7448930" y="197625"/>
              <a:chExt cx="3658976" cy="4552084"/>
            </a:xfrm>
            <a:solidFill>
              <a:srgbClr val="0000A4"/>
            </a:solidFill>
          </p:grpSpPr>
          <p:sp>
            <p:nvSpPr>
              <p:cNvPr id="10" name="Freeform: Shape 10">
                <a:extLst>
                  <a:ext uri="{FF2B5EF4-FFF2-40B4-BE49-F238E27FC236}">
                    <a16:creationId xmlns:a16="http://schemas.microsoft.com/office/drawing/2014/main" id="{DAEBB6F5-63D4-4797-98BD-6A3046E1B44D}"/>
                  </a:ext>
                </a:extLst>
              </p:cNvPr>
              <p:cNvSpPr/>
              <p:nvPr/>
            </p:nvSpPr>
            <p:spPr>
              <a:xfrm>
                <a:off x="7580515" y="313585"/>
                <a:ext cx="3527391" cy="4436124"/>
              </a:xfrm>
              <a:custGeom>
                <a:avLst/>
                <a:gdLst>
                  <a:gd name="connsiteX0" fmla="*/ 1074301 w 3136209"/>
                  <a:gd name="connsiteY0" fmla="*/ 722371 h 3944164"/>
                  <a:gd name="connsiteX1" fmla="*/ 845225 w 3136209"/>
                  <a:gd name="connsiteY1" fmla="*/ 1696911 h 3944164"/>
                  <a:gd name="connsiteX2" fmla="*/ 492010 w 3136209"/>
                  <a:gd name="connsiteY2" fmla="*/ 2109263 h 3944164"/>
                  <a:gd name="connsiteX3" fmla="*/ 486607 w 3136209"/>
                  <a:gd name="connsiteY3" fmla="*/ 2325846 h 3944164"/>
                  <a:gd name="connsiteX4" fmla="*/ 313304 w 3136209"/>
                  <a:gd name="connsiteY4" fmla="*/ 2355872 h 3944164"/>
                  <a:gd name="connsiteX5" fmla="*/ 596280 w 3136209"/>
                  <a:gd name="connsiteY5" fmla="*/ 2603770 h 3944164"/>
                  <a:gd name="connsiteX6" fmla="*/ 472687 w 3136209"/>
                  <a:gd name="connsiteY6" fmla="*/ 2727557 h 3944164"/>
                  <a:gd name="connsiteX7" fmla="*/ 681606 w 3136209"/>
                  <a:gd name="connsiteY7" fmla="*/ 2854430 h 3944164"/>
                  <a:gd name="connsiteX8" fmla="*/ 318540 w 3136209"/>
                  <a:gd name="connsiteY8" fmla="*/ 2734295 h 3944164"/>
                  <a:gd name="connsiteX9" fmla="*/ 8531 w 3136209"/>
                  <a:gd name="connsiteY9" fmla="*/ 2697530 h 3944164"/>
                  <a:gd name="connsiteX10" fmla="*/ 244993 w 3136209"/>
                  <a:gd name="connsiteY10" fmla="*/ 2921444 h 3944164"/>
                  <a:gd name="connsiteX11" fmla="*/ 789110 w 3136209"/>
                  <a:gd name="connsiteY11" fmla="*/ 2956615 h 3944164"/>
                  <a:gd name="connsiteX12" fmla="*/ 1428822 w 3136209"/>
                  <a:gd name="connsiteY12" fmla="*/ 3152679 h 3944164"/>
                  <a:gd name="connsiteX13" fmla="*/ 1912441 w 3136209"/>
                  <a:gd name="connsiteY13" fmla="*/ 3311850 h 3944164"/>
                  <a:gd name="connsiteX14" fmla="*/ 1851238 w 3136209"/>
                  <a:gd name="connsiteY14" fmla="*/ 3921035 h 3944164"/>
                  <a:gd name="connsiteX15" fmla="*/ 2099155 w 3136209"/>
                  <a:gd name="connsiteY15" fmla="*/ 3651599 h 3944164"/>
                  <a:gd name="connsiteX16" fmla="*/ 2089980 w 3136209"/>
                  <a:gd name="connsiteY16" fmla="*/ 3407741 h 3944164"/>
                  <a:gd name="connsiteX17" fmla="*/ 2289956 w 3136209"/>
                  <a:gd name="connsiteY17" fmla="*/ 2840464 h 3944164"/>
                  <a:gd name="connsiteX18" fmla="*/ 2143028 w 3136209"/>
                  <a:gd name="connsiteY18" fmla="*/ 2287302 h 3944164"/>
                  <a:gd name="connsiteX19" fmla="*/ 2624607 w 3136209"/>
                  <a:gd name="connsiteY19" fmla="*/ 2287302 h 3944164"/>
                  <a:gd name="connsiteX20" fmla="*/ 2753075 w 3136209"/>
                  <a:gd name="connsiteY20" fmla="*/ 1997746 h 3944164"/>
                  <a:gd name="connsiteX21" fmla="*/ 3016931 w 3136209"/>
                  <a:gd name="connsiteY21" fmla="*/ 1662473 h 3944164"/>
                  <a:gd name="connsiteX22" fmla="*/ 2883951 w 3136209"/>
                  <a:gd name="connsiteY22" fmla="*/ 1461561 h 3944164"/>
                  <a:gd name="connsiteX23" fmla="*/ 2750304 w 3136209"/>
                  <a:gd name="connsiteY23" fmla="*/ 1303883 h 3944164"/>
                  <a:gd name="connsiteX24" fmla="*/ 2887584 w 3136209"/>
                  <a:gd name="connsiteY24" fmla="*/ 1167974 h 3944164"/>
                  <a:gd name="connsiteX25" fmla="*/ 3042473 w 3136209"/>
                  <a:gd name="connsiteY25" fmla="*/ 1064474 h 3944164"/>
                  <a:gd name="connsiteX26" fmla="*/ 3130663 w 3136209"/>
                  <a:gd name="connsiteY26" fmla="*/ 440767 h 3944164"/>
                  <a:gd name="connsiteX27" fmla="*/ 2689907 w 3136209"/>
                  <a:gd name="connsiteY27" fmla="*/ 7313 h 3944164"/>
                  <a:gd name="connsiteX28" fmla="*/ 1754503 w 3136209"/>
                  <a:gd name="connsiteY28" fmla="*/ 254868 h 3944164"/>
                  <a:gd name="connsiteX29" fmla="*/ 1685951 w 3136209"/>
                  <a:gd name="connsiteY29" fmla="*/ 795826 h 3944164"/>
                  <a:gd name="connsiteX30" fmla="*/ 2035552 w 3136209"/>
                  <a:gd name="connsiteY30" fmla="*/ 1354938 h 3944164"/>
                  <a:gd name="connsiteX31" fmla="*/ 1709648 w 3136209"/>
                  <a:gd name="connsiteY31" fmla="*/ 1696902 h 3944164"/>
                  <a:gd name="connsiteX32" fmla="*/ 1376553 w 3136209"/>
                  <a:gd name="connsiteY32" fmla="*/ 1465129 h 3944164"/>
                  <a:gd name="connsiteX33" fmla="*/ 1416904 w 3136209"/>
                  <a:gd name="connsiteY33" fmla="*/ 995468 h 3944164"/>
                  <a:gd name="connsiteX34" fmla="*/ 1074301 w 3136209"/>
                  <a:gd name="connsiteY34" fmla="*/ 722371 h 39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6209" h="3944164">
                    <a:moveTo>
                      <a:pt x="1074301" y="722371"/>
                    </a:moveTo>
                    <a:cubicBezTo>
                      <a:pt x="897531" y="899548"/>
                      <a:pt x="1062828" y="1401637"/>
                      <a:pt x="845225" y="1696911"/>
                    </a:cubicBezTo>
                    <a:cubicBezTo>
                      <a:pt x="627632" y="1992185"/>
                      <a:pt x="523965" y="2041072"/>
                      <a:pt x="492010" y="2109263"/>
                    </a:cubicBezTo>
                    <a:cubicBezTo>
                      <a:pt x="460056" y="2177453"/>
                      <a:pt x="560581" y="2305021"/>
                      <a:pt x="486607" y="2325846"/>
                    </a:cubicBezTo>
                    <a:cubicBezTo>
                      <a:pt x="412634" y="2346661"/>
                      <a:pt x="332330" y="2303872"/>
                      <a:pt x="313304" y="2355872"/>
                    </a:cubicBezTo>
                    <a:cubicBezTo>
                      <a:pt x="294278" y="2407873"/>
                      <a:pt x="685119" y="2558703"/>
                      <a:pt x="596280" y="2603770"/>
                    </a:cubicBezTo>
                    <a:cubicBezTo>
                      <a:pt x="507441" y="2648829"/>
                      <a:pt x="426646" y="2679941"/>
                      <a:pt x="472687" y="2727557"/>
                    </a:cubicBezTo>
                    <a:cubicBezTo>
                      <a:pt x="518738" y="2775174"/>
                      <a:pt x="744144" y="2823718"/>
                      <a:pt x="681606" y="2854430"/>
                    </a:cubicBezTo>
                    <a:cubicBezTo>
                      <a:pt x="619059" y="2885134"/>
                      <a:pt x="413746" y="2817740"/>
                      <a:pt x="318540" y="2734295"/>
                    </a:cubicBezTo>
                    <a:cubicBezTo>
                      <a:pt x="223334" y="2650850"/>
                      <a:pt x="59206" y="2632926"/>
                      <a:pt x="8531" y="2697530"/>
                    </a:cubicBezTo>
                    <a:cubicBezTo>
                      <a:pt x="-42144" y="2762135"/>
                      <a:pt x="145320" y="2903252"/>
                      <a:pt x="244993" y="2921444"/>
                    </a:cubicBezTo>
                    <a:cubicBezTo>
                      <a:pt x="344656" y="2939627"/>
                      <a:pt x="575975" y="2995464"/>
                      <a:pt x="789110" y="2956615"/>
                    </a:cubicBezTo>
                    <a:cubicBezTo>
                      <a:pt x="1016601" y="2915133"/>
                      <a:pt x="1187022" y="2910870"/>
                      <a:pt x="1428822" y="3152679"/>
                    </a:cubicBezTo>
                    <a:cubicBezTo>
                      <a:pt x="1540293" y="3264140"/>
                      <a:pt x="1826799" y="3212724"/>
                      <a:pt x="1912441" y="3311850"/>
                    </a:cubicBezTo>
                    <a:cubicBezTo>
                      <a:pt x="2000001" y="3413191"/>
                      <a:pt x="1712753" y="3839860"/>
                      <a:pt x="1851238" y="3921035"/>
                    </a:cubicBezTo>
                    <a:cubicBezTo>
                      <a:pt x="2028759" y="4025100"/>
                      <a:pt x="2102241" y="3749955"/>
                      <a:pt x="2099155" y="3651599"/>
                    </a:cubicBezTo>
                    <a:cubicBezTo>
                      <a:pt x="2096097" y="3553650"/>
                      <a:pt x="2036932" y="3481215"/>
                      <a:pt x="2089980" y="3407741"/>
                    </a:cubicBezTo>
                    <a:cubicBezTo>
                      <a:pt x="2143037" y="3334277"/>
                      <a:pt x="2375653" y="3138398"/>
                      <a:pt x="2289956" y="2840464"/>
                    </a:cubicBezTo>
                    <a:cubicBezTo>
                      <a:pt x="2204249" y="2542549"/>
                      <a:pt x="2016516" y="2387123"/>
                      <a:pt x="2143028" y="2287302"/>
                    </a:cubicBezTo>
                    <a:cubicBezTo>
                      <a:pt x="2269539" y="2187481"/>
                      <a:pt x="2471480" y="2350469"/>
                      <a:pt x="2624607" y="2287302"/>
                    </a:cubicBezTo>
                    <a:cubicBezTo>
                      <a:pt x="2777717" y="2224143"/>
                      <a:pt x="2706079" y="2101848"/>
                      <a:pt x="2753075" y="1997746"/>
                    </a:cubicBezTo>
                    <a:cubicBezTo>
                      <a:pt x="2800080" y="1893643"/>
                      <a:pt x="2976645" y="1855729"/>
                      <a:pt x="3016931" y="1662473"/>
                    </a:cubicBezTo>
                    <a:cubicBezTo>
                      <a:pt x="3057199" y="1469207"/>
                      <a:pt x="2952420" y="1480226"/>
                      <a:pt x="2883951" y="1461561"/>
                    </a:cubicBezTo>
                    <a:cubicBezTo>
                      <a:pt x="2815482" y="1442906"/>
                      <a:pt x="2747709" y="1378533"/>
                      <a:pt x="2750304" y="1303883"/>
                    </a:cubicBezTo>
                    <a:cubicBezTo>
                      <a:pt x="2752908" y="1229223"/>
                      <a:pt x="2800469" y="1160189"/>
                      <a:pt x="2887584" y="1167974"/>
                    </a:cubicBezTo>
                    <a:cubicBezTo>
                      <a:pt x="2974681" y="1175759"/>
                      <a:pt x="3015486" y="1145389"/>
                      <a:pt x="3042473" y="1064474"/>
                    </a:cubicBezTo>
                    <a:cubicBezTo>
                      <a:pt x="3069451" y="983559"/>
                      <a:pt x="3159235" y="657062"/>
                      <a:pt x="3130663" y="440767"/>
                    </a:cubicBezTo>
                    <a:cubicBezTo>
                      <a:pt x="3102100" y="224461"/>
                      <a:pt x="2902125" y="35023"/>
                      <a:pt x="2689907" y="7313"/>
                    </a:cubicBezTo>
                    <a:cubicBezTo>
                      <a:pt x="2477689" y="-20397"/>
                      <a:pt x="1880218" y="24078"/>
                      <a:pt x="1754503" y="254868"/>
                    </a:cubicBezTo>
                    <a:cubicBezTo>
                      <a:pt x="1628807" y="485659"/>
                      <a:pt x="1616556" y="681556"/>
                      <a:pt x="1685951" y="795826"/>
                    </a:cubicBezTo>
                    <a:cubicBezTo>
                      <a:pt x="1755319" y="910095"/>
                      <a:pt x="2083140" y="1118235"/>
                      <a:pt x="2035552" y="1354938"/>
                    </a:cubicBezTo>
                    <a:cubicBezTo>
                      <a:pt x="1987944" y="1591641"/>
                      <a:pt x="1839468" y="1655244"/>
                      <a:pt x="1709648" y="1696902"/>
                    </a:cubicBezTo>
                    <a:cubicBezTo>
                      <a:pt x="1579838" y="1738560"/>
                      <a:pt x="1397730" y="1607970"/>
                      <a:pt x="1376553" y="1465129"/>
                    </a:cubicBezTo>
                    <a:cubicBezTo>
                      <a:pt x="1355386" y="1322288"/>
                      <a:pt x="1409073" y="1137984"/>
                      <a:pt x="1416904" y="995468"/>
                    </a:cubicBezTo>
                    <a:cubicBezTo>
                      <a:pt x="1424736" y="852969"/>
                      <a:pt x="1306389" y="489746"/>
                      <a:pt x="1074301" y="722371"/>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1" name="Freeform: Shape 11">
                <a:extLst>
                  <a:ext uri="{FF2B5EF4-FFF2-40B4-BE49-F238E27FC236}">
                    <a16:creationId xmlns:a16="http://schemas.microsoft.com/office/drawing/2014/main" id="{CFDB4EF5-8E12-4F04-B5F6-1A0A8C80667B}"/>
                  </a:ext>
                </a:extLst>
              </p:cNvPr>
              <p:cNvSpPr/>
              <p:nvPr/>
            </p:nvSpPr>
            <p:spPr>
              <a:xfrm>
                <a:off x="7448930" y="3638982"/>
                <a:ext cx="722167" cy="262457"/>
              </a:xfrm>
              <a:custGeom>
                <a:avLst/>
                <a:gdLst>
                  <a:gd name="connsiteX0" fmla="*/ 292515 w 642080"/>
                  <a:gd name="connsiteY0" fmla="*/ 24725 h 233351"/>
                  <a:gd name="connsiteX1" fmla="*/ 15397 w 642080"/>
                  <a:gd name="connsiteY1" fmla="*/ 24725 h 233351"/>
                  <a:gd name="connsiteX2" fmla="*/ 243935 w 642080"/>
                  <a:gd name="connsiteY2" fmla="*/ 230743 h 233351"/>
                  <a:gd name="connsiteX3" fmla="*/ 633682 w 642080"/>
                  <a:gd name="connsiteY3" fmla="*/ 142776 h 233351"/>
                  <a:gd name="connsiteX4" fmla="*/ 292515 w 642080"/>
                  <a:gd name="connsiteY4" fmla="*/ 24725 h 23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080" h="233351">
                    <a:moveTo>
                      <a:pt x="292515" y="24725"/>
                    </a:moveTo>
                    <a:cubicBezTo>
                      <a:pt x="107590" y="15949"/>
                      <a:pt x="76609" y="-26228"/>
                      <a:pt x="15397" y="24725"/>
                    </a:cubicBezTo>
                    <a:cubicBezTo>
                      <a:pt x="-45825" y="75678"/>
                      <a:pt x="84774" y="218510"/>
                      <a:pt x="243935" y="230743"/>
                    </a:cubicBezTo>
                    <a:cubicBezTo>
                      <a:pt x="403105" y="242995"/>
                      <a:pt x="574314" y="211828"/>
                      <a:pt x="633682" y="142776"/>
                    </a:cubicBezTo>
                    <a:cubicBezTo>
                      <a:pt x="693051" y="73741"/>
                      <a:pt x="422716" y="30898"/>
                      <a:pt x="292515" y="24725"/>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2" name="Freeform: Shape 12">
                <a:extLst>
                  <a:ext uri="{FF2B5EF4-FFF2-40B4-BE49-F238E27FC236}">
                    <a16:creationId xmlns:a16="http://schemas.microsoft.com/office/drawing/2014/main" id="{8C1E245B-A44D-45FA-A318-76077231F9FD}"/>
                  </a:ext>
                </a:extLst>
              </p:cNvPr>
              <p:cNvSpPr/>
              <p:nvPr/>
            </p:nvSpPr>
            <p:spPr>
              <a:xfrm>
                <a:off x="7770772" y="3057698"/>
                <a:ext cx="339341" cy="222103"/>
              </a:xfrm>
              <a:custGeom>
                <a:avLst/>
                <a:gdLst>
                  <a:gd name="connsiteX0" fmla="*/ 23807 w 301709"/>
                  <a:gd name="connsiteY0" fmla="*/ 24452 h 197472"/>
                  <a:gd name="connsiteX1" fmla="*/ 121042 w 301709"/>
                  <a:gd name="connsiteY1" fmla="*/ 163976 h 197472"/>
                  <a:gd name="connsiteX2" fmla="*/ 296524 w 301709"/>
                  <a:gd name="connsiteY2" fmla="*/ 163976 h 197472"/>
                  <a:gd name="connsiteX3" fmla="*/ 168131 w 301709"/>
                  <a:gd name="connsiteY3" fmla="*/ 37455 h 197472"/>
                  <a:gd name="connsiteX4" fmla="*/ 23807 w 301709"/>
                  <a:gd name="connsiteY4" fmla="*/ 24452 h 19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09" h="197472">
                    <a:moveTo>
                      <a:pt x="23807" y="24452"/>
                    </a:moveTo>
                    <a:cubicBezTo>
                      <a:pt x="-48017" y="79595"/>
                      <a:pt x="59821" y="127239"/>
                      <a:pt x="121042" y="163976"/>
                    </a:cubicBezTo>
                    <a:cubicBezTo>
                      <a:pt x="182255" y="200703"/>
                      <a:pt x="265533" y="215930"/>
                      <a:pt x="296524" y="163976"/>
                    </a:cubicBezTo>
                    <a:cubicBezTo>
                      <a:pt x="327514" y="112012"/>
                      <a:pt x="211271" y="55035"/>
                      <a:pt x="168131" y="37455"/>
                    </a:cubicBezTo>
                    <a:cubicBezTo>
                      <a:pt x="124990" y="19883"/>
                      <a:pt x="93898" y="-29364"/>
                      <a:pt x="23807" y="24452"/>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3" name="Freeform: Shape 13">
                <a:extLst>
                  <a:ext uri="{FF2B5EF4-FFF2-40B4-BE49-F238E27FC236}">
                    <a16:creationId xmlns:a16="http://schemas.microsoft.com/office/drawing/2014/main" id="{93ACC86B-4626-4CD1-8CE8-749363154BB9}"/>
                  </a:ext>
                </a:extLst>
              </p:cNvPr>
              <p:cNvSpPr/>
              <p:nvPr/>
            </p:nvSpPr>
            <p:spPr>
              <a:xfrm>
                <a:off x="9295414" y="1696904"/>
                <a:ext cx="518263" cy="463553"/>
              </a:xfrm>
              <a:custGeom>
                <a:avLst/>
                <a:gdLst>
                  <a:gd name="connsiteX0" fmla="*/ 443030 w 460788"/>
                  <a:gd name="connsiteY0" fmla="*/ 31239 h 412146"/>
                  <a:gd name="connsiteX1" fmla="*/ 298706 w 460788"/>
                  <a:gd name="connsiteY1" fmla="*/ 350248 h 412146"/>
                  <a:gd name="connsiteX2" fmla="*/ 38630 w 460788"/>
                  <a:gd name="connsiteY2" fmla="*/ 378060 h 412146"/>
                  <a:gd name="connsiteX3" fmla="*/ 138423 w 460788"/>
                  <a:gd name="connsiteY3" fmla="*/ 128252 h 412146"/>
                  <a:gd name="connsiteX4" fmla="*/ 443030 w 460788"/>
                  <a:gd name="connsiteY4" fmla="*/ 31239 h 41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788" h="412146">
                    <a:moveTo>
                      <a:pt x="443030" y="31239"/>
                    </a:moveTo>
                    <a:cubicBezTo>
                      <a:pt x="495206" y="75733"/>
                      <a:pt x="428044" y="289786"/>
                      <a:pt x="298706" y="350248"/>
                    </a:cubicBezTo>
                    <a:cubicBezTo>
                      <a:pt x="169386" y="410709"/>
                      <a:pt x="148674" y="439272"/>
                      <a:pt x="38630" y="378060"/>
                    </a:cubicBezTo>
                    <a:cubicBezTo>
                      <a:pt x="-71413" y="316838"/>
                      <a:pt x="82976" y="176369"/>
                      <a:pt x="138423" y="128252"/>
                    </a:cubicBezTo>
                    <a:cubicBezTo>
                      <a:pt x="193871" y="80135"/>
                      <a:pt x="333070" y="-62539"/>
                      <a:pt x="443030" y="31239"/>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4" name="Freeform: Shape 14">
                <a:extLst>
                  <a:ext uri="{FF2B5EF4-FFF2-40B4-BE49-F238E27FC236}">
                    <a16:creationId xmlns:a16="http://schemas.microsoft.com/office/drawing/2014/main" id="{C1596BB3-CD6C-4372-8B7D-B9040342292E}"/>
                  </a:ext>
                </a:extLst>
              </p:cNvPr>
              <p:cNvSpPr/>
              <p:nvPr/>
            </p:nvSpPr>
            <p:spPr>
              <a:xfrm>
                <a:off x="8768300" y="752843"/>
                <a:ext cx="167781" cy="279181"/>
              </a:xfrm>
              <a:custGeom>
                <a:avLst/>
                <a:gdLst>
                  <a:gd name="connsiteX0" fmla="*/ 36005 w 149174"/>
                  <a:gd name="connsiteY0" fmla="*/ 246731 h 248220"/>
                  <a:gd name="connsiteX1" fmla="*/ 147726 w 149174"/>
                  <a:gd name="connsiteY1" fmla="*/ 121563 h 248220"/>
                  <a:gd name="connsiteX2" fmla="*/ 109451 w 149174"/>
                  <a:gd name="connsiteY2" fmla="*/ 7183 h 248220"/>
                  <a:gd name="connsiteX3" fmla="*/ 19398 w 149174"/>
                  <a:gd name="connsiteY3" fmla="*/ 99673 h 248220"/>
                  <a:gd name="connsiteX4" fmla="*/ 36005 w 149174"/>
                  <a:gd name="connsiteY4" fmla="*/ 246731 h 24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74" h="248220">
                    <a:moveTo>
                      <a:pt x="36005" y="246731"/>
                    </a:moveTo>
                    <a:cubicBezTo>
                      <a:pt x="65615" y="259492"/>
                      <a:pt x="146335" y="187919"/>
                      <a:pt x="147726" y="121563"/>
                    </a:cubicBezTo>
                    <a:cubicBezTo>
                      <a:pt x="149116" y="55207"/>
                      <a:pt x="157614" y="40741"/>
                      <a:pt x="109451" y="7183"/>
                    </a:cubicBezTo>
                    <a:cubicBezTo>
                      <a:pt x="61296" y="-26375"/>
                      <a:pt x="29722" y="66718"/>
                      <a:pt x="19398" y="99673"/>
                    </a:cubicBezTo>
                    <a:cubicBezTo>
                      <a:pt x="9083" y="132629"/>
                      <a:pt x="-26403" y="219837"/>
                      <a:pt x="36005" y="246731"/>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5" name="Freeform: Shape 15">
                <a:extLst>
                  <a:ext uri="{FF2B5EF4-FFF2-40B4-BE49-F238E27FC236}">
                    <a16:creationId xmlns:a16="http://schemas.microsoft.com/office/drawing/2014/main" id="{56EA3893-1628-4B18-8308-0EFDA4DAC301}"/>
                  </a:ext>
                </a:extLst>
              </p:cNvPr>
              <p:cNvSpPr/>
              <p:nvPr/>
            </p:nvSpPr>
            <p:spPr>
              <a:xfrm>
                <a:off x="8930492" y="532402"/>
                <a:ext cx="179706" cy="157607"/>
              </a:xfrm>
              <a:custGeom>
                <a:avLst/>
                <a:gdLst>
                  <a:gd name="connsiteX0" fmla="*/ 62073 w 159777"/>
                  <a:gd name="connsiteY0" fmla="*/ 36333 h 140129"/>
                  <a:gd name="connsiteX1" fmla="*/ 9267 w 159777"/>
                  <a:gd name="connsiteY1" fmla="*/ 138323 h 140129"/>
                  <a:gd name="connsiteX2" fmla="*/ 118365 w 159777"/>
                  <a:gd name="connsiteY2" fmla="*/ 63413 h 140129"/>
                  <a:gd name="connsiteX3" fmla="*/ 153683 w 159777"/>
                  <a:gd name="connsiteY3" fmla="*/ 5000 h 140129"/>
                  <a:gd name="connsiteX4" fmla="*/ 62073 w 159777"/>
                  <a:gd name="connsiteY4" fmla="*/ 36333 h 14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77" h="140129">
                    <a:moveTo>
                      <a:pt x="62073" y="36333"/>
                    </a:moveTo>
                    <a:cubicBezTo>
                      <a:pt x="20165" y="78325"/>
                      <a:pt x="-18202" y="124301"/>
                      <a:pt x="9267" y="138323"/>
                    </a:cubicBezTo>
                    <a:cubicBezTo>
                      <a:pt x="36745" y="152354"/>
                      <a:pt x="97957" y="80577"/>
                      <a:pt x="118365" y="63413"/>
                    </a:cubicBezTo>
                    <a:cubicBezTo>
                      <a:pt x="138772" y="46250"/>
                      <a:pt x="173979" y="21487"/>
                      <a:pt x="153683" y="5000"/>
                    </a:cubicBezTo>
                    <a:cubicBezTo>
                      <a:pt x="133369" y="-11506"/>
                      <a:pt x="81897" y="16482"/>
                      <a:pt x="62073" y="36333"/>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6" name="Freeform: Shape 16">
                <a:extLst>
                  <a:ext uri="{FF2B5EF4-FFF2-40B4-BE49-F238E27FC236}">
                    <a16:creationId xmlns:a16="http://schemas.microsoft.com/office/drawing/2014/main" id="{29E4FCEC-9117-4FAA-9D75-8B3E95D6026E}"/>
                  </a:ext>
                </a:extLst>
              </p:cNvPr>
              <p:cNvSpPr/>
              <p:nvPr/>
            </p:nvSpPr>
            <p:spPr>
              <a:xfrm>
                <a:off x="9224133" y="315194"/>
                <a:ext cx="313212" cy="123900"/>
              </a:xfrm>
              <a:custGeom>
                <a:avLst/>
                <a:gdLst>
                  <a:gd name="connsiteX0" fmla="*/ 183978 w 278477"/>
                  <a:gd name="connsiteY0" fmla="*/ 7958 h 110160"/>
                  <a:gd name="connsiteX1" fmla="*/ 397 w 278477"/>
                  <a:gd name="connsiteY1" fmla="*/ 98474 h 110160"/>
                  <a:gd name="connsiteX2" fmla="*/ 168511 w 278477"/>
                  <a:gd name="connsiteY2" fmla="*/ 74953 h 110160"/>
                  <a:gd name="connsiteX3" fmla="*/ 276070 w 278477"/>
                  <a:gd name="connsiteY3" fmla="*/ 26215 h 110160"/>
                  <a:gd name="connsiteX4" fmla="*/ 183978 w 278477"/>
                  <a:gd name="connsiteY4" fmla="*/ 7958 h 11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77" h="110160">
                    <a:moveTo>
                      <a:pt x="183978" y="7958"/>
                    </a:moveTo>
                    <a:cubicBezTo>
                      <a:pt x="98846" y="32888"/>
                      <a:pt x="9219" y="64787"/>
                      <a:pt x="397" y="98474"/>
                    </a:cubicBezTo>
                    <a:cubicBezTo>
                      <a:pt x="-8417" y="132153"/>
                      <a:pt x="132163" y="83155"/>
                      <a:pt x="168511" y="74953"/>
                    </a:cubicBezTo>
                    <a:cubicBezTo>
                      <a:pt x="204858" y="66770"/>
                      <a:pt x="260009" y="58485"/>
                      <a:pt x="276070" y="26215"/>
                    </a:cubicBezTo>
                    <a:cubicBezTo>
                      <a:pt x="292112" y="-6045"/>
                      <a:pt x="224218" y="-3830"/>
                      <a:pt x="183978" y="7958"/>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7" name="Freeform: Shape 17">
                <a:extLst>
                  <a:ext uri="{FF2B5EF4-FFF2-40B4-BE49-F238E27FC236}">
                    <a16:creationId xmlns:a16="http://schemas.microsoft.com/office/drawing/2014/main" id="{B32915C8-9B4B-49E4-BFB6-14B127CCF5ED}"/>
                  </a:ext>
                </a:extLst>
              </p:cNvPr>
              <p:cNvSpPr/>
              <p:nvPr/>
            </p:nvSpPr>
            <p:spPr>
              <a:xfrm>
                <a:off x="9681857" y="237732"/>
                <a:ext cx="263658" cy="80086"/>
              </a:xfrm>
              <a:custGeom>
                <a:avLst/>
                <a:gdLst>
                  <a:gd name="connsiteX0" fmla="*/ 146328 w 234419"/>
                  <a:gd name="connsiteY0" fmla="*/ 466 h 71205"/>
                  <a:gd name="connsiteX1" fmla="*/ 2 w 234419"/>
                  <a:gd name="connsiteY1" fmla="*/ 52253 h 71205"/>
                  <a:gd name="connsiteX2" fmla="*/ 147125 w 234419"/>
                  <a:gd name="connsiteY2" fmla="*/ 65422 h 71205"/>
                  <a:gd name="connsiteX3" fmla="*/ 233804 w 234419"/>
                  <a:gd name="connsiteY3" fmla="*/ 39454 h 71205"/>
                  <a:gd name="connsiteX4" fmla="*/ 146328 w 234419"/>
                  <a:gd name="connsiteY4" fmla="*/ 466 h 7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19" h="71205">
                    <a:moveTo>
                      <a:pt x="146328" y="466"/>
                    </a:moveTo>
                    <a:cubicBezTo>
                      <a:pt x="74698" y="7092"/>
                      <a:pt x="549" y="19835"/>
                      <a:pt x="2" y="52253"/>
                    </a:cubicBezTo>
                    <a:cubicBezTo>
                      <a:pt x="-545" y="84671"/>
                      <a:pt x="116013" y="65746"/>
                      <a:pt x="147125" y="65422"/>
                    </a:cubicBezTo>
                    <a:cubicBezTo>
                      <a:pt x="178245" y="65098"/>
                      <a:pt x="226399" y="68832"/>
                      <a:pt x="233804" y="39454"/>
                    </a:cubicBezTo>
                    <a:cubicBezTo>
                      <a:pt x="241200" y="10058"/>
                      <a:pt x="180182" y="-2676"/>
                      <a:pt x="146328" y="466"/>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18" name="Freeform: Shape 18">
                <a:extLst>
                  <a:ext uri="{FF2B5EF4-FFF2-40B4-BE49-F238E27FC236}">
                    <a16:creationId xmlns:a16="http://schemas.microsoft.com/office/drawing/2014/main" id="{D67215A7-A20E-4802-A973-36A03615417B}"/>
                  </a:ext>
                </a:extLst>
              </p:cNvPr>
              <p:cNvSpPr/>
              <p:nvPr/>
            </p:nvSpPr>
            <p:spPr>
              <a:xfrm>
                <a:off x="10082517" y="197625"/>
                <a:ext cx="263668" cy="80083"/>
              </a:xfrm>
              <a:custGeom>
                <a:avLst/>
                <a:gdLst>
                  <a:gd name="connsiteX0" fmla="*/ 146337 w 234428"/>
                  <a:gd name="connsiteY0" fmla="*/ 463 h 71202"/>
                  <a:gd name="connsiteX1" fmla="*/ 2 w 234428"/>
                  <a:gd name="connsiteY1" fmla="*/ 52250 h 71202"/>
                  <a:gd name="connsiteX2" fmla="*/ 147134 w 234428"/>
                  <a:gd name="connsiteY2" fmla="*/ 65419 h 71202"/>
                  <a:gd name="connsiteX3" fmla="*/ 233813 w 234428"/>
                  <a:gd name="connsiteY3" fmla="*/ 39452 h 71202"/>
                  <a:gd name="connsiteX4" fmla="*/ 146337 w 234428"/>
                  <a:gd name="connsiteY4" fmla="*/ 463 h 71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28" h="71202">
                    <a:moveTo>
                      <a:pt x="146337" y="463"/>
                    </a:moveTo>
                    <a:cubicBezTo>
                      <a:pt x="74708" y="7089"/>
                      <a:pt x="558" y="19832"/>
                      <a:pt x="2" y="52250"/>
                    </a:cubicBezTo>
                    <a:cubicBezTo>
                      <a:pt x="-545" y="84668"/>
                      <a:pt x="116022" y="65744"/>
                      <a:pt x="147134" y="65419"/>
                    </a:cubicBezTo>
                    <a:cubicBezTo>
                      <a:pt x="178254" y="65095"/>
                      <a:pt x="226409" y="68830"/>
                      <a:pt x="233813" y="39452"/>
                    </a:cubicBezTo>
                    <a:cubicBezTo>
                      <a:pt x="241209" y="10064"/>
                      <a:pt x="180191" y="-2669"/>
                      <a:pt x="146337" y="463"/>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grpSp>
      </p:grpSp>
    </p:spTree>
    <p:extLst>
      <p:ext uri="{BB962C8B-B14F-4D97-AF65-F5344CB8AC3E}">
        <p14:creationId xmlns:p14="http://schemas.microsoft.com/office/powerpoint/2010/main" val="2153587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Content + Netherland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1" y="791999"/>
            <a:ext cx="5581506"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0" y="1762174"/>
            <a:ext cx="5581504"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63F767DA-0B64-43E4-BBF6-1574A73F7460}"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Netherlands</a:t>
            </a:r>
          </a:p>
        </p:txBody>
      </p:sp>
      <p:grpSp>
        <p:nvGrpSpPr>
          <p:cNvPr id="21" name="Group 9">
            <a:extLst>
              <a:ext uri="{FF2B5EF4-FFF2-40B4-BE49-F238E27FC236}">
                <a16:creationId xmlns:a16="http://schemas.microsoft.com/office/drawing/2014/main" id="{51919DB1-E245-4C15-AF1E-E21AA68DFAA5}"/>
              </a:ext>
            </a:extLst>
          </p:cNvPr>
          <p:cNvGrpSpPr>
            <a:grpSpLocks noChangeAspect="1"/>
          </p:cNvGrpSpPr>
          <p:nvPr userDrawn="1"/>
        </p:nvGrpSpPr>
        <p:grpSpPr>
          <a:xfrm>
            <a:off x="6933068" y="620427"/>
            <a:ext cx="4490468" cy="5586618"/>
            <a:chOff x="7448930" y="197625"/>
            <a:chExt cx="3658976" cy="4552084"/>
          </a:xfrm>
          <a:solidFill>
            <a:srgbClr val="0000A4"/>
          </a:solidFill>
        </p:grpSpPr>
        <p:sp>
          <p:nvSpPr>
            <p:cNvPr id="22" name="Freeform: Shape 10">
              <a:extLst>
                <a:ext uri="{FF2B5EF4-FFF2-40B4-BE49-F238E27FC236}">
                  <a16:creationId xmlns:a16="http://schemas.microsoft.com/office/drawing/2014/main" id="{E0D86DFA-5970-4037-85AD-4039182AF2AF}"/>
                </a:ext>
              </a:extLst>
            </p:cNvPr>
            <p:cNvSpPr/>
            <p:nvPr/>
          </p:nvSpPr>
          <p:spPr>
            <a:xfrm>
              <a:off x="7580515" y="313585"/>
              <a:ext cx="3527391" cy="4436124"/>
            </a:xfrm>
            <a:custGeom>
              <a:avLst/>
              <a:gdLst>
                <a:gd name="connsiteX0" fmla="*/ 1074301 w 3136209"/>
                <a:gd name="connsiteY0" fmla="*/ 722371 h 3944164"/>
                <a:gd name="connsiteX1" fmla="*/ 845225 w 3136209"/>
                <a:gd name="connsiteY1" fmla="*/ 1696911 h 3944164"/>
                <a:gd name="connsiteX2" fmla="*/ 492010 w 3136209"/>
                <a:gd name="connsiteY2" fmla="*/ 2109263 h 3944164"/>
                <a:gd name="connsiteX3" fmla="*/ 486607 w 3136209"/>
                <a:gd name="connsiteY3" fmla="*/ 2325846 h 3944164"/>
                <a:gd name="connsiteX4" fmla="*/ 313304 w 3136209"/>
                <a:gd name="connsiteY4" fmla="*/ 2355872 h 3944164"/>
                <a:gd name="connsiteX5" fmla="*/ 596280 w 3136209"/>
                <a:gd name="connsiteY5" fmla="*/ 2603770 h 3944164"/>
                <a:gd name="connsiteX6" fmla="*/ 472687 w 3136209"/>
                <a:gd name="connsiteY6" fmla="*/ 2727557 h 3944164"/>
                <a:gd name="connsiteX7" fmla="*/ 681606 w 3136209"/>
                <a:gd name="connsiteY7" fmla="*/ 2854430 h 3944164"/>
                <a:gd name="connsiteX8" fmla="*/ 318540 w 3136209"/>
                <a:gd name="connsiteY8" fmla="*/ 2734295 h 3944164"/>
                <a:gd name="connsiteX9" fmla="*/ 8531 w 3136209"/>
                <a:gd name="connsiteY9" fmla="*/ 2697530 h 3944164"/>
                <a:gd name="connsiteX10" fmla="*/ 244993 w 3136209"/>
                <a:gd name="connsiteY10" fmla="*/ 2921444 h 3944164"/>
                <a:gd name="connsiteX11" fmla="*/ 789110 w 3136209"/>
                <a:gd name="connsiteY11" fmla="*/ 2956615 h 3944164"/>
                <a:gd name="connsiteX12" fmla="*/ 1428822 w 3136209"/>
                <a:gd name="connsiteY12" fmla="*/ 3152679 h 3944164"/>
                <a:gd name="connsiteX13" fmla="*/ 1912441 w 3136209"/>
                <a:gd name="connsiteY13" fmla="*/ 3311850 h 3944164"/>
                <a:gd name="connsiteX14" fmla="*/ 1851238 w 3136209"/>
                <a:gd name="connsiteY14" fmla="*/ 3921035 h 3944164"/>
                <a:gd name="connsiteX15" fmla="*/ 2099155 w 3136209"/>
                <a:gd name="connsiteY15" fmla="*/ 3651599 h 3944164"/>
                <a:gd name="connsiteX16" fmla="*/ 2089980 w 3136209"/>
                <a:gd name="connsiteY16" fmla="*/ 3407741 h 3944164"/>
                <a:gd name="connsiteX17" fmla="*/ 2289956 w 3136209"/>
                <a:gd name="connsiteY17" fmla="*/ 2840464 h 3944164"/>
                <a:gd name="connsiteX18" fmla="*/ 2143028 w 3136209"/>
                <a:gd name="connsiteY18" fmla="*/ 2287302 h 3944164"/>
                <a:gd name="connsiteX19" fmla="*/ 2624607 w 3136209"/>
                <a:gd name="connsiteY19" fmla="*/ 2287302 h 3944164"/>
                <a:gd name="connsiteX20" fmla="*/ 2753075 w 3136209"/>
                <a:gd name="connsiteY20" fmla="*/ 1997746 h 3944164"/>
                <a:gd name="connsiteX21" fmla="*/ 3016931 w 3136209"/>
                <a:gd name="connsiteY21" fmla="*/ 1662473 h 3944164"/>
                <a:gd name="connsiteX22" fmla="*/ 2883951 w 3136209"/>
                <a:gd name="connsiteY22" fmla="*/ 1461561 h 3944164"/>
                <a:gd name="connsiteX23" fmla="*/ 2750304 w 3136209"/>
                <a:gd name="connsiteY23" fmla="*/ 1303883 h 3944164"/>
                <a:gd name="connsiteX24" fmla="*/ 2887584 w 3136209"/>
                <a:gd name="connsiteY24" fmla="*/ 1167974 h 3944164"/>
                <a:gd name="connsiteX25" fmla="*/ 3042473 w 3136209"/>
                <a:gd name="connsiteY25" fmla="*/ 1064474 h 3944164"/>
                <a:gd name="connsiteX26" fmla="*/ 3130663 w 3136209"/>
                <a:gd name="connsiteY26" fmla="*/ 440767 h 3944164"/>
                <a:gd name="connsiteX27" fmla="*/ 2689907 w 3136209"/>
                <a:gd name="connsiteY27" fmla="*/ 7313 h 3944164"/>
                <a:gd name="connsiteX28" fmla="*/ 1754503 w 3136209"/>
                <a:gd name="connsiteY28" fmla="*/ 254868 h 3944164"/>
                <a:gd name="connsiteX29" fmla="*/ 1685951 w 3136209"/>
                <a:gd name="connsiteY29" fmla="*/ 795826 h 3944164"/>
                <a:gd name="connsiteX30" fmla="*/ 2035552 w 3136209"/>
                <a:gd name="connsiteY30" fmla="*/ 1354938 h 3944164"/>
                <a:gd name="connsiteX31" fmla="*/ 1709648 w 3136209"/>
                <a:gd name="connsiteY31" fmla="*/ 1696902 h 3944164"/>
                <a:gd name="connsiteX32" fmla="*/ 1376553 w 3136209"/>
                <a:gd name="connsiteY32" fmla="*/ 1465129 h 3944164"/>
                <a:gd name="connsiteX33" fmla="*/ 1416904 w 3136209"/>
                <a:gd name="connsiteY33" fmla="*/ 995468 h 3944164"/>
                <a:gd name="connsiteX34" fmla="*/ 1074301 w 3136209"/>
                <a:gd name="connsiteY34" fmla="*/ 722371 h 3944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36209" h="3944164">
                  <a:moveTo>
                    <a:pt x="1074301" y="722371"/>
                  </a:moveTo>
                  <a:cubicBezTo>
                    <a:pt x="897531" y="899548"/>
                    <a:pt x="1062828" y="1401637"/>
                    <a:pt x="845225" y="1696911"/>
                  </a:cubicBezTo>
                  <a:cubicBezTo>
                    <a:pt x="627632" y="1992185"/>
                    <a:pt x="523965" y="2041072"/>
                    <a:pt x="492010" y="2109263"/>
                  </a:cubicBezTo>
                  <a:cubicBezTo>
                    <a:pt x="460056" y="2177453"/>
                    <a:pt x="560581" y="2305021"/>
                    <a:pt x="486607" y="2325846"/>
                  </a:cubicBezTo>
                  <a:cubicBezTo>
                    <a:pt x="412634" y="2346661"/>
                    <a:pt x="332330" y="2303872"/>
                    <a:pt x="313304" y="2355872"/>
                  </a:cubicBezTo>
                  <a:cubicBezTo>
                    <a:pt x="294278" y="2407873"/>
                    <a:pt x="685119" y="2558703"/>
                    <a:pt x="596280" y="2603770"/>
                  </a:cubicBezTo>
                  <a:cubicBezTo>
                    <a:pt x="507441" y="2648829"/>
                    <a:pt x="426646" y="2679941"/>
                    <a:pt x="472687" y="2727557"/>
                  </a:cubicBezTo>
                  <a:cubicBezTo>
                    <a:pt x="518738" y="2775174"/>
                    <a:pt x="744144" y="2823718"/>
                    <a:pt x="681606" y="2854430"/>
                  </a:cubicBezTo>
                  <a:cubicBezTo>
                    <a:pt x="619059" y="2885134"/>
                    <a:pt x="413746" y="2817740"/>
                    <a:pt x="318540" y="2734295"/>
                  </a:cubicBezTo>
                  <a:cubicBezTo>
                    <a:pt x="223334" y="2650850"/>
                    <a:pt x="59206" y="2632926"/>
                    <a:pt x="8531" y="2697530"/>
                  </a:cubicBezTo>
                  <a:cubicBezTo>
                    <a:pt x="-42144" y="2762135"/>
                    <a:pt x="145320" y="2903252"/>
                    <a:pt x="244993" y="2921444"/>
                  </a:cubicBezTo>
                  <a:cubicBezTo>
                    <a:pt x="344656" y="2939627"/>
                    <a:pt x="575975" y="2995464"/>
                    <a:pt x="789110" y="2956615"/>
                  </a:cubicBezTo>
                  <a:cubicBezTo>
                    <a:pt x="1016601" y="2915133"/>
                    <a:pt x="1187022" y="2910870"/>
                    <a:pt x="1428822" y="3152679"/>
                  </a:cubicBezTo>
                  <a:cubicBezTo>
                    <a:pt x="1540293" y="3264140"/>
                    <a:pt x="1826799" y="3212724"/>
                    <a:pt x="1912441" y="3311850"/>
                  </a:cubicBezTo>
                  <a:cubicBezTo>
                    <a:pt x="2000001" y="3413191"/>
                    <a:pt x="1712753" y="3839860"/>
                    <a:pt x="1851238" y="3921035"/>
                  </a:cubicBezTo>
                  <a:cubicBezTo>
                    <a:pt x="2028759" y="4025100"/>
                    <a:pt x="2102241" y="3749955"/>
                    <a:pt x="2099155" y="3651599"/>
                  </a:cubicBezTo>
                  <a:cubicBezTo>
                    <a:pt x="2096097" y="3553650"/>
                    <a:pt x="2036932" y="3481215"/>
                    <a:pt x="2089980" y="3407741"/>
                  </a:cubicBezTo>
                  <a:cubicBezTo>
                    <a:pt x="2143037" y="3334277"/>
                    <a:pt x="2375653" y="3138398"/>
                    <a:pt x="2289956" y="2840464"/>
                  </a:cubicBezTo>
                  <a:cubicBezTo>
                    <a:pt x="2204249" y="2542549"/>
                    <a:pt x="2016516" y="2387123"/>
                    <a:pt x="2143028" y="2287302"/>
                  </a:cubicBezTo>
                  <a:cubicBezTo>
                    <a:pt x="2269539" y="2187481"/>
                    <a:pt x="2471480" y="2350469"/>
                    <a:pt x="2624607" y="2287302"/>
                  </a:cubicBezTo>
                  <a:cubicBezTo>
                    <a:pt x="2777717" y="2224143"/>
                    <a:pt x="2706079" y="2101848"/>
                    <a:pt x="2753075" y="1997746"/>
                  </a:cubicBezTo>
                  <a:cubicBezTo>
                    <a:pt x="2800080" y="1893643"/>
                    <a:pt x="2976645" y="1855729"/>
                    <a:pt x="3016931" y="1662473"/>
                  </a:cubicBezTo>
                  <a:cubicBezTo>
                    <a:pt x="3057199" y="1469207"/>
                    <a:pt x="2952420" y="1480226"/>
                    <a:pt x="2883951" y="1461561"/>
                  </a:cubicBezTo>
                  <a:cubicBezTo>
                    <a:pt x="2815482" y="1442906"/>
                    <a:pt x="2747709" y="1378533"/>
                    <a:pt x="2750304" y="1303883"/>
                  </a:cubicBezTo>
                  <a:cubicBezTo>
                    <a:pt x="2752908" y="1229223"/>
                    <a:pt x="2800469" y="1160189"/>
                    <a:pt x="2887584" y="1167974"/>
                  </a:cubicBezTo>
                  <a:cubicBezTo>
                    <a:pt x="2974681" y="1175759"/>
                    <a:pt x="3015486" y="1145389"/>
                    <a:pt x="3042473" y="1064474"/>
                  </a:cubicBezTo>
                  <a:cubicBezTo>
                    <a:pt x="3069451" y="983559"/>
                    <a:pt x="3159235" y="657062"/>
                    <a:pt x="3130663" y="440767"/>
                  </a:cubicBezTo>
                  <a:cubicBezTo>
                    <a:pt x="3102100" y="224461"/>
                    <a:pt x="2902125" y="35023"/>
                    <a:pt x="2689907" y="7313"/>
                  </a:cubicBezTo>
                  <a:cubicBezTo>
                    <a:pt x="2477689" y="-20397"/>
                    <a:pt x="1880218" y="24078"/>
                    <a:pt x="1754503" y="254868"/>
                  </a:cubicBezTo>
                  <a:cubicBezTo>
                    <a:pt x="1628807" y="485659"/>
                    <a:pt x="1616556" y="681556"/>
                    <a:pt x="1685951" y="795826"/>
                  </a:cubicBezTo>
                  <a:cubicBezTo>
                    <a:pt x="1755319" y="910095"/>
                    <a:pt x="2083140" y="1118235"/>
                    <a:pt x="2035552" y="1354938"/>
                  </a:cubicBezTo>
                  <a:cubicBezTo>
                    <a:pt x="1987944" y="1591641"/>
                    <a:pt x="1839468" y="1655244"/>
                    <a:pt x="1709648" y="1696902"/>
                  </a:cubicBezTo>
                  <a:cubicBezTo>
                    <a:pt x="1579838" y="1738560"/>
                    <a:pt x="1397730" y="1607970"/>
                    <a:pt x="1376553" y="1465129"/>
                  </a:cubicBezTo>
                  <a:cubicBezTo>
                    <a:pt x="1355386" y="1322288"/>
                    <a:pt x="1409073" y="1137984"/>
                    <a:pt x="1416904" y="995468"/>
                  </a:cubicBezTo>
                  <a:cubicBezTo>
                    <a:pt x="1424736" y="852969"/>
                    <a:pt x="1306389" y="489746"/>
                    <a:pt x="1074301" y="722371"/>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3" name="Freeform: Shape 11">
              <a:extLst>
                <a:ext uri="{FF2B5EF4-FFF2-40B4-BE49-F238E27FC236}">
                  <a16:creationId xmlns:a16="http://schemas.microsoft.com/office/drawing/2014/main" id="{11E2101F-3D27-4728-97BB-5DEB5CD70461}"/>
                </a:ext>
              </a:extLst>
            </p:cNvPr>
            <p:cNvSpPr/>
            <p:nvPr/>
          </p:nvSpPr>
          <p:spPr>
            <a:xfrm>
              <a:off x="7448930" y="3638982"/>
              <a:ext cx="722167" cy="262457"/>
            </a:xfrm>
            <a:custGeom>
              <a:avLst/>
              <a:gdLst>
                <a:gd name="connsiteX0" fmla="*/ 292515 w 642080"/>
                <a:gd name="connsiteY0" fmla="*/ 24725 h 233351"/>
                <a:gd name="connsiteX1" fmla="*/ 15397 w 642080"/>
                <a:gd name="connsiteY1" fmla="*/ 24725 h 233351"/>
                <a:gd name="connsiteX2" fmla="*/ 243935 w 642080"/>
                <a:gd name="connsiteY2" fmla="*/ 230743 h 233351"/>
                <a:gd name="connsiteX3" fmla="*/ 633682 w 642080"/>
                <a:gd name="connsiteY3" fmla="*/ 142776 h 233351"/>
                <a:gd name="connsiteX4" fmla="*/ 292515 w 642080"/>
                <a:gd name="connsiteY4" fmla="*/ 24725 h 233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080" h="233351">
                  <a:moveTo>
                    <a:pt x="292515" y="24725"/>
                  </a:moveTo>
                  <a:cubicBezTo>
                    <a:pt x="107590" y="15949"/>
                    <a:pt x="76609" y="-26228"/>
                    <a:pt x="15397" y="24725"/>
                  </a:cubicBezTo>
                  <a:cubicBezTo>
                    <a:pt x="-45825" y="75678"/>
                    <a:pt x="84774" y="218510"/>
                    <a:pt x="243935" y="230743"/>
                  </a:cubicBezTo>
                  <a:cubicBezTo>
                    <a:pt x="403105" y="242995"/>
                    <a:pt x="574314" y="211828"/>
                    <a:pt x="633682" y="142776"/>
                  </a:cubicBezTo>
                  <a:cubicBezTo>
                    <a:pt x="693051" y="73741"/>
                    <a:pt x="422716" y="30898"/>
                    <a:pt x="292515" y="24725"/>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4" name="Freeform: Shape 12">
              <a:extLst>
                <a:ext uri="{FF2B5EF4-FFF2-40B4-BE49-F238E27FC236}">
                  <a16:creationId xmlns:a16="http://schemas.microsoft.com/office/drawing/2014/main" id="{A59BC7C5-6878-4B50-92AD-2717E94FDB6C}"/>
                </a:ext>
              </a:extLst>
            </p:cNvPr>
            <p:cNvSpPr/>
            <p:nvPr/>
          </p:nvSpPr>
          <p:spPr>
            <a:xfrm>
              <a:off x="7770772" y="3057698"/>
              <a:ext cx="339341" cy="222103"/>
            </a:xfrm>
            <a:custGeom>
              <a:avLst/>
              <a:gdLst>
                <a:gd name="connsiteX0" fmla="*/ 23807 w 301709"/>
                <a:gd name="connsiteY0" fmla="*/ 24452 h 197472"/>
                <a:gd name="connsiteX1" fmla="*/ 121042 w 301709"/>
                <a:gd name="connsiteY1" fmla="*/ 163976 h 197472"/>
                <a:gd name="connsiteX2" fmla="*/ 296524 w 301709"/>
                <a:gd name="connsiteY2" fmla="*/ 163976 h 197472"/>
                <a:gd name="connsiteX3" fmla="*/ 168131 w 301709"/>
                <a:gd name="connsiteY3" fmla="*/ 37455 h 197472"/>
                <a:gd name="connsiteX4" fmla="*/ 23807 w 301709"/>
                <a:gd name="connsiteY4" fmla="*/ 24452 h 19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09" h="197472">
                  <a:moveTo>
                    <a:pt x="23807" y="24452"/>
                  </a:moveTo>
                  <a:cubicBezTo>
                    <a:pt x="-48017" y="79595"/>
                    <a:pt x="59821" y="127239"/>
                    <a:pt x="121042" y="163976"/>
                  </a:cubicBezTo>
                  <a:cubicBezTo>
                    <a:pt x="182255" y="200703"/>
                    <a:pt x="265533" y="215930"/>
                    <a:pt x="296524" y="163976"/>
                  </a:cubicBezTo>
                  <a:cubicBezTo>
                    <a:pt x="327514" y="112012"/>
                    <a:pt x="211271" y="55035"/>
                    <a:pt x="168131" y="37455"/>
                  </a:cubicBezTo>
                  <a:cubicBezTo>
                    <a:pt x="124990" y="19883"/>
                    <a:pt x="93898" y="-29364"/>
                    <a:pt x="23807" y="24452"/>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5" name="Freeform: Shape 13">
              <a:extLst>
                <a:ext uri="{FF2B5EF4-FFF2-40B4-BE49-F238E27FC236}">
                  <a16:creationId xmlns:a16="http://schemas.microsoft.com/office/drawing/2014/main" id="{1B5A1FB3-7837-49C2-B6AD-93655A55305C}"/>
                </a:ext>
              </a:extLst>
            </p:cNvPr>
            <p:cNvSpPr/>
            <p:nvPr/>
          </p:nvSpPr>
          <p:spPr>
            <a:xfrm>
              <a:off x="9295414" y="1696904"/>
              <a:ext cx="518263" cy="463553"/>
            </a:xfrm>
            <a:custGeom>
              <a:avLst/>
              <a:gdLst>
                <a:gd name="connsiteX0" fmla="*/ 443030 w 460788"/>
                <a:gd name="connsiteY0" fmla="*/ 31239 h 412146"/>
                <a:gd name="connsiteX1" fmla="*/ 298706 w 460788"/>
                <a:gd name="connsiteY1" fmla="*/ 350248 h 412146"/>
                <a:gd name="connsiteX2" fmla="*/ 38630 w 460788"/>
                <a:gd name="connsiteY2" fmla="*/ 378060 h 412146"/>
                <a:gd name="connsiteX3" fmla="*/ 138423 w 460788"/>
                <a:gd name="connsiteY3" fmla="*/ 128252 h 412146"/>
                <a:gd name="connsiteX4" fmla="*/ 443030 w 460788"/>
                <a:gd name="connsiteY4" fmla="*/ 31239 h 41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788" h="412146">
                  <a:moveTo>
                    <a:pt x="443030" y="31239"/>
                  </a:moveTo>
                  <a:cubicBezTo>
                    <a:pt x="495206" y="75733"/>
                    <a:pt x="428044" y="289786"/>
                    <a:pt x="298706" y="350248"/>
                  </a:cubicBezTo>
                  <a:cubicBezTo>
                    <a:pt x="169386" y="410709"/>
                    <a:pt x="148674" y="439272"/>
                    <a:pt x="38630" y="378060"/>
                  </a:cubicBezTo>
                  <a:cubicBezTo>
                    <a:pt x="-71413" y="316838"/>
                    <a:pt x="82976" y="176369"/>
                    <a:pt x="138423" y="128252"/>
                  </a:cubicBezTo>
                  <a:cubicBezTo>
                    <a:pt x="193871" y="80135"/>
                    <a:pt x="333070" y="-62539"/>
                    <a:pt x="443030" y="31239"/>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6" name="Freeform: Shape 14">
              <a:extLst>
                <a:ext uri="{FF2B5EF4-FFF2-40B4-BE49-F238E27FC236}">
                  <a16:creationId xmlns:a16="http://schemas.microsoft.com/office/drawing/2014/main" id="{85514ED9-4D38-4D5F-A8AC-7C31F87186A4}"/>
                </a:ext>
              </a:extLst>
            </p:cNvPr>
            <p:cNvSpPr/>
            <p:nvPr/>
          </p:nvSpPr>
          <p:spPr>
            <a:xfrm>
              <a:off x="8768300" y="752843"/>
              <a:ext cx="167781" cy="279181"/>
            </a:xfrm>
            <a:custGeom>
              <a:avLst/>
              <a:gdLst>
                <a:gd name="connsiteX0" fmla="*/ 36005 w 149174"/>
                <a:gd name="connsiteY0" fmla="*/ 246731 h 248220"/>
                <a:gd name="connsiteX1" fmla="*/ 147726 w 149174"/>
                <a:gd name="connsiteY1" fmla="*/ 121563 h 248220"/>
                <a:gd name="connsiteX2" fmla="*/ 109451 w 149174"/>
                <a:gd name="connsiteY2" fmla="*/ 7183 h 248220"/>
                <a:gd name="connsiteX3" fmla="*/ 19398 w 149174"/>
                <a:gd name="connsiteY3" fmla="*/ 99673 h 248220"/>
                <a:gd name="connsiteX4" fmla="*/ 36005 w 149174"/>
                <a:gd name="connsiteY4" fmla="*/ 246731 h 248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74" h="248220">
                  <a:moveTo>
                    <a:pt x="36005" y="246731"/>
                  </a:moveTo>
                  <a:cubicBezTo>
                    <a:pt x="65615" y="259492"/>
                    <a:pt x="146335" y="187919"/>
                    <a:pt x="147726" y="121563"/>
                  </a:cubicBezTo>
                  <a:cubicBezTo>
                    <a:pt x="149116" y="55207"/>
                    <a:pt x="157614" y="40741"/>
                    <a:pt x="109451" y="7183"/>
                  </a:cubicBezTo>
                  <a:cubicBezTo>
                    <a:pt x="61296" y="-26375"/>
                    <a:pt x="29722" y="66718"/>
                    <a:pt x="19398" y="99673"/>
                  </a:cubicBezTo>
                  <a:cubicBezTo>
                    <a:pt x="9083" y="132629"/>
                    <a:pt x="-26403" y="219837"/>
                    <a:pt x="36005" y="246731"/>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7" name="Freeform: Shape 15">
              <a:extLst>
                <a:ext uri="{FF2B5EF4-FFF2-40B4-BE49-F238E27FC236}">
                  <a16:creationId xmlns:a16="http://schemas.microsoft.com/office/drawing/2014/main" id="{6AF74E66-92EA-4575-A797-9400E4A6F3BF}"/>
                </a:ext>
              </a:extLst>
            </p:cNvPr>
            <p:cNvSpPr/>
            <p:nvPr/>
          </p:nvSpPr>
          <p:spPr>
            <a:xfrm>
              <a:off x="8930492" y="532402"/>
              <a:ext cx="179706" cy="157607"/>
            </a:xfrm>
            <a:custGeom>
              <a:avLst/>
              <a:gdLst>
                <a:gd name="connsiteX0" fmla="*/ 62073 w 159777"/>
                <a:gd name="connsiteY0" fmla="*/ 36333 h 140129"/>
                <a:gd name="connsiteX1" fmla="*/ 9267 w 159777"/>
                <a:gd name="connsiteY1" fmla="*/ 138323 h 140129"/>
                <a:gd name="connsiteX2" fmla="*/ 118365 w 159777"/>
                <a:gd name="connsiteY2" fmla="*/ 63413 h 140129"/>
                <a:gd name="connsiteX3" fmla="*/ 153683 w 159777"/>
                <a:gd name="connsiteY3" fmla="*/ 5000 h 140129"/>
                <a:gd name="connsiteX4" fmla="*/ 62073 w 159777"/>
                <a:gd name="connsiteY4" fmla="*/ 36333 h 140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77" h="140129">
                  <a:moveTo>
                    <a:pt x="62073" y="36333"/>
                  </a:moveTo>
                  <a:cubicBezTo>
                    <a:pt x="20165" y="78325"/>
                    <a:pt x="-18202" y="124301"/>
                    <a:pt x="9267" y="138323"/>
                  </a:cubicBezTo>
                  <a:cubicBezTo>
                    <a:pt x="36745" y="152354"/>
                    <a:pt x="97957" y="80577"/>
                    <a:pt x="118365" y="63413"/>
                  </a:cubicBezTo>
                  <a:cubicBezTo>
                    <a:pt x="138772" y="46250"/>
                    <a:pt x="173979" y="21487"/>
                    <a:pt x="153683" y="5000"/>
                  </a:cubicBezTo>
                  <a:cubicBezTo>
                    <a:pt x="133369" y="-11506"/>
                    <a:pt x="81897" y="16482"/>
                    <a:pt x="62073" y="36333"/>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8" name="Freeform: Shape 16">
              <a:extLst>
                <a:ext uri="{FF2B5EF4-FFF2-40B4-BE49-F238E27FC236}">
                  <a16:creationId xmlns:a16="http://schemas.microsoft.com/office/drawing/2014/main" id="{B63BFC97-EF00-47A1-9C63-99191894ACCE}"/>
                </a:ext>
              </a:extLst>
            </p:cNvPr>
            <p:cNvSpPr/>
            <p:nvPr/>
          </p:nvSpPr>
          <p:spPr>
            <a:xfrm>
              <a:off x="9224133" y="315194"/>
              <a:ext cx="313212" cy="123900"/>
            </a:xfrm>
            <a:custGeom>
              <a:avLst/>
              <a:gdLst>
                <a:gd name="connsiteX0" fmla="*/ 183978 w 278477"/>
                <a:gd name="connsiteY0" fmla="*/ 7958 h 110160"/>
                <a:gd name="connsiteX1" fmla="*/ 397 w 278477"/>
                <a:gd name="connsiteY1" fmla="*/ 98474 h 110160"/>
                <a:gd name="connsiteX2" fmla="*/ 168511 w 278477"/>
                <a:gd name="connsiteY2" fmla="*/ 74953 h 110160"/>
                <a:gd name="connsiteX3" fmla="*/ 276070 w 278477"/>
                <a:gd name="connsiteY3" fmla="*/ 26215 h 110160"/>
                <a:gd name="connsiteX4" fmla="*/ 183978 w 278477"/>
                <a:gd name="connsiteY4" fmla="*/ 7958 h 110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77" h="110160">
                  <a:moveTo>
                    <a:pt x="183978" y="7958"/>
                  </a:moveTo>
                  <a:cubicBezTo>
                    <a:pt x="98846" y="32888"/>
                    <a:pt x="9219" y="64787"/>
                    <a:pt x="397" y="98474"/>
                  </a:cubicBezTo>
                  <a:cubicBezTo>
                    <a:pt x="-8417" y="132153"/>
                    <a:pt x="132163" y="83155"/>
                    <a:pt x="168511" y="74953"/>
                  </a:cubicBezTo>
                  <a:cubicBezTo>
                    <a:pt x="204858" y="66770"/>
                    <a:pt x="260009" y="58485"/>
                    <a:pt x="276070" y="26215"/>
                  </a:cubicBezTo>
                  <a:cubicBezTo>
                    <a:pt x="292112" y="-6045"/>
                    <a:pt x="224218" y="-3830"/>
                    <a:pt x="183978" y="7958"/>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29" name="Freeform: Shape 17">
              <a:extLst>
                <a:ext uri="{FF2B5EF4-FFF2-40B4-BE49-F238E27FC236}">
                  <a16:creationId xmlns:a16="http://schemas.microsoft.com/office/drawing/2014/main" id="{4ACE7CDD-4974-4490-85AF-DC39EB5ACBC9}"/>
                </a:ext>
              </a:extLst>
            </p:cNvPr>
            <p:cNvSpPr/>
            <p:nvPr/>
          </p:nvSpPr>
          <p:spPr>
            <a:xfrm>
              <a:off x="9681857" y="237732"/>
              <a:ext cx="263658" cy="80086"/>
            </a:xfrm>
            <a:custGeom>
              <a:avLst/>
              <a:gdLst>
                <a:gd name="connsiteX0" fmla="*/ 146328 w 234419"/>
                <a:gd name="connsiteY0" fmla="*/ 466 h 71205"/>
                <a:gd name="connsiteX1" fmla="*/ 2 w 234419"/>
                <a:gd name="connsiteY1" fmla="*/ 52253 h 71205"/>
                <a:gd name="connsiteX2" fmla="*/ 147125 w 234419"/>
                <a:gd name="connsiteY2" fmla="*/ 65422 h 71205"/>
                <a:gd name="connsiteX3" fmla="*/ 233804 w 234419"/>
                <a:gd name="connsiteY3" fmla="*/ 39454 h 71205"/>
                <a:gd name="connsiteX4" fmla="*/ 146328 w 234419"/>
                <a:gd name="connsiteY4" fmla="*/ 466 h 7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19" h="71205">
                  <a:moveTo>
                    <a:pt x="146328" y="466"/>
                  </a:moveTo>
                  <a:cubicBezTo>
                    <a:pt x="74698" y="7092"/>
                    <a:pt x="549" y="19835"/>
                    <a:pt x="2" y="52253"/>
                  </a:cubicBezTo>
                  <a:cubicBezTo>
                    <a:pt x="-545" y="84671"/>
                    <a:pt x="116013" y="65746"/>
                    <a:pt x="147125" y="65422"/>
                  </a:cubicBezTo>
                  <a:cubicBezTo>
                    <a:pt x="178245" y="65098"/>
                    <a:pt x="226399" y="68832"/>
                    <a:pt x="233804" y="39454"/>
                  </a:cubicBezTo>
                  <a:cubicBezTo>
                    <a:pt x="241200" y="10058"/>
                    <a:pt x="180182" y="-2676"/>
                    <a:pt x="146328" y="466"/>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sp>
          <p:nvSpPr>
            <p:cNvPr id="30" name="Freeform: Shape 18">
              <a:extLst>
                <a:ext uri="{FF2B5EF4-FFF2-40B4-BE49-F238E27FC236}">
                  <a16:creationId xmlns:a16="http://schemas.microsoft.com/office/drawing/2014/main" id="{6774A5AC-72B6-451D-9D87-823B93183BB7}"/>
                </a:ext>
              </a:extLst>
            </p:cNvPr>
            <p:cNvSpPr/>
            <p:nvPr/>
          </p:nvSpPr>
          <p:spPr>
            <a:xfrm>
              <a:off x="10082517" y="197625"/>
              <a:ext cx="263668" cy="80083"/>
            </a:xfrm>
            <a:custGeom>
              <a:avLst/>
              <a:gdLst>
                <a:gd name="connsiteX0" fmla="*/ 146337 w 234428"/>
                <a:gd name="connsiteY0" fmla="*/ 463 h 71202"/>
                <a:gd name="connsiteX1" fmla="*/ 2 w 234428"/>
                <a:gd name="connsiteY1" fmla="*/ 52250 h 71202"/>
                <a:gd name="connsiteX2" fmla="*/ 147134 w 234428"/>
                <a:gd name="connsiteY2" fmla="*/ 65419 h 71202"/>
                <a:gd name="connsiteX3" fmla="*/ 233813 w 234428"/>
                <a:gd name="connsiteY3" fmla="*/ 39452 h 71202"/>
                <a:gd name="connsiteX4" fmla="*/ 146337 w 234428"/>
                <a:gd name="connsiteY4" fmla="*/ 463 h 71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28" h="71202">
                  <a:moveTo>
                    <a:pt x="146337" y="463"/>
                  </a:moveTo>
                  <a:cubicBezTo>
                    <a:pt x="74708" y="7089"/>
                    <a:pt x="558" y="19832"/>
                    <a:pt x="2" y="52250"/>
                  </a:cubicBezTo>
                  <a:cubicBezTo>
                    <a:pt x="-545" y="84668"/>
                    <a:pt x="116022" y="65744"/>
                    <a:pt x="147134" y="65419"/>
                  </a:cubicBezTo>
                  <a:cubicBezTo>
                    <a:pt x="178254" y="65095"/>
                    <a:pt x="226409" y="68830"/>
                    <a:pt x="233813" y="39452"/>
                  </a:cubicBezTo>
                  <a:cubicBezTo>
                    <a:pt x="241209" y="10064"/>
                    <a:pt x="180191" y="-2669"/>
                    <a:pt x="146337" y="463"/>
                  </a:cubicBezTo>
                </a:path>
              </a:pathLst>
            </a:custGeom>
            <a:grpFill/>
            <a:ln w="9255" cap="flat">
              <a:noFill/>
              <a:prstDash val="solid"/>
              <a:miter/>
            </a:ln>
          </p:spPr>
          <p:txBody>
            <a:bodyPr rtlCol="0" anchor="ctr"/>
            <a:lstStyle/>
            <a:p>
              <a:endParaRPr lang="en-GB" sz="1800" dirty="0">
                <a:latin typeface="Graphik Regular" panose="020B0503030202060203" pitchFamily="34" charset="0"/>
              </a:endParaRPr>
            </a:p>
          </p:txBody>
        </p:sp>
      </p:grpSp>
    </p:spTree>
    <p:extLst>
      <p:ext uri="{BB962C8B-B14F-4D97-AF65-F5344CB8AC3E}">
        <p14:creationId xmlns:p14="http://schemas.microsoft.com/office/powerpoint/2010/main" val="4123778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Content + Belgiu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a:xfrm>
            <a:off x="792000" y="791999"/>
            <a:ext cx="10633237" cy="720003"/>
          </a:xfrm>
        </p:spPr>
        <p:txBody>
          <a:bodyPr/>
          <a:lstStyle>
            <a:lvl1pPr>
              <a:defRPr/>
            </a:lvl1pPr>
          </a:lstStyle>
          <a:p>
            <a:r>
              <a:rPr lang="en-GB" dirty="0"/>
              <a:t>Title of the slide</a:t>
            </a:r>
          </a:p>
        </p:txBody>
      </p:sp>
      <p:sp>
        <p:nvSpPr>
          <p:cNvPr id="3" name="Tijdelijke aanduiding voor inhoud 2">
            <a:extLst>
              <a:ext uri="{FF2B5EF4-FFF2-40B4-BE49-F238E27FC236}">
                <a16:creationId xmlns:a16="http://schemas.microsoft.com/office/drawing/2014/main" id="{E6590521-4859-4FC2-A1AA-F1C5B63A4C89}"/>
              </a:ext>
            </a:extLst>
          </p:cNvPr>
          <p:cNvSpPr>
            <a:spLocks noGrp="1"/>
          </p:cNvSpPr>
          <p:nvPr>
            <p:ph idx="1" hasCustomPrompt="1"/>
          </p:nvPr>
        </p:nvSpPr>
        <p:spPr>
          <a:xfrm>
            <a:off x="792000" y="1762174"/>
            <a:ext cx="4776287" cy="4298708"/>
          </a:xfrm>
        </p:spPr>
        <p:txBody>
          <a:bodyPr/>
          <a:lstStyle>
            <a:lvl1pPr>
              <a:defRPr>
                <a:latin typeface="Graphik Regular" panose="020B0503030202060203" pitchFamily="34" charset="0"/>
              </a:defRPr>
            </a:lvl1pPr>
            <a:lvl2pPr>
              <a:defRPr>
                <a:latin typeface="Graphik Regular" panose="020B0503030202060203" pitchFamily="34" charset="0"/>
              </a:defRPr>
            </a:lvl2pPr>
            <a:lvl3pPr>
              <a:defRPr>
                <a:latin typeface="Graphik Regular" panose="020B0503030202060203" pitchFamily="34" charset="0"/>
              </a:defRPr>
            </a:lvl3pPr>
            <a:lvl4pPr>
              <a:defRPr/>
            </a:lvl4pPr>
            <a:lvl5pPr>
              <a:defRPr>
                <a:latin typeface="Graphik Regular" panose="020B0503030202060203" pitchFamily="34" charset="0"/>
              </a:defRPr>
            </a:lvl5pPr>
            <a:lvl6pPr>
              <a:defRPr>
                <a:latin typeface="Graphik Regular" panose="020B0503030202060203" pitchFamily="34" charset="0"/>
              </a:defRPr>
            </a:lvl6pPr>
            <a:lvl7pPr>
              <a:defRPr>
                <a:latin typeface="Graphik Regular" panose="020B0503030202060203" pitchFamily="34" charset="0"/>
              </a:defRPr>
            </a:lvl7p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BA36CC51-3423-4F9E-A223-126F14509C38}"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Content + Belgium</a:t>
            </a:r>
          </a:p>
        </p:txBody>
      </p:sp>
      <p:sp>
        <p:nvSpPr>
          <p:cNvPr id="18" name="Freeform: Shape 8">
            <a:extLst>
              <a:ext uri="{FF2B5EF4-FFF2-40B4-BE49-F238E27FC236}">
                <a16:creationId xmlns:a16="http://schemas.microsoft.com/office/drawing/2014/main" id="{2FBBE48E-56D6-4D4B-B412-D237366C9BFD}"/>
              </a:ext>
            </a:extLst>
          </p:cNvPr>
          <p:cNvSpPr>
            <a:spLocks noChangeAspect="1"/>
          </p:cNvSpPr>
          <p:nvPr userDrawn="1"/>
        </p:nvSpPr>
        <p:spPr>
          <a:xfrm>
            <a:off x="6096000" y="1736725"/>
            <a:ext cx="5329239" cy="4342081"/>
          </a:xfrm>
          <a:custGeom>
            <a:avLst/>
            <a:gdLst>
              <a:gd name="connsiteX0" fmla="*/ 286262 w 3294613"/>
              <a:gd name="connsiteY0" fmla="*/ 264155 h 2684298"/>
              <a:gd name="connsiteX1" fmla="*/ 41394 w 3294613"/>
              <a:gd name="connsiteY1" fmla="*/ 833471 h 2684298"/>
              <a:gd name="connsiteX2" fmla="*/ 515828 w 3294613"/>
              <a:gd name="connsiteY2" fmla="*/ 1069155 h 2684298"/>
              <a:gd name="connsiteX3" fmla="*/ 708538 w 3294613"/>
              <a:gd name="connsiteY3" fmla="*/ 1353567 h 2684298"/>
              <a:gd name="connsiteX4" fmla="*/ 971626 w 3294613"/>
              <a:gd name="connsiteY4" fmla="*/ 1456168 h 2684298"/>
              <a:gd name="connsiteX5" fmla="*/ 1201703 w 3294613"/>
              <a:gd name="connsiteY5" fmla="*/ 1587119 h 2684298"/>
              <a:gd name="connsiteX6" fmla="*/ 1380437 w 3294613"/>
              <a:gd name="connsiteY6" fmla="*/ 1832840 h 2684298"/>
              <a:gd name="connsiteX7" fmla="*/ 1516716 w 3294613"/>
              <a:gd name="connsiteY7" fmla="*/ 2106789 h 2684298"/>
              <a:gd name="connsiteX8" fmla="*/ 1851007 w 3294613"/>
              <a:gd name="connsiteY8" fmla="*/ 1929093 h 2684298"/>
              <a:gd name="connsiteX9" fmla="*/ 1983413 w 3294613"/>
              <a:gd name="connsiteY9" fmla="*/ 1836222 h 2684298"/>
              <a:gd name="connsiteX10" fmla="*/ 1969725 w 3294613"/>
              <a:gd name="connsiteY10" fmla="*/ 2060877 h 2684298"/>
              <a:gd name="connsiteX11" fmla="*/ 2293570 w 3294613"/>
              <a:gd name="connsiteY11" fmla="*/ 2458289 h 2684298"/>
              <a:gd name="connsiteX12" fmla="*/ 2758710 w 3294613"/>
              <a:gd name="connsiteY12" fmla="*/ 2648608 h 2684298"/>
              <a:gd name="connsiteX13" fmla="*/ 2786725 w 3294613"/>
              <a:gd name="connsiteY13" fmla="*/ 2329850 h 2684298"/>
              <a:gd name="connsiteX14" fmla="*/ 2850412 w 3294613"/>
              <a:gd name="connsiteY14" fmla="*/ 1923133 h 2684298"/>
              <a:gd name="connsiteX15" fmla="*/ 3252931 w 3294613"/>
              <a:gd name="connsiteY15" fmla="*/ 1613634 h 2684298"/>
              <a:gd name="connsiteX16" fmla="*/ 3151200 w 3294613"/>
              <a:gd name="connsiteY16" fmla="*/ 1115066 h 2684298"/>
              <a:gd name="connsiteX17" fmla="*/ 2716561 w 3294613"/>
              <a:gd name="connsiteY17" fmla="*/ 975664 h 2684298"/>
              <a:gd name="connsiteX18" fmla="*/ 2722677 w 3294613"/>
              <a:gd name="connsiteY18" fmla="*/ 704921 h 2684298"/>
              <a:gd name="connsiteX19" fmla="*/ 2774715 w 3294613"/>
              <a:gd name="connsiteY19" fmla="*/ 360436 h 2684298"/>
              <a:gd name="connsiteX20" fmla="*/ 2376719 w 3294613"/>
              <a:gd name="connsiteY20" fmla="*/ 253146 h 2684298"/>
              <a:gd name="connsiteX21" fmla="*/ 2150303 w 3294613"/>
              <a:gd name="connsiteY21" fmla="*/ 72715 h 2684298"/>
              <a:gd name="connsiteX22" fmla="*/ 1620773 w 3294613"/>
              <a:gd name="connsiteY22" fmla="*/ 59083 h 2684298"/>
              <a:gd name="connsiteX23" fmla="*/ 1251729 w 3294613"/>
              <a:gd name="connsiteY23" fmla="*/ 231932 h 2684298"/>
              <a:gd name="connsiteX24" fmla="*/ 863316 w 3294613"/>
              <a:gd name="connsiteY24" fmla="*/ 188273 h 2684298"/>
              <a:gd name="connsiteX25" fmla="*/ 286262 w 3294613"/>
              <a:gd name="connsiteY25" fmla="*/ 264155 h 268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94613" h="2684298">
                <a:moveTo>
                  <a:pt x="286262" y="264155"/>
                </a:moveTo>
                <a:cubicBezTo>
                  <a:pt x="50569" y="419248"/>
                  <a:pt x="-68798" y="655933"/>
                  <a:pt x="41394" y="833471"/>
                </a:cubicBezTo>
                <a:cubicBezTo>
                  <a:pt x="113023" y="948871"/>
                  <a:pt x="340412" y="983115"/>
                  <a:pt x="515828" y="1069155"/>
                </a:cubicBezTo>
                <a:cubicBezTo>
                  <a:pt x="670328" y="1144954"/>
                  <a:pt x="561508" y="1356376"/>
                  <a:pt x="708538" y="1353567"/>
                </a:cubicBezTo>
                <a:cubicBezTo>
                  <a:pt x="855578" y="1350750"/>
                  <a:pt x="949931" y="1377932"/>
                  <a:pt x="971626" y="1456168"/>
                </a:cubicBezTo>
                <a:cubicBezTo>
                  <a:pt x="993312" y="1534396"/>
                  <a:pt x="1030549" y="1581679"/>
                  <a:pt x="1201703" y="1587119"/>
                </a:cubicBezTo>
                <a:cubicBezTo>
                  <a:pt x="1372865" y="1592559"/>
                  <a:pt x="1400251" y="1754788"/>
                  <a:pt x="1380437" y="1832840"/>
                </a:cubicBezTo>
                <a:cubicBezTo>
                  <a:pt x="1360614" y="1910881"/>
                  <a:pt x="1360614" y="2066994"/>
                  <a:pt x="1516716" y="2106789"/>
                </a:cubicBezTo>
                <a:cubicBezTo>
                  <a:pt x="1672819" y="2146584"/>
                  <a:pt x="1800017" y="1987599"/>
                  <a:pt x="1851007" y="1929093"/>
                </a:cubicBezTo>
                <a:cubicBezTo>
                  <a:pt x="1901997" y="1870605"/>
                  <a:pt x="1948919" y="1806418"/>
                  <a:pt x="1983413" y="1836222"/>
                </a:cubicBezTo>
                <a:cubicBezTo>
                  <a:pt x="2017916" y="1866036"/>
                  <a:pt x="1954396" y="1957544"/>
                  <a:pt x="1969725" y="2060877"/>
                </a:cubicBezTo>
                <a:cubicBezTo>
                  <a:pt x="1999594" y="2262289"/>
                  <a:pt x="2152166" y="2347598"/>
                  <a:pt x="2293570" y="2458289"/>
                </a:cubicBezTo>
                <a:cubicBezTo>
                  <a:pt x="2434975" y="2568972"/>
                  <a:pt x="2598844" y="2764971"/>
                  <a:pt x="2758710" y="2648608"/>
                </a:cubicBezTo>
                <a:cubicBezTo>
                  <a:pt x="2918575" y="2532235"/>
                  <a:pt x="2829755" y="2373092"/>
                  <a:pt x="2786725" y="2329850"/>
                </a:cubicBezTo>
                <a:cubicBezTo>
                  <a:pt x="2743668" y="2286608"/>
                  <a:pt x="2728952" y="2043399"/>
                  <a:pt x="2850412" y="1923133"/>
                </a:cubicBezTo>
                <a:cubicBezTo>
                  <a:pt x="2971854" y="1802850"/>
                  <a:pt x="3197835" y="1739126"/>
                  <a:pt x="3252931" y="1613634"/>
                </a:cubicBezTo>
                <a:cubicBezTo>
                  <a:pt x="3308035" y="1488141"/>
                  <a:pt x="3337191" y="1298731"/>
                  <a:pt x="3151200" y="1115066"/>
                </a:cubicBezTo>
                <a:cubicBezTo>
                  <a:pt x="3022631" y="988119"/>
                  <a:pt x="2777782" y="1043011"/>
                  <a:pt x="2716561" y="975664"/>
                </a:cubicBezTo>
                <a:cubicBezTo>
                  <a:pt x="2655348" y="908325"/>
                  <a:pt x="2701260" y="753891"/>
                  <a:pt x="2722677" y="704921"/>
                </a:cubicBezTo>
                <a:cubicBezTo>
                  <a:pt x="2744104" y="655942"/>
                  <a:pt x="2843369" y="442676"/>
                  <a:pt x="2774715" y="360436"/>
                </a:cubicBezTo>
                <a:cubicBezTo>
                  <a:pt x="2711964" y="285285"/>
                  <a:pt x="2484890" y="313987"/>
                  <a:pt x="2376719" y="253146"/>
                </a:cubicBezTo>
                <a:cubicBezTo>
                  <a:pt x="2229791" y="170497"/>
                  <a:pt x="2248252" y="121694"/>
                  <a:pt x="2150303" y="72715"/>
                </a:cubicBezTo>
                <a:cubicBezTo>
                  <a:pt x="2052354" y="23745"/>
                  <a:pt x="1840321" y="-55789"/>
                  <a:pt x="1620773" y="59083"/>
                </a:cubicBezTo>
                <a:cubicBezTo>
                  <a:pt x="1422076" y="163046"/>
                  <a:pt x="1516967" y="169079"/>
                  <a:pt x="1251729" y="231932"/>
                </a:cubicBezTo>
                <a:cubicBezTo>
                  <a:pt x="1092781" y="269614"/>
                  <a:pt x="961256" y="231126"/>
                  <a:pt x="863316" y="188273"/>
                </a:cubicBezTo>
                <a:cubicBezTo>
                  <a:pt x="765376" y="145428"/>
                  <a:pt x="509647" y="117153"/>
                  <a:pt x="286262" y="264155"/>
                </a:cubicBezTo>
              </a:path>
            </a:pathLst>
          </a:custGeom>
          <a:solidFill>
            <a:srgbClr val="0000A4"/>
          </a:solidFill>
          <a:ln w="9255" cap="flat">
            <a:noFill/>
            <a:prstDash val="solid"/>
            <a:miter/>
          </a:ln>
        </p:spPr>
        <p:txBody>
          <a:bodyPr rtlCol="0" anchor="ctr"/>
          <a:lstStyle/>
          <a:p>
            <a:endParaRPr lang="en-GB" sz="1800" dirty="0">
              <a:latin typeface="Graphik Regular" panose="020B0503030202060203" pitchFamily="34" charset="0"/>
            </a:endParaRPr>
          </a:p>
        </p:txBody>
      </p:sp>
    </p:spTree>
    <p:extLst>
      <p:ext uri="{BB962C8B-B14F-4D97-AF65-F5344CB8AC3E}">
        <p14:creationId xmlns:p14="http://schemas.microsoft.com/office/powerpoint/2010/main" val="42207304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ig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B70BE790-6ABB-4BC8-A362-9C9788EBC111}"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Title only | Light</a:t>
            </a:r>
          </a:p>
        </p:txBody>
      </p:sp>
    </p:spTree>
    <p:extLst>
      <p:ext uri="{BB962C8B-B14F-4D97-AF65-F5344CB8AC3E}">
        <p14:creationId xmlns:p14="http://schemas.microsoft.com/office/powerpoint/2010/main" val="308404400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 Dark">
    <p:bg>
      <p:bgPr>
        <a:solidFill>
          <a:schemeClr val="tx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85E33-0E1D-4D6B-8BBE-1C09AF071FFA}"/>
              </a:ext>
            </a:extLst>
          </p:cNvPr>
          <p:cNvSpPr>
            <a:spLocks noGrp="1"/>
          </p:cNvSpPr>
          <p:nvPr>
            <p:ph type="title" hasCustomPrompt="1"/>
          </p:nvPr>
        </p:nvSpPr>
        <p:spPr/>
        <p:txBody>
          <a:bodyPr/>
          <a:lstStyle>
            <a:lvl1pPr>
              <a:defRPr>
                <a:solidFill>
                  <a:schemeClr val="bg1"/>
                </a:solidFill>
              </a:defRPr>
            </a:lvl1pPr>
          </a:lstStyle>
          <a:p>
            <a:r>
              <a:rPr lang="en-GB" dirty="0"/>
              <a:t>Title of the slide</a:t>
            </a:r>
          </a:p>
        </p:txBody>
      </p:sp>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AB85B590-CDEF-49EC-AB75-D307369EC565}"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Title only | Dark</a:t>
            </a:r>
          </a:p>
        </p:txBody>
      </p:sp>
    </p:spTree>
    <p:extLst>
      <p:ext uri="{BB962C8B-B14F-4D97-AF65-F5344CB8AC3E}">
        <p14:creationId xmlns:p14="http://schemas.microsoft.com/office/powerpoint/2010/main" val="31056491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 Light">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latin typeface="Graphik Regular" panose="020B0503030202060203" pitchFamily="34" charset="0"/>
              </a:defRPr>
            </a:lvl1pPr>
          </a:lstStyle>
          <a:p>
            <a:fld id="{F0953AA9-A994-4005-B549-6FC3F4DF2DF1}"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p>
            <a:fld id="{31DD96B2-D74F-479B-BF10-348383BEA4E4}" type="slidenum">
              <a:rPr lang="en-GB" smtClean="0"/>
              <a:t>‹nr.›</a:t>
            </a:fld>
            <a:endParaRPr lang="en-GB"/>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Blank | Light</a:t>
            </a:r>
          </a:p>
        </p:txBody>
      </p:sp>
    </p:spTree>
    <p:extLst>
      <p:ext uri="{BB962C8B-B14F-4D97-AF65-F5344CB8AC3E}">
        <p14:creationId xmlns:p14="http://schemas.microsoft.com/office/powerpoint/2010/main" val="11687245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 Dark">
    <p:bg>
      <p:bgPr>
        <a:solidFill>
          <a:schemeClr val="tx2"/>
        </a:solidFill>
        <a:effectLst/>
      </p:bgPr>
    </p:bg>
    <p:spTree>
      <p:nvGrpSpPr>
        <p:cNvPr id="1" name=""/>
        <p:cNvGrpSpPr/>
        <p:nvPr/>
      </p:nvGrpSpPr>
      <p:grpSpPr>
        <a:xfrm>
          <a:off x="0" y="0"/>
          <a:ext cx="0" cy="0"/>
          <a:chOff x="0" y="0"/>
          <a:chExt cx="0" cy="0"/>
        </a:xfrm>
      </p:grpSpPr>
      <p:sp>
        <p:nvSpPr>
          <p:cNvPr id="4" name="Tijdelijke aanduiding voor datum 3">
            <a:extLst>
              <a:ext uri="{FF2B5EF4-FFF2-40B4-BE49-F238E27FC236}">
                <a16:creationId xmlns:a16="http://schemas.microsoft.com/office/drawing/2014/main" id="{746F9BFA-4E1A-4870-A3E7-3C5A1278E71D}"/>
              </a:ext>
            </a:extLst>
          </p:cNvPr>
          <p:cNvSpPr>
            <a:spLocks noGrp="1"/>
          </p:cNvSpPr>
          <p:nvPr>
            <p:ph type="dt" sz="half" idx="10"/>
          </p:nvPr>
        </p:nvSpPr>
        <p:spPr/>
        <p:txBody>
          <a:bodyPr/>
          <a:lstStyle>
            <a:lvl1pPr>
              <a:defRPr>
                <a:solidFill>
                  <a:schemeClr val="bg1">
                    <a:lumMod val="65000"/>
                  </a:schemeClr>
                </a:solidFill>
                <a:latin typeface="Graphik Regular" panose="020B0503030202060203" pitchFamily="34" charset="0"/>
              </a:defRPr>
            </a:lvl1pPr>
          </a:lstStyle>
          <a:p>
            <a:fld id="{98C2BFFF-2056-4BB4-A54C-E25654C684DE}" type="datetime1">
              <a:rPr lang="en-US" smtClean="0"/>
              <a:t>12/12/22</a:t>
            </a:fld>
            <a:endParaRPr lang="en-GB" dirty="0"/>
          </a:p>
        </p:txBody>
      </p:sp>
      <p:sp>
        <p:nvSpPr>
          <p:cNvPr id="5" name="Tijdelijke aanduiding voor voettekst 4">
            <a:extLst>
              <a:ext uri="{FF2B5EF4-FFF2-40B4-BE49-F238E27FC236}">
                <a16:creationId xmlns:a16="http://schemas.microsoft.com/office/drawing/2014/main" id="{7A60950D-5746-4D50-B80E-52C6B254BCB5}"/>
              </a:ext>
            </a:extLst>
          </p:cNvPr>
          <p:cNvSpPr>
            <a:spLocks noGrp="1"/>
          </p:cNvSpPr>
          <p:nvPr>
            <p:ph type="ftr" sz="quarter" idx="11"/>
          </p:nvPr>
        </p:nvSpPr>
        <p:spPr/>
        <p:txBody>
          <a:bodyPr/>
          <a:lstStyle>
            <a:lvl1pPr>
              <a:defRPr>
                <a:solidFill>
                  <a:schemeClr val="bg1">
                    <a:lumMod val="65000"/>
                  </a:schemeClr>
                </a:solidFill>
                <a:latin typeface="Graphik Regular" panose="020B0503030202060203"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790E6808-0DFE-40A3-8D6A-FEC57DC289DA}"/>
              </a:ext>
            </a:extLst>
          </p:cNvPr>
          <p:cNvSpPr>
            <a:spLocks noGrp="1"/>
          </p:cNvSpPr>
          <p:nvPr>
            <p:ph type="sldNum" sz="quarter" idx="12"/>
          </p:nvPr>
        </p:nvSpPr>
        <p:spPr/>
        <p:txBody>
          <a:bodyPr/>
          <a:lstStyle>
            <a:lvl1pPr>
              <a:defRPr>
                <a:solidFill>
                  <a:schemeClr val="bg1"/>
                </a:solidFill>
              </a:defRPr>
            </a:lvl1pPr>
          </a:lstStyle>
          <a:p>
            <a:fld id="{31DD96B2-D74F-479B-BF10-348383BEA4E4}" type="slidenum">
              <a:rPr lang="en-GB" smtClean="0"/>
              <a:pPr/>
              <a:t>‹nr.›</a:t>
            </a:fld>
            <a:endParaRPr lang="en-GB" dirty="0"/>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Blank | Dark</a:t>
            </a:r>
          </a:p>
        </p:txBody>
      </p:sp>
    </p:spTree>
    <p:extLst>
      <p:ext uri="{BB962C8B-B14F-4D97-AF65-F5344CB8AC3E}">
        <p14:creationId xmlns:p14="http://schemas.microsoft.com/office/powerpoint/2010/main" val="4290814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slide | Light">
    <p:bg>
      <p:bgPr>
        <a:solidFill>
          <a:srgbClr val="1EADFF"/>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EA07C59-93BA-4C90-979B-9F80E4563ABB}"/>
              </a:ext>
            </a:extLst>
          </p:cNvPr>
          <p:cNvSpPr>
            <a:spLocks noGrp="1"/>
          </p:cNvSpPr>
          <p:nvPr>
            <p:ph type="title" hasCustomPrompt="1"/>
          </p:nvPr>
        </p:nvSpPr>
        <p:spPr>
          <a:xfrm>
            <a:off x="768592" y="782638"/>
            <a:ext cx="10654816" cy="5292725"/>
          </a:xfrm>
        </p:spPr>
        <p:txBody>
          <a:bodyPr tIns="0" bIns="0" anchor="ctr">
            <a:noAutofit/>
          </a:bodyPr>
          <a:lstStyle>
            <a:lvl1pPr algn="ctr">
              <a:defRPr sz="18898" baseline="0">
                <a:solidFill>
                  <a:srgbClr val="0000A4"/>
                </a:solidFill>
                <a:latin typeface="Produkt Super" pitchFamily="50" charset="0"/>
              </a:defRPr>
            </a:lvl1pPr>
          </a:lstStyle>
          <a:p>
            <a:r>
              <a:rPr lang="en-GB" noProof="0" dirty="0"/>
              <a:t>Insert text</a:t>
            </a:r>
          </a:p>
        </p:txBody>
      </p:sp>
      <p:sp>
        <p:nvSpPr>
          <p:cNvPr id="4" name="Rechthoek: afgeronde hoeken 3">
            <a:extLst>
              <a:ext uri="{FF2B5EF4-FFF2-40B4-BE49-F238E27FC236}">
                <a16:creationId xmlns:a16="http://schemas.microsoft.com/office/drawing/2014/main" id="{DF7BC0AC-5824-4332-BE23-9F6686621FC2}"/>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Closing slide | Light</a:t>
            </a:r>
          </a:p>
        </p:txBody>
      </p:sp>
    </p:spTree>
    <p:extLst>
      <p:ext uri="{BB962C8B-B14F-4D97-AF65-F5344CB8AC3E}">
        <p14:creationId xmlns:p14="http://schemas.microsoft.com/office/powerpoint/2010/main" val="424490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slide | Dark">
    <p:bg>
      <p:bgPr>
        <a:solidFill>
          <a:schemeClr val="tx2"/>
        </a:solidFill>
        <a:effectLst/>
      </p:bgPr>
    </p:bg>
    <p:spTree>
      <p:nvGrpSpPr>
        <p:cNvPr id="1" name=""/>
        <p:cNvGrpSpPr/>
        <p:nvPr/>
      </p:nvGrpSpPr>
      <p:grpSpPr>
        <a:xfrm>
          <a:off x="0" y="0"/>
          <a:ext cx="0" cy="0"/>
          <a:chOff x="0" y="0"/>
          <a:chExt cx="0" cy="0"/>
        </a:xfrm>
      </p:grpSpPr>
      <p:sp>
        <p:nvSpPr>
          <p:cNvPr id="3" name="Titel 1">
            <a:extLst>
              <a:ext uri="{FF2B5EF4-FFF2-40B4-BE49-F238E27FC236}">
                <a16:creationId xmlns:a16="http://schemas.microsoft.com/office/drawing/2014/main" id="{8EA07C59-93BA-4C90-979B-9F80E4563ABB}"/>
              </a:ext>
            </a:extLst>
          </p:cNvPr>
          <p:cNvSpPr>
            <a:spLocks noGrp="1"/>
          </p:cNvSpPr>
          <p:nvPr>
            <p:ph type="title" hasCustomPrompt="1"/>
          </p:nvPr>
        </p:nvSpPr>
        <p:spPr>
          <a:xfrm>
            <a:off x="768592" y="782638"/>
            <a:ext cx="10654816" cy="5292725"/>
          </a:xfrm>
        </p:spPr>
        <p:txBody>
          <a:bodyPr tIns="0" bIns="0" anchor="ctr">
            <a:noAutofit/>
          </a:bodyPr>
          <a:lstStyle>
            <a:lvl1pPr algn="ctr">
              <a:defRPr sz="18898">
                <a:solidFill>
                  <a:schemeClr val="bg1"/>
                </a:solidFill>
                <a:latin typeface="Produkt Super" pitchFamily="50" charset="0"/>
              </a:defRPr>
            </a:lvl1pPr>
          </a:lstStyle>
          <a:p>
            <a:r>
              <a:rPr lang="en-GB" noProof="0" dirty="0"/>
              <a:t>Insert text</a:t>
            </a:r>
          </a:p>
        </p:txBody>
      </p:sp>
      <p:sp>
        <p:nvSpPr>
          <p:cNvPr id="4" name="Rechthoek: afgeronde hoeken 3">
            <a:extLst>
              <a:ext uri="{FF2B5EF4-FFF2-40B4-BE49-F238E27FC236}">
                <a16:creationId xmlns:a16="http://schemas.microsoft.com/office/drawing/2014/main" id="{DF7BC0AC-5824-4332-BE23-9F6686621FC2}"/>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Closing slide | Dark</a:t>
            </a:r>
          </a:p>
        </p:txBody>
      </p:sp>
    </p:spTree>
    <p:extLst>
      <p:ext uri="{BB962C8B-B14F-4D97-AF65-F5344CB8AC3E}">
        <p14:creationId xmlns:p14="http://schemas.microsoft.com/office/powerpoint/2010/main" val="26824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ogo animation (closing)">
    <p:bg>
      <p:bgPr>
        <a:solidFill>
          <a:srgbClr val="0000A4"/>
        </a:solidFill>
        <a:effectLst/>
      </p:bgPr>
    </p:bg>
    <p:spTree>
      <p:nvGrpSpPr>
        <p:cNvPr id="1" name=""/>
        <p:cNvGrpSpPr/>
        <p:nvPr/>
      </p:nvGrpSpPr>
      <p:grpSpPr>
        <a:xfrm>
          <a:off x="0" y="0"/>
          <a:ext cx="0" cy="0"/>
          <a:chOff x="0" y="0"/>
          <a:chExt cx="0" cy="0"/>
        </a:xfrm>
      </p:grpSpPr>
      <p:sp>
        <p:nvSpPr>
          <p:cNvPr id="7" name="Ovaal 6">
            <a:extLst>
              <a:ext uri="{FF2B5EF4-FFF2-40B4-BE49-F238E27FC236}">
                <a16:creationId xmlns:a16="http://schemas.microsoft.com/office/drawing/2014/main" id="{CA3348B6-108B-475B-9103-A3A906B5ABD0}"/>
              </a:ext>
            </a:extLst>
          </p:cNvPr>
          <p:cNvSpPr/>
          <p:nvPr userDrawn="1"/>
        </p:nvSpPr>
        <p:spPr>
          <a:xfrm>
            <a:off x="-1543050" y="-4210050"/>
            <a:ext cx="15278100" cy="152781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1423" tIns="181423" rIns="181423" bIns="181423" rtlCol="0" anchor="ctr"/>
          <a:lstStyle/>
          <a:p>
            <a:pPr algn="ctr"/>
            <a:endParaRPr lang="en-GB" sz="2016" dirty="0">
              <a:latin typeface="Graphik Regular" panose="020B0503030202060203" pitchFamily="34" charset="0"/>
            </a:endParaRPr>
          </a:p>
        </p:txBody>
      </p:sp>
      <p:grpSp>
        <p:nvGrpSpPr>
          <p:cNvPr id="8" name="Groep 7">
            <a:extLst>
              <a:ext uri="{FF2B5EF4-FFF2-40B4-BE49-F238E27FC236}">
                <a16:creationId xmlns:a16="http://schemas.microsoft.com/office/drawing/2014/main" id="{2648D5CA-4FE3-4E38-B0E7-767A8B4C1A37}"/>
              </a:ext>
            </a:extLst>
          </p:cNvPr>
          <p:cNvGrpSpPr/>
          <p:nvPr userDrawn="1"/>
        </p:nvGrpSpPr>
        <p:grpSpPr>
          <a:xfrm>
            <a:off x="3853455" y="2614681"/>
            <a:ext cx="5155599" cy="1236595"/>
            <a:chOff x="3518201" y="2614681"/>
            <a:chExt cx="5155598" cy="1236594"/>
          </a:xfrm>
        </p:grpSpPr>
        <p:pic>
          <p:nvPicPr>
            <p:cNvPr id="9" name="LOGO">
              <a:extLst>
                <a:ext uri="{FF2B5EF4-FFF2-40B4-BE49-F238E27FC236}">
                  <a16:creationId xmlns:a16="http://schemas.microsoft.com/office/drawing/2014/main" id="{BF806266-7993-44F6-9DC1-30345A71F53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518201" y="2614681"/>
              <a:ext cx="5155598" cy="1222838"/>
            </a:xfrm>
            <a:prstGeom prst="rect">
              <a:avLst/>
            </a:prstGeom>
          </p:spPr>
        </p:pic>
        <p:sp>
          <p:nvSpPr>
            <p:cNvPr id="10" name="Ovaal 9">
              <a:extLst>
                <a:ext uri="{FF2B5EF4-FFF2-40B4-BE49-F238E27FC236}">
                  <a16:creationId xmlns:a16="http://schemas.microsoft.com/office/drawing/2014/main" id="{64919B15-30E1-45E8-AE6B-746DB8333C9F}"/>
                </a:ext>
              </a:extLst>
            </p:cNvPr>
            <p:cNvSpPr/>
            <p:nvPr/>
          </p:nvSpPr>
          <p:spPr>
            <a:xfrm>
              <a:off x="5309870" y="3557981"/>
              <a:ext cx="293294" cy="29329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endParaRPr lang="en-GB" sz="2016" dirty="0">
                <a:latin typeface="Graphik Regular" panose="020B0503030202060203" pitchFamily="34" charset="0"/>
              </a:endParaRPr>
            </a:p>
          </p:txBody>
        </p:sp>
      </p:grpSp>
      <p:grpSp>
        <p:nvGrpSpPr>
          <p:cNvPr id="2" name="Groep 1">
            <a:extLst>
              <a:ext uri="{FF2B5EF4-FFF2-40B4-BE49-F238E27FC236}">
                <a16:creationId xmlns:a16="http://schemas.microsoft.com/office/drawing/2014/main" id="{16144756-3A08-4C95-B137-E4DD13E561CC}"/>
              </a:ext>
            </a:extLst>
          </p:cNvPr>
          <p:cNvGrpSpPr/>
          <p:nvPr userDrawn="1"/>
        </p:nvGrpSpPr>
        <p:grpSpPr>
          <a:xfrm>
            <a:off x="4390030" y="-696037"/>
            <a:ext cx="3411940" cy="454105"/>
            <a:chOff x="4390030" y="-696037"/>
            <a:chExt cx="3411940" cy="454105"/>
          </a:xfrm>
        </p:grpSpPr>
        <p:sp>
          <p:nvSpPr>
            <p:cNvPr id="12" name="Rechthoek: afgeronde hoeken 11">
              <a:extLst>
                <a:ext uri="{FF2B5EF4-FFF2-40B4-BE49-F238E27FC236}">
                  <a16:creationId xmlns:a16="http://schemas.microsoft.com/office/drawing/2014/main" id="{D42EB6BD-C25C-4AB2-90FB-455C902EFB18}"/>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Logo animation (closing)</a:t>
              </a:r>
            </a:p>
          </p:txBody>
        </p:sp>
        <p:sp>
          <p:nvSpPr>
            <p:cNvPr id="13" name="Tekstvak 12">
              <a:extLst>
                <a:ext uri="{FF2B5EF4-FFF2-40B4-BE49-F238E27FC236}">
                  <a16:creationId xmlns:a16="http://schemas.microsoft.com/office/drawing/2014/main" id="{57613A89-3147-4FFB-ADA5-7C77D43B137D}"/>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Tree>
    <p:extLst>
      <p:ext uri="{BB962C8B-B14F-4D97-AF65-F5344CB8AC3E}">
        <p14:creationId xmlns:p14="http://schemas.microsoft.com/office/powerpoint/2010/main" val="42986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27000" fill="hold" grpId="0" nodeType="withEffect">
                                  <p:stCondLst>
                                    <p:cond delay="0"/>
                                  </p:stCondLst>
                                  <p:childTnLst>
                                    <p:animScale>
                                      <p:cBhvr>
                                        <p:cTn id="6" dur="1000" fill="hold"/>
                                        <p:tgtEl>
                                          <p:spTgt spid="7"/>
                                        </p:tgtEl>
                                      </p:cBhvr>
                                      <p:by x="1000" y="1000"/>
                                    </p:animScale>
                                  </p:childTnLst>
                                </p:cTn>
                              </p:par>
                              <p:par>
                                <p:cTn id="7" presetID="42" presetClass="path" presetSubtype="0" decel="27000" fill="hold" grpId="1" nodeType="withEffect">
                                  <p:stCondLst>
                                    <p:cond delay="0"/>
                                  </p:stCondLst>
                                  <p:childTnLst>
                                    <p:animMotion origin="layout" path="M -1.10101E-6 0 L -0.02494 0.0392 " pathEditMode="relative" rAng="0" ptsTypes="AA">
                                      <p:cBhvr>
                                        <p:cTn id="8" dur="1000" fill="hold"/>
                                        <p:tgtEl>
                                          <p:spTgt spid="7"/>
                                        </p:tgtEl>
                                        <p:attrNameLst>
                                          <p:attrName>ppt_x</p:attrName>
                                          <p:attrName>ppt_y</p:attrName>
                                        </p:attrNameLst>
                                      </p:cBhvr>
                                      <p:rCtr x="-1254" y="1960"/>
                                    </p:animMotion>
                                  </p:childTnLst>
                                </p:cTn>
                              </p:par>
                            </p:childTnLst>
                          </p:cTn>
                        </p:par>
                        <p:par>
                          <p:cTn id="9" fill="hold">
                            <p:stCondLst>
                              <p:cond delay="1000"/>
                            </p:stCondLst>
                            <p:childTnLst>
                              <p:par>
                                <p:cTn id="10" presetID="10" presetClass="exit" presetSubtype="0" fill="hold" grpId="2" nodeType="after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 Dark">
    <p:bg>
      <p:bgPr>
        <a:solidFill>
          <a:schemeClr val="tx2"/>
        </a:solidFill>
        <a:effectLst/>
      </p:bgPr>
    </p:bg>
    <p:spTree>
      <p:nvGrpSpPr>
        <p:cNvPr id="1" name=""/>
        <p:cNvGrpSpPr/>
        <p:nvPr/>
      </p:nvGrpSpPr>
      <p:grpSpPr>
        <a:xfrm>
          <a:off x="0" y="0"/>
          <a:ext cx="0" cy="0"/>
          <a:chOff x="0" y="0"/>
          <a:chExt cx="0" cy="0"/>
        </a:xfrm>
      </p:grpSpPr>
      <p:sp>
        <p:nvSpPr>
          <p:cNvPr id="41" name="Titel 1">
            <a:extLst>
              <a:ext uri="{FF2B5EF4-FFF2-40B4-BE49-F238E27FC236}">
                <a16:creationId xmlns:a16="http://schemas.microsoft.com/office/drawing/2014/main" id="{1B6CC4C6-65EB-4B04-AEE7-772149F40967}"/>
              </a:ext>
            </a:extLst>
          </p:cNvPr>
          <p:cNvSpPr>
            <a:spLocks noGrp="1"/>
          </p:cNvSpPr>
          <p:nvPr userDrawn="1">
            <p:ph type="title" hasCustomPrompt="1"/>
          </p:nvPr>
        </p:nvSpPr>
        <p:spPr>
          <a:xfrm>
            <a:off x="2281789" y="1409076"/>
            <a:ext cx="7628425" cy="4039849"/>
          </a:xfrm>
        </p:spPr>
        <p:txBody>
          <a:bodyPr tIns="0" bIns="0" anchor="ctr">
            <a:noAutofit/>
          </a:bodyPr>
          <a:lstStyle>
            <a:lvl1pPr algn="ctr">
              <a:defRPr sz="9600">
                <a:solidFill>
                  <a:schemeClr val="accent6"/>
                </a:solidFill>
                <a:latin typeface="Produkt Super" pitchFamily="50" charset="0"/>
              </a:defRPr>
            </a:lvl1pPr>
          </a:lstStyle>
          <a:p>
            <a:r>
              <a:rPr lang="en-GB" noProof="0" dirty="0"/>
              <a:t>Chapter title</a:t>
            </a:r>
          </a:p>
        </p:txBody>
      </p:sp>
      <p:grpSp>
        <p:nvGrpSpPr>
          <p:cNvPr id="19" name="Groep 18">
            <a:extLst>
              <a:ext uri="{FF2B5EF4-FFF2-40B4-BE49-F238E27FC236}">
                <a16:creationId xmlns:a16="http://schemas.microsoft.com/office/drawing/2014/main" id="{97C3F20C-1576-4907-BF1A-19B8C71033E2}"/>
              </a:ext>
            </a:extLst>
          </p:cNvPr>
          <p:cNvGrpSpPr/>
          <p:nvPr userDrawn="1"/>
        </p:nvGrpSpPr>
        <p:grpSpPr>
          <a:xfrm>
            <a:off x="4390030" y="-696037"/>
            <a:ext cx="3411940" cy="454105"/>
            <a:chOff x="4390030" y="-696037"/>
            <a:chExt cx="3411940" cy="454105"/>
          </a:xfrm>
        </p:grpSpPr>
        <p:sp>
          <p:nvSpPr>
            <p:cNvPr id="20" name="Rechthoek: afgeronde hoeken 19">
              <a:extLst>
                <a:ext uri="{FF2B5EF4-FFF2-40B4-BE49-F238E27FC236}">
                  <a16:creationId xmlns:a16="http://schemas.microsoft.com/office/drawing/2014/main" id="{D67BA51D-9E59-44BE-83A2-843D44601C21}"/>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Chapter slide | Dark</a:t>
              </a:r>
            </a:p>
          </p:txBody>
        </p:sp>
        <p:sp>
          <p:nvSpPr>
            <p:cNvPr id="21" name="Tekstvak 20">
              <a:extLst>
                <a:ext uri="{FF2B5EF4-FFF2-40B4-BE49-F238E27FC236}">
                  <a16:creationId xmlns:a16="http://schemas.microsoft.com/office/drawing/2014/main" id="{277A655D-C1F1-4467-A7EE-6719E1BDD6D8}"/>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
        <p:nvSpPr>
          <p:cNvPr id="53" name="Tijdelijke aanduiding voor tekst 52">
            <a:extLst>
              <a:ext uri="{FF2B5EF4-FFF2-40B4-BE49-F238E27FC236}">
                <a16:creationId xmlns:a16="http://schemas.microsoft.com/office/drawing/2014/main" id="{C7EC173F-F945-4C45-B949-841208450742}"/>
              </a:ext>
            </a:extLst>
          </p:cNvPr>
          <p:cNvSpPr>
            <a:spLocks noGrp="1"/>
          </p:cNvSpPr>
          <p:nvPr userDrawn="1">
            <p:ph type="body" sz="quarter" idx="10" hasCustomPrompt="1"/>
          </p:nvPr>
        </p:nvSpPr>
        <p:spPr>
          <a:xfrm>
            <a:off x="-875255" y="-1743521"/>
            <a:ext cx="3147782" cy="3147876"/>
          </a:xfrm>
          <a:custGeom>
            <a:avLst/>
            <a:gdLst>
              <a:gd name="connsiteX0" fmla="*/ 1573938 w 3147782"/>
              <a:gd name="connsiteY0" fmla="*/ 0 h 3147876"/>
              <a:gd name="connsiteX1" fmla="*/ 3147782 w 3147782"/>
              <a:gd name="connsiteY1" fmla="*/ 1573938 h 3147876"/>
              <a:gd name="connsiteX2" fmla="*/ 1573844 w 3147782"/>
              <a:gd name="connsiteY2" fmla="*/ 3147876 h 3147876"/>
              <a:gd name="connsiteX3" fmla="*/ 0 w 3147782"/>
              <a:gd name="connsiteY3" fmla="*/ 1573938 h 3147876"/>
              <a:gd name="connsiteX4" fmla="*/ 1573938 w 3147782"/>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82" h="3147876">
                <a:moveTo>
                  <a:pt x="1573938" y="0"/>
                </a:moveTo>
                <a:cubicBezTo>
                  <a:pt x="2443201" y="0"/>
                  <a:pt x="3147782" y="704674"/>
                  <a:pt x="3147782" y="1573938"/>
                </a:cubicBezTo>
                <a:cubicBezTo>
                  <a:pt x="3147782" y="2443201"/>
                  <a:pt x="2443108" y="3147876"/>
                  <a:pt x="1573844" y="3147876"/>
                </a:cubicBezTo>
                <a:cubicBezTo>
                  <a:pt x="704581" y="3147876"/>
                  <a:pt x="0" y="2443108"/>
                  <a:pt x="0" y="1573938"/>
                </a:cubicBezTo>
                <a:cubicBezTo>
                  <a:pt x="0" y="704768"/>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4" name="Tijdelijke aanduiding voor tekst 53">
            <a:extLst>
              <a:ext uri="{FF2B5EF4-FFF2-40B4-BE49-F238E27FC236}">
                <a16:creationId xmlns:a16="http://schemas.microsoft.com/office/drawing/2014/main" id="{C1E6FADE-60AD-426C-84F0-1BC1FCB11905}"/>
              </a:ext>
            </a:extLst>
          </p:cNvPr>
          <p:cNvSpPr>
            <a:spLocks noGrp="1"/>
          </p:cNvSpPr>
          <p:nvPr userDrawn="1">
            <p:ph type="body" sz="quarter" idx="11" hasCustomPrompt="1"/>
          </p:nvPr>
        </p:nvSpPr>
        <p:spPr>
          <a:xfrm>
            <a:off x="2722212" y="-1743521"/>
            <a:ext cx="3147782" cy="3147876"/>
          </a:xfrm>
          <a:custGeom>
            <a:avLst/>
            <a:gdLst>
              <a:gd name="connsiteX0" fmla="*/ 1573938 w 3147782"/>
              <a:gd name="connsiteY0" fmla="*/ 0 h 3147876"/>
              <a:gd name="connsiteX1" fmla="*/ 3147782 w 3147782"/>
              <a:gd name="connsiteY1" fmla="*/ 1573844 h 3147876"/>
              <a:gd name="connsiteX2" fmla="*/ 2898104 w 3147782"/>
              <a:gd name="connsiteY2" fmla="*/ 2424748 h 3147876"/>
              <a:gd name="connsiteX3" fmla="*/ 3036597 w 3147782"/>
              <a:gd name="connsiteY3" fmla="*/ 2925970 h 3147876"/>
              <a:gd name="connsiteX4" fmla="*/ 2925970 w 3147782"/>
              <a:gd name="connsiteY4" fmla="*/ 3036597 h 3147876"/>
              <a:gd name="connsiteX5" fmla="*/ 2424841 w 3147782"/>
              <a:gd name="connsiteY5" fmla="*/ 2898197 h 3147876"/>
              <a:gd name="connsiteX6" fmla="*/ 1573938 w 3147782"/>
              <a:gd name="connsiteY6" fmla="*/ 3147876 h 3147876"/>
              <a:gd name="connsiteX7" fmla="*/ 0 w 3147782"/>
              <a:gd name="connsiteY7" fmla="*/ 1573938 h 3147876"/>
              <a:gd name="connsiteX8" fmla="*/ 1573938 w 3147782"/>
              <a:gd name="connsiteY8" fmla="*/ 0 h 31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782" h="3147876">
                <a:moveTo>
                  <a:pt x="1573938" y="0"/>
                </a:moveTo>
                <a:cubicBezTo>
                  <a:pt x="2443108" y="0"/>
                  <a:pt x="3147782" y="704674"/>
                  <a:pt x="3147782" y="1573844"/>
                </a:cubicBezTo>
                <a:cubicBezTo>
                  <a:pt x="3147782" y="1887364"/>
                  <a:pt x="3056075" y="2179449"/>
                  <a:pt x="2898104" y="2424748"/>
                </a:cubicBezTo>
                <a:lnTo>
                  <a:pt x="3036597" y="2925970"/>
                </a:lnTo>
                <a:cubicBezTo>
                  <a:pt x="3055236" y="2993259"/>
                  <a:pt x="2993259" y="3055236"/>
                  <a:pt x="2925970" y="3036597"/>
                </a:cubicBezTo>
                <a:lnTo>
                  <a:pt x="2424841" y="2898197"/>
                </a:lnTo>
                <a:cubicBezTo>
                  <a:pt x="2179449" y="3056168"/>
                  <a:pt x="1887458" y="3147876"/>
                  <a:pt x="1573938" y="3147876"/>
                </a:cubicBezTo>
                <a:cubicBezTo>
                  <a:pt x="704674" y="3147876"/>
                  <a:pt x="0" y="2443201"/>
                  <a:pt x="0" y="1573938"/>
                </a:cubicBezTo>
                <a:cubicBezTo>
                  <a:pt x="0" y="704674"/>
                  <a:pt x="704767"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5" name="Tijdelijke aanduiding voor tekst 54">
            <a:extLst>
              <a:ext uri="{FF2B5EF4-FFF2-40B4-BE49-F238E27FC236}">
                <a16:creationId xmlns:a16="http://schemas.microsoft.com/office/drawing/2014/main" id="{3553CDD6-9A4A-495B-8E66-79C3384FC9BB}"/>
              </a:ext>
            </a:extLst>
          </p:cNvPr>
          <p:cNvSpPr>
            <a:spLocks noGrp="1"/>
          </p:cNvSpPr>
          <p:nvPr userDrawn="1">
            <p:ph type="body" sz="quarter" idx="12" hasCustomPrompt="1"/>
          </p:nvPr>
        </p:nvSpPr>
        <p:spPr>
          <a:xfrm>
            <a:off x="6319585" y="-1743521"/>
            <a:ext cx="3147876" cy="3147876"/>
          </a:xfrm>
          <a:custGeom>
            <a:avLst/>
            <a:gdLst>
              <a:gd name="connsiteX0" fmla="*/ 1574031 w 3147876"/>
              <a:gd name="connsiteY0" fmla="*/ 0 h 3147876"/>
              <a:gd name="connsiteX1" fmla="*/ 3147876 w 3147876"/>
              <a:gd name="connsiteY1" fmla="*/ 1573938 h 3147876"/>
              <a:gd name="connsiteX2" fmla="*/ 1573938 w 3147876"/>
              <a:gd name="connsiteY2" fmla="*/ 3147876 h 3147876"/>
              <a:gd name="connsiteX3" fmla="*/ 0 w 3147876"/>
              <a:gd name="connsiteY3" fmla="*/ 1573938 h 3147876"/>
              <a:gd name="connsiteX4" fmla="*/ 1574031 w 3147876"/>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876">
                <a:moveTo>
                  <a:pt x="1574031" y="0"/>
                </a:moveTo>
                <a:cubicBezTo>
                  <a:pt x="2443201" y="0"/>
                  <a:pt x="3147876" y="704674"/>
                  <a:pt x="3147876" y="1573938"/>
                </a:cubicBezTo>
                <a:cubicBezTo>
                  <a:pt x="3147876" y="2443201"/>
                  <a:pt x="2443201" y="3147876"/>
                  <a:pt x="1573938" y="3147876"/>
                </a:cubicBezTo>
                <a:cubicBezTo>
                  <a:pt x="704674" y="3147876"/>
                  <a:pt x="0" y="2443201"/>
                  <a:pt x="0" y="1573938"/>
                </a:cubicBezTo>
                <a:cubicBezTo>
                  <a:pt x="0" y="704674"/>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6" name="Tijdelijke aanduiding voor tekst 55">
            <a:extLst>
              <a:ext uri="{FF2B5EF4-FFF2-40B4-BE49-F238E27FC236}">
                <a16:creationId xmlns:a16="http://schemas.microsoft.com/office/drawing/2014/main" id="{0EF6A415-02AB-4736-9099-53580BA6B2BE}"/>
              </a:ext>
            </a:extLst>
          </p:cNvPr>
          <p:cNvSpPr>
            <a:spLocks noGrp="1"/>
          </p:cNvSpPr>
          <p:nvPr userDrawn="1">
            <p:ph type="body" sz="quarter" idx="13" hasCustomPrompt="1"/>
          </p:nvPr>
        </p:nvSpPr>
        <p:spPr>
          <a:xfrm>
            <a:off x="9917049" y="-1743521"/>
            <a:ext cx="3147876" cy="3147876"/>
          </a:xfrm>
          <a:custGeom>
            <a:avLst/>
            <a:gdLst>
              <a:gd name="connsiteX0" fmla="*/ 1574031 w 3147876"/>
              <a:gd name="connsiteY0" fmla="*/ 0 h 3147876"/>
              <a:gd name="connsiteX1" fmla="*/ 3147876 w 3147876"/>
              <a:gd name="connsiteY1" fmla="*/ 1573938 h 3147876"/>
              <a:gd name="connsiteX2" fmla="*/ 1573938 w 3147876"/>
              <a:gd name="connsiteY2" fmla="*/ 3147876 h 3147876"/>
              <a:gd name="connsiteX3" fmla="*/ 0 w 3147876"/>
              <a:gd name="connsiteY3" fmla="*/ 1573938 h 3147876"/>
              <a:gd name="connsiteX4" fmla="*/ 1574031 w 3147876"/>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876">
                <a:moveTo>
                  <a:pt x="1574031" y="0"/>
                </a:moveTo>
                <a:cubicBezTo>
                  <a:pt x="2443201" y="0"/>
                  <a:pt x="3147876" y="704674"/>
                  <a:pt x="3147876" y="1573938"/>
                </a:cubicBezTo>
                <a:cubicBezTo>
                  <a:pt x="3147876" y="2443201"/>
                  <a:pt x="2443201" y="3147876"/>
                  <a:pt x="1573938" y="3147876"/>
                </a:cubicBezTo>
                <a:cubicBezTo>
                  <a:pt x="704674" y="3147876"/>
                  <a:pt x="0" y="2443201"/>
                  <a:pt x="0" y="1573938"/>
                </a:cubicBezTo>
                <a:cubicBezTo>
                  <a:pt x="0" y="704674"/>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7" name="Tijdelijke aanduiding voor tekst 56">
            <a:extLst>
              <a:ext uri="{FF2B5EF4-FFF2-40B4-BE49-F238E27FC236}">
                <a16:creationId xmlns:a16="http://schemas.microsoft.com/office/drawing/2014/main" id="{C4E7F9C2-F09A-4B84-B1BB-5FCC465A53E3}"/>
              </a:ext>
            </a:extLst>
          </p:cNvPr>
          <p:cNvSpPr>
            <a:spLocks noGrp="1"/>
          </p:cNvSpPr>
          <p:nvPr userDrawn="1">
            <p:ph type="body" sz="quarter" idx="14" hasCustomPrompt="1"/>
          </p:nvPr>
        </p:nvSpPr>
        <p:spPr>
          <a:xfrm>
            <a:off x="-875255" y="1853944"/>
            <a:ext cx="3147876" cy="3147876"/>
          </a:xfrm>
          <a:custGeom>
            <a:avLst/>
            <a:gdLst>
              <a:gd name="connsiteX0" fmla="*/ 1814949 w 3147876"/>
              <a:gd name="connsiteY0" fmla="*/ 674198 h 3147876"/>
              <a:gd name="connsiteX1" fmla="*/ 915303 w 3147876"/>
              <a:gd name="connsiteY1" fmla="*/ 915303 h 3147876"/>
              <a:gd name="connsiteX2" fmla="*/ 674198 w 3147876"/>
              <a:gd name="connsiteY2" fmla="*/ 1814949 h 3147876"/>
              <a:gd name="connsiteX3" fmla="*/ 1332833 w 3147876"/>
              <a:gd name="connsiteY3" fmla="*/ 2473583 h 3147876"/>
              <a:gd name="connsiteX4" fmla="*/ 2232479 w 3147876"/>
              <a:gd name="connsiteY4" fmla="*/ 2232479 h 3147876"/>
              <a:gd name="connsiteX5" fmla="*/ 2473584 w 3147876"/>
              <a:gd name="connsiteY5" fmla="*/ 1332833 h 3147876"/>
              <a:gd name="connsiteX6" fmla="*/ 1573938 w 3147876"/>
              <a:gd name="connsiteY6" fmla="*/ 0 h 3147876"/>
              <a:gd name="connsiteX7" fmla="*/ 3147876 w 3147876"/>
              <a:gd name="connsiteY7" fmla="*/ 1573938 h 3147876"/>
              <a:gd name="connsiteX8" fmla="*/ 1573938 w 3147876"/>
              <a:gd name="connsiteY8" fmla="*/ 3147876 h 3147876"/>
              <a:gd name="connsiteX9" fmla="*/ 0 w 3147876"/>
              <a:gd name="connsiteY9" fmla="*/ 1573938 h 3147876"/>
              <a:gd name="connsiteX10" fmla="*/ 1573938 w 3147876"/>
              <a:gd name="connsiteY10" fmla="*/ 0 h 31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7876" h="3147876">
                <a:moveTo>
                  <a:pt x="1814949" y="674198"/>
                </a:moveTo>
                <a:lnTo>
                  <a:pt x="915303" y="915303"/>
                </a:lnTo>
                <a:lnTo>
                  <a:pt x="674198" y="1814949"/>
                </a:lnTo>
                <a:lnTo>
                  <a:pt x="1332833" y="2473583"/>
                </a:lnTo>
                <a:lnTo>
                  <a:pt x="2232479" y="2232479"/>
                </a:lnTo>
                <a:lnTo>
                  <a:pt x="2473584" y="1332833"/>
                </a:lnTo>
                <a:close/>
                <a:moveTo>
                  <a:pt x="1573938" y="0"/>
                </a:moveTo>
                <a:cubicBezTo>
                  <a:pt x="2443108" y="0"/>
                  <a:pt x="3147782" y="704674"/>
                  <a:pt x="3147876" y="1573938"/>
                </a:cubicBezTo>
                <a:cubicBezTo>
                  <a:pt x="3147876" y="2443201"/>
                  <a:pt x="2443201" y="3147876"/>
                  <a:pt x="1573938" y="3147876"/>
                </a:cubicBezTo>
                <a:cubicBezTo>
                  <a:pt x="704674" y="3147876"/>
                  <a:pt x="0" y="2443201"/>
                  <a:pt x="0" y="1573938"/>
                </a:cubicBezTo>
                <a:cubicBezTo>
                  <a:pt x="0" y="704674"/>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60" name="Tijdelijke aanduiding voor tekst 59">
            <a:extLst>
              <a:ext uri="{FF2B5EF4-FFF2-40B4-BE49-F238E27FC236}">
                <a16:creationId xmlns:a16="http://schemas.microsoft.com/office/drawing/2014/main" id="{A7405538-7CA5-4016-8E80-8D526445CEC1}"/>
              </a:ext>
            </a:extLst>
          </p:cNvPr>
          <p:cNvSpPr>
            <a:spLocks noGrp="1"/>
          </p:cNvSpPr>
          <p:nvPr userDrawn="1">
            <p:ph type="body" sz="quarter" idx="15" hasCustomPrompt="1"/>
          </p:nvPr>
        </p:nvSpPr>
        <p:spPr>
          <a:xfrm>
            <a:off x="9941989" y="1881772"/>
            <a:ext cx="3098091" cy="3098116"/>
          </a:xfrm>
          <a:custGeom>
            <a:avLst/>
            <a:gdLst>
              <a:gd name="connsiteX0" fmla="*/ 564171 w 3098091"/>
              <a:gd name="connsiteY0" fmla="*/ 1031468 h 3098116"/>
              <a:gd name="connsiteX1" fmla="*/ 591267 w 3098091"/>
              <a:gd name="connsiteY1" fmla="*/ 1079375 h 3098116"/>
              <a:gd name="connsiteX2" fmla="*/ 497817 w 3098091"/>
              <a:gd name="connsiteY2" fmla="*/ 1416353 h 3098116"/>
              <a:gd name="connsiteX3" fmla="*/ 449909 w 3098091"/>
              <a:gd name="connsiteY3" fmla="*/ 1443449 h 3098116"/>
              <a:gd name="connsiteX4" fmla="*/ 422780 w 3098091"/>
              <a:gd name="connsiteY4" fmla="*/ 1395551 h 3098116"/>
              <a:gd name="connsiteX5" fmla="*/ 516247 w 3098091"/>
              <a:gd name="connsiteY5" fmla="*/ 1058573 h 3098116"/>
              <a:gd name="connsiteX6" fmla="*/ 564171 w 3098091"/>
              <a:gd name="connsiteY6" fmla="*/ 1031468 h 3098116"/>
              <a:gd name="connsiteX7" fmla="*/ 1597108 w 3098091"/>
              <a:gd name="connsiteY7" fmla="*/ 924606 h 3098116"/>
              <a:gd name="connsiteX8" fmla="*/ 1350364 w 3098091"/>
              <a:gd name="connsiteY8" fmla="*/ 955271 h 3098116"/>
              <a:gd name="connsiteX9" fmla="*/ 955266 w 3098091"/>
              <a:gd name="connsiteY9" fmla="*/ 1747741 h 3098116"/>
              <a:gd name="connsiteX10" fmla="*/ 1747726 w 3098091"/>
              <a:gd name="connsiteY10" fmla="*/ 2142846 h 3098116"/>
              <a:gd name="connsiteX11" fmla="*/ 2142815 w 3098091"/>
              <a:gd name="connsiteY11" fmla="*/ 1350370 h 3098116"/>
              <a:gd name="connsiteX12" fmla="*/ 1597108 w 3098091"/>
              <a:gd name="connsiteY12" fmla="*/ 924606 h 3098116"/>
              <a:gd name="connsiteX13" fmla="*/ 544921 w 3098091"/>
              <a:gd name="connsiteY13" fmla="*/ 891465 h 3098116"/>
              <a:gd name="connsiteX14" fmla="*/ 424943 w 3098091"/>
              <a:gd name="connsiteY14" fmla="*/ 995620 h 3098116"/>
              <a:gd name="connsiteX15" fmla="*/ 312111 w 3098091"/>
              <a:gd name="connsiteY15" fmla="*/ 1402471 h 3098116"/>
              <a:gd name="connsiteX16" fmla="*/ 412204 w 3098091"/>
              <a:gd name="connsiteY16" fmla="*/ 1579398 h 3098116"/>
              <a:gd name="connsiteX17" fmla="*/ 589115 w 3098091"/>
              <a:gd name="connsiteY17" fmla="*/ 1479305 h 3098116"/>
              <a:gd name="connsiteX18" fmla="*/ 701940 w 3098091"/>
              <a:gd name="connsiteY18" fmla="*/ 1072435 h 3098116"/>
              <a:gd name="connsiteX19" fmla="*/ 601854 w 3098091"/>
              <a:gd name="connsiteY19" fmla="*/ 895523 h 3098116"/>
              <a:gd name="connsiteX20" fmla="*/ 544921 w 3098091"/>
              <a:gd name="connsiteY20" fmla="*/ 891465 h 3098116"/>
              <a:gd name="connsiteX21" fmla="*/ 2007566 w 3098091"/>
              <a:gd name="connsiteY21" fmla="*/ 542235 h 3098116"/>
              <a:gd name="connsiteX22" fmla="*/ 2036339 w 3098091"/>
              <a:gd name="connsiteY22" fmla="*/ 549952 h 3098116"/>
              <a:gd name="connsiteX23" fmla="*/ 2313775 w 3098091"/>
              <a:gd name="connsiteY23" fmla="*/ 762828 h 3098116"/>
              <a:gd name="connsiteX24" fmla="*/ 2320964 w 3098091"/>
              <a:gd name="connsiteY24" fmla="*/ 817415 h 3098116"/>
              <a:gd name="connsiteX25" fmla="*/ 2266386 w 3098091"/>
              <a:gd name="connsiteY25" fmla="*/ 824594 h 3098116"/>
              <a:gd name="connsiteX26" fmla="*/ 1988953 w 3098091"/>
              <a:gd name="connsiteY26" fmla="*/ 611712 h 3098116"/>
              <a:gd name="connsiteX27" fmla="*/ 1981774 w 3098091"/>
              <a:gd name="connsiteY27" fmla="*/ 557130 h 3098116"/>
              <a:gd name="connsiteX28" fmla="*/ 2007566 w 3098091"/>
              <a:gd name="connsiteY28" fmla="*/ 542235 h 3098116"/>
              <a:gd name="connsiteX29" fmla="*/ 1965119 w 3098091"/>
              <a:gd name="connsiteY29" fmla="*/ 416255 h 3098116"/>
              <a:gd name="connsiteX30" fmla="*/ 1869847 w 3098091"/>
              <a:gd name="connsiteY30" fmla="*/ 471253 h 3098116"/>
              <a:gd name="connsiteX31" fmla="*/ 1896382 w 3098091"/>
              <a:gd name="connsiteY31" fmla="*/ 672789 h 3098116"/>
              <a:gd name="connsiteX32" fmla="*/ 2231342 w 3098091"/>
              <a:gd name="connsiteY32" fmla="*/ 929814 h 3098116"/>
              <a:gd name="connsiteX33" fmla="*/ 2432875 w 3098091"/>
              <a:gd name="connsiteY33" fmla="*/ 903279 h 3098116"/>
              <a:gd name="connsiteX34" fmla="*/ 2406340 w 3098091"/>
              <a:gd name="connsiteY34" fmla="*/ 701759 h 3098116"/>
              <a:gd name="connsiteX35" fmla="*/ 2071373 w 3098091"/>
              <a:gd name="connsiteY35" fmla="*/ 444714 h 3098116"/>
              <a:gd name="connsiteX36" fmla="*/ 1965119 w 3098091"/>
              <a:gd name="connsiteY36" fmla="*/ 416255 h 3098116"/>
              <a:gd name="connsiteX37" fmla="*/ 1516463 w 3098091"/>
              <a:gd name="connsiteY37" fmla="*/ 350 h 3098116"/>
              <a:gd name="connsiteX38" fmla="*/ 3017639 w 3098091"/>
              <a:gd name="connsiteY38" fmla="*/ 1057678 h 3098116"/>
              <a:gd name="connsiteX39" fmla="*/ 2040434 w 3098091"/>
              <a:gd name="connsiteY39" fmla="*/ 3017670 h 3098116"/>
              <a:gd name="connsiteX40" fmla="*/ 80451 w 3098091"/>
              <a:gd name="connsiteY40" fmla="*/ 2040439 h 3098116"/>
              <a:gd name="connsiteX41" fmla="*/ 1057656 w 3098091"/>
              <a:gd name="connsiteY41" fmla="*/ 80450 h 3098116"/>
              <a:gd name="connsiteX42" fmla="*/ 1516463 w 3098091"/>
              <a:gd name="connsiteY42" fmla="*/ 350 h 309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98091" h="3098116">
                <a:moveTo>
                  <a:pt x="564171" y="1031468"/>
                </a:moveTo>
                <a:cubicBezTo>
                  <a:pt x="584865" y="1037205"/>
                  <a:pt x="597001" y="1058652"/>
                  <a:pt x="591267" y="1079375"/>
                </a:cubicBezTo>
                <a:lnTo>
                  <a:pt x="497817" y="1416353"/>
                </a:lnTo>
                <a:cubicBezTo>
                  <a:pt x="492063" y="1437077"/>
                  <a:pt x="470616" y="1449203"/>
                  <a:pt x="449909" y="1443449"/>
                </a:cubicBezTo>
                <a:cubicBezTo>
                  <a:pt x="429188" y="1437722"/>
                  <a:pt x="417052" y="1416275"/>
                  <a:pt x="422780" y="1395551"/>
                </a:cubicBezTo>
                <a:lnTo>
                  <a:pt x="516247" y="1058573"/>
                </a:lnTo>
                <a:cubicBezTo>
                  <a:pt x="521990" y="1037850"/>
                  <a:pt x="543438" y="1025714"/>
                  <a:pt x="564171" y="1031468"/>
                </a:cubicBezTo>
                <a:close/>
                <a:moveTo>
                  <a:pt x="1597108" y="924606"/>
                </a:moveTo>
                <a:cubicBezTo>
                  <a:pt x="1516015" y="918327"/>
                  <a:pt x="1432351" y="927842"/>
                  <a:pt x="1350364" y="955271"/>
                </a:cubicBezTo>
                <a:cubicBezTo>
                  <a:pt x="1022425" y="1065001"/>
                  <a:pt x="845541" y="1419803"/>
                  <a:pt x="955266" y="1747741"/>
                </a:cubicBezTo>
                <a:cubicBezTo>
                  <a:pt x="1064986" y="2075690"/>
                  <a:pt x="1419781" y="2252581"/>
                  <a:pt x="1747726" y="2142846"/>
                </a:cubicBezTo>
                <a:cubicBezTo>
                  <a:pt x="2075665" y="2033120"/>
                  <a:pt x="2252550" y="1678318"/>
                  <a:pt x="2142815" y="1350370"/>
                </a:cubicBezTo>
                <a:cubicBezTo>
                  <a:pt x="2060521" y="1104430"/>
                  <a:pt x="1840385" y="943442"/>
                  <a:pt x="1597108" y="924606"/>
                </a:cubicBezTo>
                <a:close/>
                <a:moveTo>
                  <a:pt x="544921" y="891465"/>
                </a:moveTo>
                <a:cubicBezTo>
                  <a:pt x="489376" y="898709"/>
                  <a:pt x="440844" y="938255"/>
                  <a:pt x="424943" y="995620"/>
                </a:cubicBezTo>
                <a:lnTo>
                  <a:pt x="312111" y="1402471"/>
                </a:lnTo>
                <a:cubicBezTo>
                  <a:pt x="290893" y="1478967"/>
                  <a:pt x="335710" y="1558174"/>
                  <a:pt x="412204" y="1579398"/>
                </a:cubicBezTo>
                <a:cubicBezTo>
                  <a:pt x="488694" y="1600609"/>
                  <a:pt x="567907" y="1555802"/>
                  <a:pt x="589115" y="1479305"/>
                </a:cubicBezTo>
                <a:lnTo>
                  <a:pt x="701940" y="1072435"/>
                </a:lnTo>
                <a:cubicBezTo>
                  <a:pt x="723168" y="995938"/>
                  <a:pt x="678341" y="916731"/>
                  <a:pt x="601854" y="895523"/>
                </a:cubicBezTo>
                <a:cubicBezTo>
                  <a:pt x="582730" y="890224"/>
                  <a:pt x="563436" y="889050"/>
                  <a:pt x="544921" y="891465"/>
                </a:cubicBezTo>
                <a:close/>
                <a:moveTo>
                  <a:pt x="2007566" y="542235"/>
                </a:moveTo>
                <a:cubicBezTo>
                  <a:pt x="2017442" y="540939"/>
                  <a:pt x="2027814" y="543411"/>
                  <a:pt x="2036339" y="549952"/>
                </a:cubicBezTo>
                <a:lnTo>
                  <a:pt x="2313775" y="762828"/>
                </a:lnTo>
                <a:cubicBezTo>
                  <a:pt x="2330816" y="775910"/>
                  <a:pt x="2334037" y="800349"/>
                  <a:pt x="2320964" y="817415"/>
                </a:cubicBezTo>
                <a:cubicBezTo>
                  <a:pt x="2307865" y="834472"/>
                  <a:pt x="2283443" y="837676"/>
                  <a:pt x="2266386" y="824594"/>
                </a:cubicBezTo>
                <a:lnTo>
                  <a:pt x="1988953" y="611712"/>
                </a:lnTo>
                <a:cubicBezTo>
                  <a:pt x="1971896" y="598636"/>
                  <a:pt x="1968675" y="574187"/>
                  <a:pt x="1981774" y="557130"/>
                </a:cubicBezTo>
                <a:cubicBezTo>
                  <a:pt x="1988312" y="548597"/>
                  <a:pt x="1997691" y="543532"/>
                  <a:pt x="2007566" y="542235"/>
                </a:cubicBezTo>
                <a:close/>
                <a:moveTo>
                  <a:pt x="1965119" y="416255"/>
                </a:moveTo>
                <a:cubicBezTo>
                  <a:pt x="1928650" y="421056"/>
                  <a:pt x="1894012" y="439767"/>
                  <a:pt x="1869847" y="471253"/>
                </a:cubicBezTo>
                <a:cubicBezTo>
                  <a:pt x="1821514" y="534231"/>
                  <a:pt x="1833403" y="624466"/>
                  <a:pt x="1896382" y="672789"/>
                </a:cubicBezTo>
                <a:lnTo>
                  <a:pt x="2231342" y="929814"/>
                </a:lnTo>
                <a:cubicBezTo>
                  <a:pt x="2294321" y="978147"/>
                  <a:pt x="2384545" y="966251"/>
                  <a:pt x="2432875" y="903279"/>
                </a:cubicBezTo>
                <a:cubicBezTo>
                  <a:pt x="2481208" y="840307"/>
                  <a:pt x="2469312" y="750062"/>
                  <a:pt x="2406340" y="701759"/>
                </a:cubicBezTo>
                <a:lnTo>
                  <a:pt x="2071373" y="444714"/>
                </a:lnTo>
                <a:cubicBezTo>
                  <a:pt x="2039887" y="420562"/>
                  <a:pt x="2001588" y="411454"/>
                  <a:pt x="1965119" y="416255"/>
                </a:cubicBezTo>
                <a:close/>
                <a:moveTo>
                  <a:pt x="1516463" y="350"/>
                </a:moveTo>
                <a:cubicBezTo>
                  <a:pt x="2176498" y="-13738"/>
                  <a:pt x="2797139" y="398665"/>
                  <a:pt x="3017639" y="1057678"/>
                </a:cubicBezTo>
                <a:cubicBezTo>
                  <a:pt x="3289035" y="1868761"/>
                  <a:pt x="2851517" y="2746278"/>
                  <a:pt x="2040434" y="3017670"/>
                </a:cubicBezTo>
                <a:cubicBezTo>
                  <a:pt x="1229351" y="3289056"/>
                  <a:pt x="351827" y="2851525"/>
                  <a:pt x="80451" y="2040439"/>
                </a:cubicBezTo>
                <a:cubicBezTo>
                  <a:pt x="-190941" y="1229357"/>
                  <a:pt x="246573" y="351832"/>
                  <a:pt x="1057656" y="80450"/>
                </a:cubicBezTo>
                <a:cubicBezTo>
                  <a:pt x="1209734" y="29564"/>
                  <a:pt x="1364148" y="3600"/>
                  <a:pt x="1516463" y="35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61" name="Tijdelijke aanduiding voor tekst 60">
            <a:extLst>
              <a:ext uri="{FF2B5EF4-FFF2-40B4-BE49-F238E27FC236}">
                <a16:creationId xmlns:a16="http://schemas.microsoft.com/office/drawing/2014/main" id="{0EAFE8FF-B33F-4F02-8A80-2C8B3039DED2}"/>
              </a:ext>
            </a:extLst>
          </p:cNvPr>
          <p:cNvSpPr>
            <a:spLocks noGrp="1"/>
          </p:cNvSpPr>
          <p:nvPr userDrawn="1">
            <p:ph type="body" sz="quarter" idx="16" hasCustomPrompt="1"/>
          </p:nvPr>
        </p:nvSpPr>
        <p:spPr>
          <a:xfrm>
            <a:off x="-875255" y="5451411"/>
            <a:ext cx="3147782" cy="3147782"/>
          </a:xfrm>
          <a:custGeom>
            <a:avLst/>
            <a:gdLst>
              <a:gd name="connsiteX0" fmla="*/ 1573938 w 3147782"/>
              <a:gd name="connsiteY0" fmla="*/ 0 h 3147782"/>
              <a:gd name="connsiteX1" fmla="*/ 3147782 w 3147782"/>
              <a:gd name="connsiteY1" fmla="*/ 1573938 h 3147782"/>
              <a:gd name="connsiteX2" fmla="*/ 1573844 w 3147782"/>
              <a:gd name="connsiteY2" fmla="*/ 3147782 h 3147782"/>
              <a:gd name="connsiteX3" fmla="*/ 0 w 3147782"/>
              <a:gd name="connsiteY3" fmla="*/ 1573938 h 3147782"/>
              <a:gd name="connsiteX4" fmla="*/ 1573938 w 3147782"/>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82" h="3147782">
                <a:moveTo>
                  <a:pt x="1573938" y="0"/>
                </a:moveTo>
                <a:cubicBezTo>
                  <a:pt x="2443201" y="0"/>
                  <a:pt x="3147782" y="704674"/>
                  <a:pt x="3147782" y="1573938"/>
                </a:cubicBezTo>
                <a:cubicBezTo>
                  <a:pt x="3147782" y="2443201"/>
                  <a:pt x="2443108" y="3147782"/>
                  <a:pt x="1573844" y="3147782"/>
                </a:cubicBezTo>
                <a:cubicBezTo>
                  <a:pt x="704581" y="3147782"/>
                  <a:pt x="0" y="2443108"/>
                  <a:pt x="0" y="1573938"/>
                </a:cubicBezTo>
                <a:cubicBezTo>
                  <a:pt x="0" y="704767"/>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62" name="Tijdelijke aanduiding voor tekst 61">
            <a:extLst>
              <a:ext uri="{FF2B5EF4-FFF2-40B4-BE49-F238E27FC236}">
                <a16:creationId xmlns:a16="http://schemas.microsoft.com/office/drawing/2014/main" id="{7CD708FE-F569-41E2-BB40-C560703CEDE5}"/>
              </a:ext>
            </a:extLst>
          </p:cNvPr>
          <p:cNvSpPr>
            <a:spLocks noGrp="1"/>
          </p:cNvSpPr>
          <p:nvPr userDrawn="1">
            <p:ph type="body" sz="quarter" idx="17" hasCustomPrompt="1"/>
          </p:nvPr>
        </p:nvSpPr>
        <p:spPr>
          <a:xfrm>
            <a:off x="2719735" y="5443980"/>
            <a:ext cx="3153423" cy="3157767"/>
          </a:xfrm>
          <a:custGeom>
            <a:avLst/>
            <a:gdLst>
              <a:gd name="connsiteX0" fmla="*/ 67970 w 3153423"/>
              <a:gd name="connsiteY0" fmla="*/ 1108183 h 3157767"/>
              <a:gd name="connsiteX1" fmla="*/ 192348 w 3153423"/>
              <a:gd name="connsiteY1" fmla="*/ 1135897 h 3157767"/>
              <a:gd name="connsiteX2" fmla="*/ 1267206 w 3153423"/>
              <a:gd name="connsiteY2" fmla="*/ 2997607 h 3157767"/>
              <a:gd name="connsiteX3" fmla="*/ 1229019 w 3153423"/>
              <a:gd name="connsiteY3" fmla="*/ 3119178 h 3157767"/>
              <a:gd name="connsiteX4" fmla="*/ 1166084 w 3153423"/>
              <a:gd name="connsiteY4" fmla="*/ 3103766 h 3157767"/>
              <a:gd name="connsiteX5" fmla="*/ 10642 w 3153423"/>
              <a:gd name="connsiteY5" fmla="*/ 1796022 h 3157767"/>
              <a:gd name="connsiteX6" fmla="*/ 0 w 3153423"/>
              <a:gd name="connsiteY6" fmla="*/ 1676848 h 3157767"/>
              <a:gd name="connsiteX7" fmla="*/ 0 w 3153423"/>
              <a:gd name="connsiteY7" fmla="*/ 1472337 h 3157767"/>
              <a:gd name="connsiteX8" fmla="*/ 15948 w 3153423"/>
              <a:gd name="connsiteY8" fmla="*/ 1328403 h 3157767"/>
              <a:gd name="connsiteX9" fmla="*/ 49850 w 3153423"/>
              <a:gd name="connsiteY9" fmla="*/ 1170391 h 3157767"/>
              <a:gd name="connsiteX10" fmla="*/ 67970 w 3153423"/>
              <a:gd name="connsiteY10" fmla="*/ 1108183 h 3157767"/>
              <a:gd name="connsiteX11" fmla="*/ 1920202 w 3153423"/>
              <a:gd name="connsiteY11" fmla="*/ 38721 h 3157767"/>
              <a:gd name="connsiteX12" fmla="*/ 1983136 w 3153423"/>
              <a:gd name="connsiteY12" fmla="*/ 54133 h 3157767"/>
              <a:gd name="connsiteX13" fmla="*/ 3099214 w 3153423"/>
              <a:gd name="connsiteY13" fmla="*/ 1987369 h 3157767"/>
              <a:gd name="connsiteX14" fmla="*/ 3081094 w 3153423"/>
              <a:gd name="connsiteY14" fmla="*/ 2049577 h 3157767"/>
              <a:gd name="connsiteX15" fmla="*/ 2956716 w 3153423"/>
              <a:gd name="connsiteY15" fmla="*/ 2021864 h 3157767"/>
              <a:gd name="connsiteX16" fmla="*/ 1882014 w 3153423"/>
              <a:gd name="connsiteY16" fmla="*/ 160293 h 3157767"/>
              <a:gd name="connsiteX17" fmla="*/ 1920202 w 3153423"/>
              <a:gd name="connsiteY17" fmla="*/ 38721 h 3157767"/>
              <a:gd name="connsiteX18" fmla="*/ 1534187 w 3153423"/>
              <a:gd name="connsiteY18" fmla="*/ 497 h 3157767"/>
              <a:gd name="connsiteX19" fmla="*/ 1803435 w 3153423"/>
              <a:gd name="connsiteY19" fmla="*/ 16916 h 3157767"/>
              <a:gd name="connsiteX20" fmla="*/ 1768702 w 3153423"/>
              <a:gd name="connsiteY20" fmla="*/ 129929 h 3157767"/>
              <a:gd name="connsiteX21" fmla="*/ 2926379 w 3153423"/>
              <a:gd name="connsiteY21" fmla="*/ 2135085 h 3157767"/>
              <a:gd name="connsiteX22" fmla="*/ 3041684 w 3153423"/>
              <a:gd name="connsiteY22" fmla="*/ 2161625 h 3157767"/>
              <a:gd name="connsiteX23" fmla="*/ 1345630 w 3153423"/>
              <a:gd name="connsiteY23" fmla="*/ 3140842 h 3157767"/>
              <a:gd name="connsiteX24" fmla="*/ 1380363 w 3153423"/>
              <a:gd name="connsiteY24" fmla="*/ 3027830 h 3157767"/>
              <a:gd name="connsiteX25" fmla="*/ 222686 w 3153423"/>
              <a:gd name="connsiteY25" fmla="*/ 1022674 h 3157767"/>
              <a:gd name="connsiteX26" fmla="*/ 107447 w 3153423"/>
              <a:gd name="connsiteY26" fmla="*/ 996248 h 3157767"/>
              <a:gd name="connsiteX27" fmla="*/ 1534187 w 3153423"/>
              <a:gd name="connsiteY27" fmla="*/ 497 h 31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3423" h="3157767">
                <a:moveTo>
                  <a:pt x="67970" y="1108183"/>
                </a:moveTo>
                <a:cubicBezTo>
                  <a:pt x="109429" y="1115615"/>
                  <a:pt x="150905" y="1124792"/>
                  <a:pt x="192348" y="1135897"/>
                </a:cubicBezTo>
                <a:cubicBezTo>
                  <a:pt x="1001791" y="1352787"/>
                  <a:pt x="1483988" y="2187844"/>
                  <a:pt x="1267206" y="2997607"/>
                </a:cubicBezTo>
                <a:cubicBezTo>
                  <a:pt x="1256126" y="3038959"/>
                  <a:pt x="1243222" y="3079533"/>
                  <a:pt x="1229019" y="3119178"/>
                </a:cubicBezTo>
                <a:cubicBezTo>
                  <a:pt x="1208034" y="3114425"/>
                  <a:pt x="1187032" y="3109379"/>
                  <a:pt x="1166084" y="3103766"/>
                </a:cubicBezTo>
                <a:cubicBezTo>
                  <a:pt x="534489" y="2934531"/>
                  <a:pt x="95478" y="2405322"/>
                  <a:pt x="10642" y="1796022"/>
                </a:cubicBezTo>
                <a:lnTo>
                  <a:pt x="0" y="1676848"/>
                </a:lnTo>
                <a:lnTo>
                  <a:pt x="0" y="1472337"/>
                </a:lnTo>
                <a:lnTo>
                  <a:pt x="15948" y="1328403"/>
                </a:lnTo>
                <a:cubicBezTo>
                  <a:pt x="24477" y="1275749"/>
                  <a:pt x="35747" y="1223024"/>
                  <a:pt x="49850" y="1170391"/>
                </a:cubicBezTo>
                <a:cubicBezTo>
                  <a:pt x="55462" y="1149444"/>
                  <a:pt x="61593" y="1128732"/>
                  <a:pt x="67970" y="1108183"/>
                </a:cubicBezTo>
                <a:close/>
                <a:moveTo>
                  <a:pt x="1920202" y="38721"/>
                </a:moveTo>
                <a:cubicBezTo>
                  <a:pt x="1941186" y="43473"/>
                  <a:pt x="1962189" y="48519"/>
                  <a:pt x="1983136" y="54133"/>
                </a:cubicBezTo>
                <a:cubicBezTo>
                  <a:pt x="2825172" y="279756"/>
                  <a:pt x="3324928" y="1145356"/>
                  <a:pt x="3099214" y="1987369"/>
                </a:cubicBezTo>
                <a:cubicBezTo>
                  <a:pt x="3093600" y="2008315"/>
                  <a:pt x="3087470" y="2029027"/>
                  <a:pt x="3081094" y="2049577"/>
                </a:cubicBezTo>
                <a:cubicBezTo>
                  <a:pt x="3039634" y="2042144"/>
                  <a:pt x="2998159" y="2032968"/>
                  <a:pt x="2956716" y="2021864"/>
                </a:cubicBezTo>
                <a:cubicBezTo>
                  <a:pt x="2147273" y="1804974"/>
                  <a:pt x="1665101" y="969825"/>
                  <a:pt x="1882014" y="160293"/>
                </a:cubicBezTo>
                <a:cubicBezTo>
                  <a:pt x="1893094" y="118938"/>
                  <a:pt x="1905909" y="78342"/>
                  <a:pt x="1920202" y="38721"/>
                </a:cubicBezTo>
                <a:close/>
                <a:moveTo>
                  <a:pt x="1534187" y="497"/>
                </a:moveTo>
                <a:cubicBezTo>
                  <a:pt x="1623120" y="-1743"/>
                  <a:pt x="1713142" y="3572"/>
                  <a:pt x="1803435" y="16916"/>
                </a:cubicBezTo>
                <a:cubicBezTo>
                  <a:pt x="1790614" y="53932"/>
                  <a:pt x="1778984" y="91556"/>
                  <a:pt x="1768702" y="129929"/>
                </a:cubicBezTo>
                <a:cubicBezTo>
                  <a:pt x="1535046" y="1001943"/>
                  <a:pt x="2054365" y="1901429"/>
                  <a:pt x="2926379" y="2135085"/>
                </a:cubicBezTo>
                <a:cubicBezTo>
                  <a:pt x="2964752" y="2145367"/>
                  <a:pt x="3003241" y="2154131"/>
                  <a:pt x="3041684" y="2161625"/>
                </a:cubicBezTo>
                <a:cubicBezTo>
                  <a:pt x="2772932" y="2840659"/>
                  <a:pt x="2068066" y="3247614"/>
                  <a:pt x="1345630" y="3140842"/>
                </a:cubicBezTo>
                <a:cubicBezTo>
                  <a:pt x="1358451" y="3103827"/>
                  <a:pt x="1370081" y="3066203"/>
                  <a:pt x="1380363" y="3027830"/>
                </a:cubicBezTo>
                <a:cubicBezTo>
                  <a:pt x="1614019" y="2155816"/>
                  <a:pt x="1094700" y="1256329"/>
                  <a:pt x="222686" y="1022674"/>
                </a:cubicBezTo>
                <a:cubicBezTo>
                  <a:pt x="184313" y="1012392"/>
                  <a:pt x="145914" y="1003652"/>
                  <a:pt x="107447" y="996248"/>
                </a:cubicBezTo>
                <a:cubicBezTo>
                  <a:pt x="342525" y="402072"/>
                  <a:pt x="911661" y="16174"/>
                  <a:pt x="1534187" y="497"/>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63" name="Tijdelijke aanduiding voor tekst 62">
            <a:extLst>
              <a:ext uri="{FF2B5EF4-FFF2-40B4-BE49-F238E27FC236}">
                <a16:creationId xmlns:a16="http://schemas.microsoft.com/office/drawing/2014/main" id="{21B215FC-0200-4DC1-A2DD-D8E95AF5AB94}"/>
              </a:ext>
            </a:extLst>
          </p:cNvPr>
          <p:cNvSpPr>
            <a:spLocks noGrp="1"/>
          </p:cNvSpPr>
          <p:nvPr userDrawn="1">
            <p:ph type="body" sz="quarter" idx="18" hasCustomPrompt="1"/>
          </p:nvPr>
        </p:nvSpPr>
        <p:spPr>
          <a:xfrm>
            <a:off x="6319585" y="5451411"/>
            <a:ext cx="3147876" cy="3147782"/>
          </a:xfrm>
          <a:custGeom>
            <a:avLst/>
            <a:gdLst>
              <a:gd name="connsiteX0" fmla="*/ 1574031 w 3147876"/>
              <a:gd name="connsiteY0" fmla="*/ 0 h 3147782"/>
              <a:gd name="connsiteX1" fmla="*/ 3147876 w 3147876"/>
              <a:gd name="connsiteY1" fmla="*/ 1573938 h 3147782"/>
              <a:gd name="connsiteX2" fmla="*/ 1573938 w 3147876"/>
              <a:gd name="connsiteY2" fmla="*/ 3147782 h 3147782"/>
              <a:gd name="connsiteX3" fmla="*/ 0 w 3147876"/>
              <a:gd name="connsiteY3" fmla="*/ 1573938 h 3147782"/>
              <a:gd name="connsiteX4" fmla="*/ 1574031 w 3147876"/>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782">
                <a:moveTo>
                  <a:pt x="1574031" y="0"/>
                </a:moveTo>
                <a:cubicBezTo>
                  <a:pt x="2443201" y="0"/>
                  <a:pt x="3147876" y="704674"/>
                  <a:pt x="3147876" y="1573938"/>
                </a:cubicBezTo>
                <a:cubicBezTo>
                  <a:pt x="3147876" y="2443201"/>
                  <a:pt x="2443201" y="3147782"/>
                  <a:pt x="1573938" y="3147782"/>
                </a:cubicBezTo>
                <a:cubicBezTo>
                  <a:pt x="704674" y="3147782"/>
                  <a:pt x="0" y="2443108"/>
                  <a:pt x="0" y="1573938"/>
                </a:cubicBezTo>
                <a:cubicBezTo>
                  <a:pt x="0" y="704767"/>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64" name="Tijdelijke aanduiding voor tekst 63">
            <a:extLst>
              <a:ext uri="{FF2B5EF4-FFF2-40B4-BE49-F238E27FC236}">
                <a16:creationId xmlns:a16="http://schemas.microsoft.com/office/drawing/2014/main" id="{E6169C85-F530-4957-9FB4-FEBA12B4DC7C}"/>
              </a:ext>
            </a:extLst>
          </p:cNvPr>
          <p:cNvSpPr>
            <a:spLocks noGrp="1"/>
          </p:cNvSpPr>
          <p:nvPr userDrawn="1">
            <p:ph type="body" sz="quarter" idx="19" hasCustomPrompt="1"/>
          </p:nvPr>
        </p:nvSpPr>
        <p:spPr>
          <a:xfrm>
            <a:off x="9917049" y="5451411"/>
            <a:ext cx="3147876" cy="3147782"/>
          </a:xfrm>
          <a:custGeom>
            <a:avLst/>
            <a:gdLst>
              <a:gd name="connsiteX0" fmla="*/ 1574031 w 3147876"/>
              <a:gd name="connsiteY0" fmla="*/ 0 h 3147782"/>
              <a:gd name="connsiteX1" fmla="*/ 3147876 w 3147876"/>
              <a:gd name="connsiteY1" fmla="*/ 1573938 h 3147782"/>
              <a:gd name="connsiteX2" fmla="*/ 1573938 w 3147876"/>
              <a:gd name="connsiteY2" fmla="*/ 3147782 h 3147782"/>
              <a:gd name="connsiteX3" fmla="*/ 0 w 3147876"/>
              <a:gd name="connsiteY3" fmla="*/ 1573938 h 3147782"/>
              <a:gd name="connsiteX4" fmla="*/ 1574031 w 3147876"/>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782">
                <a:moveTo>
                  <a:pt x="1574031" y="0"/>
                </a:moveTo>
                <a:cubicBezTo>
                  <a:pt x="2443201" y="0"/>
                  <a:pt x="3147876" y="704674"/>
                  <a:pt x="3147876" y="1573938"/>
                </a:cubicBezTo>
                <a:cubicBezTo>
                  <a:pt x="3147876" y="2443201"/>
                  <a:pt x="2443201" y="3147782"/>
                  <a:pt x="1573938" y="3147782"/>
                </a:cubicBezTo>
                <a:cubicBezTo>
                  <a:pt x="704674" y="3147782"/>
                  <a:pt x="0" y="2443108"/>
                  <a:pt x="0" y="1573938"/>
                </a:cubicBezTo>
                <a:cubicBezTo>
                  <a:pt x="0" y="704767"/>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3" name="Text Placeholder 2">
            <a:extLst>
              <a:ext uri="{FF2B5EF4-FFF2-40B4-BE49-F238E27FC236}">
                <a16:creationId xmlns:a16="http://schemas.microsoft.com/office/drawing/2014/main" id="{1392DEF8-5CDB-427F-A797-32AF92C3ABDF}"/>
              </a:ext>
            </a:extLst>
          </p:cNvPr>
          <p:cNvSpPr>
            <a:spLocks noGrp="1"/>
          </p:cNvSpPr>
          <p:nvPr>
            <p:ph type="body" sz="quarter" idx="20" hasCustomPrompt="1"/>
          </p:nvPr>
        </p:nvSpPr>
        <p:spPr>
          <a:xfrm>
            <a:off x="4388741" y="-783858"/>
            <a:ext cx="3413218" cy="668313"/>
          </a:xfrm>
          <a:blipFill>
            <a:blip r:embed="rId2">
              <a:extLst>
                <a:ext uri="{BEBA8EAE-BF5A-486C-A8C5-ECC9F3942E4B}">
                  <a14:imgProps xmlns:a14="http://schemas.microsoft.com/office/drawing/2010/main">
                    <a14:imgLayer r:embed="rId3">
                      <a14:imgEffect>
                        <a14:brightnessContrast bright="12000"/>
                      </a14:imgEffect>
                    </a14:imgLayer>
                  </a14:imgProps>
                </a:ext>
              </a:extLst>
            </a:blip>
            <a:srcRect/>
            <a:stretch>
              <a:fillRect l="222" r="222"/>
            </a:stretch>
          </a:blipFill>
        </p:spPr>
        <p:txBody>
          <a:bodyPr>
            <a:normAutofit/>
          </a:bodyPr>
          <a:lstStyle>
            <a:lvl1pPr>
              <a:buNone/>
              <a:defRPr lang="en-GB" sz="1400" b="0" kern="1200" cap="none" baseline="0" noProof="0" dirty="0" smtClean="0">
                <a:solidFill>
                  <a:schemeClr val="bg1">
                    <a:lumMod val="75000"/>
                  </a:schemeClr>
                </a:solidFill>
                <a:latin typeface="Graphik Regular" panose="020B0503030202060203" pitchFamily="34" charset="0"/>
                <a:ea typeface="+mn-ea"/>
                <a:cs typeface="+mn-cs"/>
              </a:defRPr>
            </a:lvl1pPr>
            <a:lvl5pPr>
              <a:buNone/>
              <a:defRPr sz="100">
                <a:solidFill>
                  <a:schemeClr val="accent6"/>
                </a:solidFill>
              </a:defRPr>
            </a:lvl5pPr>
          </a:lstStyle>
          <a:p>
            <a:pPr lvl="4"/>
            <a:r>
              <a:rPr lang="en-GB" dirty="0"/>
              <a:t> </a:t>
            </a:r>
          </a:p>
        </p:txBody>
      </p:sp>
    </p:spTree>
    <p:extLst>
      <p:ext uri="{BB962C8B-B14F-4D97-AF65-F5344CB8AC3E}">
        <p14:creationId xmlns:p14="http://schemas.microsoft.com/office/powerpoint/2010/main" val="393723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0-#ppt_w/2"/>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1+#ppt_w/2"/>
                                          </p:val>
                                        </p:tav>
                                        <p:tav tm="100000">
                                          <p:val>
                                            <p:strVal val="#ppt_x"/>
                                          </p:val>
                                        </p:tav>
                                      </p:tavLst>
                                    </p:anim>
                                    <p:anim calcmode="lin" valueType="num">
                                      <p:cBhvr additive="base">
                                        <p:cTn id="20" dur="500" fill="hold"/>
                                        <p:tgtEl>
                                          <p:spTgt spid="56"/>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 calcmode="lin" valueType="num">
                                      <p:cBhvr additive="base">
                                        <p:cTn id="23" dur="500" fill="hold"/>
                                        <p:tgtEl>
                                          <p:spTgt spid="57"/>
                                        </p:tgtEl>
                                        <p:attrNameLst>
                                          <p:attrName>ppt_x</p:attrName>
                                        </p:attrNameLst>
                                      </p:cBhvr>
                                      <p:tavLst>
                                        <p:tav tm="0">
                                          <p:val>
                                            <p:strVal val="0-#ppt_w/2"/>
                                          </p:val>
                                        </p:tav>
                                        <p:tav tm="100000">
                                          <p:val>
                                            <p:strVal val="#ppt_x"/>
                                          </p:val>
                                        </p:tav>
                                      </p:tavLst>
                                    </p:anim>
                                    <p:anim calcmode="lin" valueType="num">
                                      <p:cBhvr additive="base">
                                        <p:cTn id="24" dur="500" fill="hold"/>
                                        <p:tgtEl>
                                          <p:spTgt spid="57"/>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500" fill="hold"/>
                                        <p:tgtEl>
                                          <p:spTgt spid="60"/>
                                        </p:tgtEl>
                                        <p:attrNameLst>
                                          <p:attrName>ppt_x</p:attrName>
                                        </p:attrNameLst>
                                      </p:cBhvr>
                                      <p:tavLst>
                                        <p:tav tm="0">
                                          <p:val>
                                            <p:strVal val="1+#ppt_w/2"/>
                                          </p:val>
                                        </p:tav>
                                        <p:tav tm="100000">
                                          <p:val>
                                            <p:strVal val="#ppt_x"/>
                                          </p:val>
                                        </p:tav>
                                      </p:tavLst>
                                    </p:anim>
                                    <p:anim calcmode="lin" valueType="num">
                                      <p:cBhvr additive="base">
                                        <p:cTn id="28" dur="500" fill="hold"/>
                                        <p:tgtEl>
                                          <p:spTgt spid="60"/>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0-#ppt_w/2"/>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additive="base">
                                        <p:cTn id="43" dur="500" fill="hold"/>
                                        <p:tgtEl>
                                          <p:spTgt spid="64"/>
                                        </p:tgtEl>
                                        <p:attrNameLst>
                                          <p:attrName>ppt_x</p:attrName>
                                        </p:attrNameLst>
                                      </p:cBhvr>
                                      <p:tavLst>
                                        <p:tav tm="0">
                                          <p:val>
                                            <p:strVal val="1+#ppt_w/2"/>
                                          </p:val>
                                        </p:tav>
                                        <p:tav tm="100000">
                                          <p:val>
                                            <p:strVal val="#ppt_x"/>
                                          </p:val>
                                        </p:tav>
                                      </p:tavLst>
                                    </p:anim>
                                    <p:anim calcmode="lin" valueType="num">
                                      <p:cBhvr additive="base">
                                        <p:cTn id="44" dur="500" fill="hold"/>
                                        <p:tgtEl>
                                          <p:spTgt spid="64"/>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3" grpId="0" animBg="1"/>
      <p:bldP spid="54" grpId="0" animBg="1"/>
      <p:bldP spid="55" grpId="0" animBg="1"/>
      <p:bldP spid="56" grpId="0" animBg="1"/>
      <p:bldP spid="57" grpId="0" animBg="1"/>
      <p:bldP spid="60" grpId="0" animBg="1">
        <p:tmplLst>
          <p:tmpl>
            <p:tnLst>
              <p:par>
                <p:cTn presetID="2" presetClass="entr" presetSubtype="2" decel="100000" fill="hold" nodeType="with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1" grpId="0" animBg="1"/>
      <p:bldP spid="62" grpId="0" animBg="1">
        <p:tmplLst>
          <p:tmpl>
            <p:tnLst>
              <p:par>
                <p:cTn presetID="2" presetClass="entr" presetSubtype="4"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ppt_x"/>
                          </p:val>
                        </p:tav>
                        <p:tav tm="100000">
                          <p:val>
                            <p:strVal val="#ppt_x"/>
                          </p:val>
                        </p:tav>
                      </p:tavLst>
                    </p:anim>
                    <p:anim calcmode="lin" valueType="num">
                      <p:cBhvr additive="base">
                        <p:cTn dur="500" fill="hold"/>
                        <p:tgtEl>
                          <p:spTgt spid="62"/>
                        </p:tgtEl>
                        <p:attrNameLst>
                          <p:attrName>ppt_y</p:attrName>
                        </p:attrNameLst>
                      </p:cBhvr>
                      <p:tavLst>
                        <p:tav tm="0">
                          <p:val>
                            <p:strVal val="1+#ppt_h/2"/>
                          </p:val>
                        </p:tav>
                        <p:tav tm="100000">
                          <p:val>
                            <p:strVal val="#ppt_y"/>
                          </p:val>
                        </p:tav>
                      </p:tavLst>
                    </p:anim>
                  </p:childTnLst>
                </p:cTn>
              </p:par>
            </p:tnLst>
          </p:tmpl>
        </p:tmplLst>
      </p:bldP>
      <p:bldP spid="63" grpId="0" animBg="1"/>
      <p:bldP spid="64" grpId="0" animBg="1"/>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nstruction | How to use this template">
    <p:bg>
      <p:bgPr>
        <a:solidFill>
          <a:srgbClr val="71E9B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61660B-35C5-4F54-9EC8-B86FCD440363}"/>
              </a:ext>
            </a:extLst>
          </p:cNvPr>
          <p:cNvPicPr>
            <a:picLocks noChangeAspect="1"/>
          </p:cNvPicPr>
          <p:nvPr userDrawn="1"/>
        </p:nvPicPr>
        <p:blipFill>
          <a:blip r:embed="rId2"/>
          <a:stretch>
            <a:fillRect/>
          </a:stretch>
        </p:blipFill>
        <p:spPr>
          <a:xfrm>
            <a:off x="8798442" y="786813"/>
            <a:ext cx="2626794" cy="5295151"/>
          </a:xfrm>
          <a:prstGeom prst="rect">
            <a:avLst/>
          </a:prstGeom>
        </p:spPr>
      </p:pic>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noProof="0" dirty="0">
                <a:solidFill>
                  <a:schemeClr val="bg1">
                    <a:lumMod val="65000"/>
                  </a:schemeClr>
                </a:solidFill>
                <a:latin typeface="+mj-lt"/>
              </a:rPr>
              <a:t>Instruction | How to use this template</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3" y="765175"/>
            <a:ext cx="6100580" cy="755650"/>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Instruction:</a:t>
            </a:r>
          </a:p>
          <a:p>
            <a:pPr algn="l">
              <a:lnSpc>
                <a:spcPct val="90000"/>
              </a:lnSpc>
              <a:spcBef>
                <a:spcPts val="0"/>
              </a:spcBef>
              <a:spcAft>
                <a:spcPts val="0"/>
              </a:spcAft>
            </a:pPr>
            <a:r>
              <a:rPr lang="en-US" sz="3600" dirty="0">
                <a:solidFill>
                  <a:schemeClr val="tx2"/>
                </a:solidFill>
                <a:latin typeface="Produkt Super" pitchFamily="50" charset="0"/>
              </a:rPr>
              <a:t>How to use this template</a:t>
            </a:r>
          </a:p>
        </p:txBody>
      </p:sp>
      <p:sp>
        <p:nvSpPr>
          <p:cNvPr id="14" name="TextBox 4">
            <a:extLst>
              <a:ext uri="{FF2B5EF4-FFF2-40B4-BE49-F238E27FC236}">
                <a16:creationId xmlns:a16="http://schemas.microsoft.com/office/drawing/2014/main" id="{E3929912-5BE1-4E08-BFE7-A4E296E87763}"/>
              </a:ext>
            </a:extLst>
          </p:cNvPr>
          <p:cNvSpPr txBox="1"/>
          <p:nvPr userDrawn="1"/>
        </p:nvSpPr>
        <p:spPr>
          <a:xfrm>
            <a:off x="766764" y="1736725"/>
            <a:ext cx="7270331" cy="4321175"/>
          </a:xfrm>
          <a:prstGeom prst="rect">
            <a:avLst/>
          </a:prstGeom>
          <a:noFill/>
        </p:spPr>
        <p:txBody>
          <a:bodyPr wrap="square" lIns="0" tIns="0" rIns="0" bIns="0" rtlCol="0">
            <a:noAutofit/>
          </a:bodyPr>
          <a:lstStyle/>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How to make slides with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colored</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backgrounds: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Via “Home”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“New Slide” select the ‘(white)’ layout you want</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Click right on the slide “Format Background”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“Fill”  “Solid Fill” </a:t>
            </a:r>
          </a:p>
          <a:p>
            <a:pPr marL="801688" lvl="2" indent="-255588" algn="l" defTabSz="1151994" rtl="0" eaLnBrk="1" latinLnBrk="0" hangingPunct="1">
              <a:lnSpc>
                <a:spcPct val="90000"/>
              </a:lnSpc>
              <a:spcBef>
                <a:spcPts val="400"/>
              </a:spcBef>
              <a:spcAft>
                <a:spcPts val="400"/>
              </a:spcAft>
              <a:buClr>
                <a:schemeClr val="tx2"/>
              </a:buClr>
              <a:buFont typeface="Arial Black" panose="020B0A04020102020204" pitchFamily="34" charset="0"/>
              <a:buChar char="−"/>
            </a:pP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In the </a:t>
            </a:r>
            <a:r>
              <a:rPr lang="en-GB" sz="14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color</a:t>
            </a: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selector choose one of the “Custom </a:t>
            </a:r>
            <a:r>
              <a:rPr lang="en-GB" sz="14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Colors</a:t>
            </a: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a:t>
            </a:r>
            <a:endPar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a:p>
            <a:pPr marL="801688" lvl="2" indent="-255588" algn="l" defTabSz="1151994" rtl="0" eaLnBrk="1" latinLnBrk="0" hangingPunct="1">
              <a:lnSpc>
                <a:spcPct val="90000"/>
              </a:lnSpc>
              <a:spcBef>
                <a:spcPts val="400"/>
              </a:spcBef>
              <a:spcAft>
                <a:spcPts val="400"/>
              </a:spcAft>
              <a:buClr>
                <a:schemeClr val="tx2"/>
              </a:buClr>
              <a:buFont typeface="Arial Black" panose="020B0A04020102020204" pitchFamily="34" charset="0"/>
              <a:buChar char="−"/>
            </a:pPr>
            <a:endPar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In the </a:t>
            </a:r>
            <a:r>
              <a:rPr lang="en-GB" sz="1600" b="1" u="sng"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slide master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you can find more useful things for your presentation.</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Reachable via menu: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Beeld</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Diamodel</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(“View”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“Slide Master”)</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Things you find there  (all the way to the bottom of the list)</a:t>
            </a:r>
          </a:p>
          <a:p>
            <a:pPr marL="801688" lvl="2" indent="-255588" algn="l" defTabSz="1151994" rtl="0" eaLnBrk="1" latinLnBrk="0" hangingPunct="1">
              <a:lnSpc>
                <a:spcPct val="90000"/>
              </a:lnSpc>
              <a:spcBef>
                <a:spcPts val="400"/>
              </a:spcBef>
              <a:spcAft>
                <a:spcPts val="400"/>
              </a:spcAft>
              <a:buClr>
                <a:schemeClr val="tx2"/>
              </a:buClr>
              <a:buFont typeface="Arial Black" panose="020B0A04020102020204" pitchFamily="34" charset="0"/>
              <a:buChar char="−"/>
            </a:pP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An overview of the </a:t>
            </a:r>
            <a:r>
              <a:rPr lang="en-GB" sz="14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colors</a:t>
            </a: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and fonts we use</a:t>
            </a:r>
          </a:p>
          <a:p>
            <a:pPr marL="801688" marR="0" lvl="2" indent="-255588" algn="l" defTabSz="1151994" rtl="0" eaLnBrk="1" fontAlgn="auto" latinLnBrk="0" hangingPunct="1">
              <a:lnSpc>
                <a:spcPct val="90000"/>
              </a:lnSpc>
              <a:spcBef>
                <a:spcPts val="400"/>
              </a:spcBef>
              <a:spcAft>
                <a:spcPts val="400"/>
              </a:spcAft>
              <a:buClr>
                <a:schemeClr val="tx2"/>
              </a:buClr>
              <a:buSzTx/>
              <a:buFont typeface="Arial Black" panose="020B0A04020102020204" pitchFamily="34" charset="0"/>
              <a:buChar char="−"/>
              <a:tabLst/>
              <a:defRPr/>
            </a:pP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and how to make sure it also looks good when presenting at a conference.</a:t>
            </a:r>
          </a:p>
          <a:p>
            <a:pPr marL="801688" lvl="2" indent="-255588" algn="l" defTabSz="1151994" rtl="0" eaLnBrk="1" latinLnBrk="0" hangingPunct="1">
              <a:lnSpc>
                <a:spcPct val="90000"/>
              </a:lnSpc>
              <a:spcBef>
                <a:spcPts val="400"/>
              </a:spcBef>
              <a:spcAft>
                <a:spcPts val="400"/>
              </a:spcAft>
              <a:buClr>
                <a:schemeClr val="tx2"/>
              </a:buClr>
              <a:buFont typeface="Arial Black" panose="020B0A04020102020204" pitchFamily="34" charset="0"/>
              <a:buChar char="−"/>
            </a:pP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 set of bol.com logos and “</a:t>
            </a:r>
            <a:r>
              <a:rPr lang="en-GB" sz="14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vormen</a:t>
            </a: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taal” (“shape language”) </a:t>
            </a:r>
            <a:b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r>
              <a:rPr lang="en-GB"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images you can copy and paste into your presentation.</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Photos created for presentations can be downloaded from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https://onsmerk.bol.com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under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Mediabank</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Powerpoint</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b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b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Powerpoint</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 </a:t>
            </a:r>
            <a:r>
              <a:rPr lang="en-GB" sz="16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Fotografie</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sym typeface="Wingdings" panose="05000000000000000000" pitchFamily="2" charset="2"/>
              </a:rPr>
              <a:t>”</a:t>
            </a:r>
            <a:r>
              <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t>
            </a:r>
          </a:p>
          <a:p>
            <a:pPr marL="935994" lvl="1" indent="-359998">
              <a:spcBef>
                <a:spcPts val="400"/>
              </a:spcBef>
              <a:spcAft>
                <a:spcPts val="400"/>
              </a:spcAft>
              <a:buFont typeface="Arial" panose="020B0604020202020204" pitchFamily="34" charset="0"/>
              <a:buChar char="•"/>
            </a:pPr>
            <a:endParaRPr lang="en-GB" sz="1800" dirty="0">
              <a:solidFill>
                <a:schemeClr val="tx2"/>
              </a:solidFill>
              <a:latin typeface="Graphik Regular" panose="020B0503030202060203" pitchFamily="34" charset="0"/>
            </a:endParaRPr>
          </a:p>
        </p:txBody>
      </p:sp>
      <p:sp>
        <p:nvSpPr>
          <p:cNvPr id="16" name="Rechthoek: afgeronde hoeken 15">
            <a:extLst>
              <a:ext uri="{FF2B5EF4-FFF2-40B4-BE49-F238E27FC236}">
                <a16:creationId xmlns:a16="http://schemas.microsoft.com/office/drawing/2014/main" id="{A63D9326-F57C-4105-9CA9-C6F5C0498528}"/>
              </a:ext>
            </a:extLst>
          </p:cNvPr>
          <p:cNvSpPr/>
          <p:nvPr userDrawn="1"/>
        </p:nvSpPr>
        <p:spPr>
          <a:xfrm>
            <a:off x="9956592" y="4632158"/>
            <a:ext cx="901448" cy="497306"/>
          </a:xfrm>
          <a:prstGeom prst="roundRect">
            <a:avLst>
              <a:gd name="adj" fmla="val 11218"/>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GB" sz="2000" dirty="0" err="1">
              <a:latin typeface="Graphik Regular" panose="020B0503030202060203" pitchFamily="34" charset="0"/>
            </a:endParaRP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19" name="Rectangle: Rounded Corners 41">
            <a:extLst>
              <a:ext uri="{FF2B5EF4-FFF2-40B4-BE49-F238E27FC236}">
                <a16:creationId xmlns:a16="http://schemas.microsoft.com/office/drawing/2014/main" id="{81B70954-D2F0-4BEB-BC02-40777B829D24}"/>
              </a:ext>
            </a:extLst>
          </p:cNvPr>
          <p:cNvSpPr/>
          <p:nvPr userDrawn="1"/>
        </p:nvSpPr>
        <p:spPr>
          <a:xfrm>
            <a:off x="6715612" y="762749"/>
            <a:ext cx="1826156" cy="75565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ctr"/>
            <a:r>
              <a:rPr lang="en-GB" sz="1400" b="1" dirty="0">
                <a:solidFill>
                  <a:schemeClr val="accent5"/>
                </a:solidFill>
                <a:latin typeface="Graphik Regular" panose="020B0503030202060203" pitchFamily="34" charset="0"/>
              </a:rPr>
              <a:t>Template version</a:t>
            </a:r>
          </a:p>
          <a:p>
            <a:pPr algn="ctr"/>
            <a:r>
              <a:rPr lang="en-GB" sz="1400" b="1" dirty="0">
                <a:solidFill>
                  <a:schemeClr val="accent5"/>
                </a:solidFill>
                <a:latin typeface="Graphik Regular" panose="020B0503030202060203" pitchFamily="34" charset="0"/>
              </a:rPr>
              <a:t>2021-01-01</a:t>
            </a:r>
          </a:p>
        </p:txBody>
      </p:sp>
    </p:spTree>
    <p:extLst>
      <p:ext uri="{BB962C8B-B14F-4D97-AF65-F5344CB8AC3E}">
        <p14:creationId xmlns:p14="http://schemas.microsoft.com/office/powerpoint/2010/main" val="19364091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ocument | Template changelog">
    <p:bg>
      <p:bgPr>
        <a:solidFill>
          <a:schemeClr val="accent5"/>
        </a:solidFill>
        <a:effectLst/>
      </p:bgPr>
    </p:bg>
    <p:spTree>
      <p:nvGrpSpPr>
        <p:cNvPr id="1" name=""/>
        <p:cNvGrpSpPr/>
        <p:nvPr/>
      </p:nvGrpSpPr>
      <p:grpSpPr>
        <a:xfrm>
          <a:off x="0" y="0"/>
          <a:ext cx="0" cy="0"/>
          <a:chOff x="0" y="0"/>
          <a:chExt cx="0" cy="0"/>
        </a:xfrm>
      </p:grpSpPr>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noProof="0" dirty="0">
                <a:solidFill>
                  <a:schemeClr val="bg1">
                    <a:lumMod val="65000"/>
                  </a:schemeClr>
                </a:solidFill>
                <a:latin typeface="+mj-lt"/>
              </a:rPr>
              <a:t>Document | Template changelog</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3" y="765175"/>
            <a:ext cx="6100580" cy="755650"/>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Document:</a:t>
            </a:r>
          </a:p>
          <a:p>
            <a:pPr algn="l">
              <a:lnSpc>
                <a:spcPct val="90000"/>
              </a:lnSpc>
              <a:spcBef>
                <a:spcPts val="0"/>
              </a:spcBef>
              <a:spcAft>
                <a:spcPts val="0"/>
              </a:spcAft>
            </a:pPr>
            <a:r>
              <a:rPr lang="en-US" sz="3600" dirty="0">
                <a:solidFill>
                  <a:schemeClr val="tx2"/>
                </a:solidFill>
                <a:latin typeface="Produkt Super" pitchFamily="50" charset="0"/>
              </a:rPr>
              <a:t>Template changelog</a:t>
            </a:r>
          </a:p>
        </p:txBody>
      </p:sp>
      <p:sp>
        <p:nvSpPr>
          <p:cNvPr id="14" name="TextBox 4">
            <a:extLst>
              <a:ext uri="{FF2B5EF4-FFF2-40B4-BE49-F238E27FC236}">
                <a16:creationId xmlns:a16="http://schemas.microsoft.com/office/drawing/2014/main" id="{E3929912-5BE1-4E08-BFE7-A4E296E87763}"/>
              </a:ext>
            </a:extLst>
          </p:cNvPr>
          <p:cNvSpPr txBox="1"/>
          <p:nvPr userDrawn="1"/>
        </p:nvSpPr>
        <p:spPr>
          <a:xfrm>
            <a:off x="766764" y="1736725"/>
            <a:ext cx="10658474" cy="4321175"/>
          </a:xfrm>
          <a:prstGeom prst="rect">
            <a:avLst/>
          </a:prstGeom>
          <a:noFill/>
        </p:spPr>
        <p:txBody>
          <a:bodyPr wrap="square" lIns="0" tIns="0" rIns="0" bIns="0" numCol="2" spcCol="540000" rtlCol="0">
            <a:noAutofit/>
          </a:bodyPr>
          <a:lstStyle/>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2019-05-20</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Initial public release.</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2019-05-23</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Fixed documentation slides on Google Slides.</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2019-06-06</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Many placeholders are now “Image only”:</a:t>
            </a:r>
            <a:b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works better in real presentations.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If you choose to abuse </a:t>
            </a:r>
            <a:r>
              <a:rPr lang="en-US" sz="1200" b="0" kern="1200" dirty="0" err="1">
                <a:solidFill>
                  <a:schemeClr val="tx2"/>
                </a:solidFill>
                <a:latin typeface="Graphik Regular" panose="020B0503030202060203" pitchFamily="34" charset="0"/>
                <a:ea typeface="Open Sans Light" panose="020B0306030504020204" pitchFamily="34" charset="0"/>
                <a:cs typeface="Arial" panose="020B0604020202020204" pitchFamily="34" charset="0"/>
              </a:rPr>
              <a:t>Powerpoint</a:t>
            </a: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 for documentation you can now add page numbers (off by default).</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2019-09-20</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Bol.com colors are now available as ‘custom colors’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Mention the upcoming </a:t>
            </a: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https://onsmerk.bol.com </a:t>
            </a: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site.</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2020-05-01</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Include the new layouts and animations</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2020-05-07</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Changed main text colors of top level master </a:t>
            </a:r>
            <a:b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to fix problems with some plugins.</a:t>
            </a:r>
            <a:endPar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4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2021-01-01</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PowerPoint theme colors are set with Bol.com colors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Master slide and layouts are designed according to Bol.com brand identity (colors, fonts, alignment, etc.)</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Text levels are set in bullets only.</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Footer, slide number and date are re-designed and re-positioned on all layouts.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The order of layouts is improved and more dark blue layouts are added in the template-set.</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r>
              <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Mock-up devices are re-positioned on the layouts.</a:t>
            </a:r>
          </a:p>
          <a:p>
            <a:pPr marL="541338" lvl="1" indent="-276225" algn="l" defTabSz="1151994" rtl="0" eaLnBrk="1" latinLnBrk="0" hangingPunct="1">
              <a:lnSpc>
                <a:spcPct val="90000"/>
              </a:lnSpc>
              <a:spcBef>
                <a:spcPts val="400"/>
              </a:spcBef>
              <a:spcAft>
                <a:spcPts val="400"/>
              </a:spcAft>
              <a:buClr>
                <a:schemeClr val="tx2"/>
              </a:buClr>
              <a:buFont typeface="Arial" panose="020B0604020202020204" pitchFamily="34" charset="0"/>
              <a:buChar char="•"/>
            </a:pPr>
            <a:endParaRPr lang="en-US" sz="12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10" name="Rectangle: Rounded Corners 41">
            <a:extLst>
              <a:ext uri="{FF2B5EF4-FFF2-40B4-BE49-F238E27FC236}">
                <a16:creationId xmlns:a16="http://schemas.microsoft.com/office/drawing/2014/main" id="{C1C0EB4C-A44A-44A9-BC90-9ECA59B984EB}"/>
              </a:ext>
            </a:extLst>
          </p:cNvPr>
          <p:cNvSpPr/>
          <p:nvPr userDrawn="1"/>
        </p:nvSpPr>
        <p:spPr>
          <a:xfrm>
            <a:off x="6334068" y="5073409"/>
            <a:ext cx="5091168" cy="98449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36000" rIns="72000" bIns="36000" numCol="1" spcCol="0" rtlCol="0" fromWordArt="0" anchor="ctr"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ctr"/>
            <a:r>
              <a:rPr lang="en-US" sz="1400" b="1" dirty="0">
                <a:solidFill>
                  <a:schemeClr val="accent5"/>
                </a:solidFill>
                <a:latin typeface="Graphik Regular" panose="020B0503030202060203" pitchFamily="34" charset="0"/>
              </a:rPr>
              <a:t>If you find any problems, </a:t>
            </a:r>
            <a:br>
              <a:rPr lang="en-US" sz="1400" b="1" dirty="0">
                <a:solidFill>
                  <a:schemeClr val="accent5"/>
                </a:solidFill>
                <a:latin typeface="Graphik Regular" panose="020B0503030202060203" pitchFamily="34" charset="0"/>
              </a:rPr>
            </a:br>
            <a:r>
              <a:rPr lang="en-US" sz="1400" b="1" dirty="0">
                <a:solidFill>
                  <a:schemeClr val="accent5"/>
                </a:solidFill>
                <a:latin typeface="Graphik Regular" panose="020B0503030202060203" pitchFamily="34" charset="0"/>
              </a:rPr>
              <a:t>please contact ‘Ons merk’ (</a:t>
            </a:r>
            <a:r>
              <a:rPr lang="nl-NL" sz="1800" u="sng" dirty="0">
                <a:solidFill>
                  <a:schemeClr val="accent5"/>
                </a:solidFill>
                <a:effectLst/>
                <a:latin typeface="Calibri" panose="020F0502020204030204" pitchFamily="34" charset="0"/>
                <a:ea typeface="Calibri" panose="020F0502020204030204" pitchFamily="34" charset="0"/>
                <a:hlinkClick r:id="rId3">
                  <a:extLst>
                    <a:ext uri="{A12FA001-AC4F-418D-AE19-62706E023703}">
                      <ahyp:hlinkClr xmlns:ahyp="http://schemas.microsoft.com/office/drawing/2018/hyperlinkcolor" val="tx"/>
                    </a:ext>
                  </a:extLst>
                </a:hlinkClick>
              </a:rPr>
              <a:t>onsmerk@bol.com</a:t>
            </a:r>
            <a:r>
              <a:rPr lang="nl-NL" sz="1800" u="sng" dirty="0">
                <a:solidFill>
                  <a:schemeClr val="accent5"/>
                </a:solidFill>
                <a:effectLst/>
                <a:latin typeface="Calibri" panose="020F0502020204030204" pitchFamily="34" charset="0"/>
                <a:ea typeface="Calibri" panose="020F0502020204030204" pitchFamily="34" charset="0"/>
              </a:rPr>
              <a:t>)</a:t>
            </a:r>
            <a:endParaRPr lang="en-US" sz="1400" b="1" i="1" dirty="0">
              <a:solidFill>
                <a:schemeClr val="accent5"/>
              </a:solidFill>
              <a:latin typeface="Graphik Regular" panose="020B0503030202060203" pitchFamily="34" charset="0"/>
            </a:endParaRPr>
          </a:p>
        </p:txBody>
      </p:sp>
    </p:spTree>
    <p:extLst>
      <p:ext uri="{BB962C8B-B14F-4D97-AF65-F5344CB8AC3E}">
        <p14:creationId xmlns:p14="http://schemas.microsoft.com/office/powerpoint/2010/main" val="25428865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rand Identity | Bol.com colors">
    <p:bg>
      <p:bgPr>
        <a:solidFill>
          <a:schemeClr val="accent5"/>
        </a:solidFill>
        <a:effectLst/>
      </p:bgPr>
    </p:bg>
    <p:spTree>
      <p:nvGrpSpPr>
        <p:cNvPr id="1" name=""/>
        <p:cNvGrpSpPr/>
        <p:nvPr/>
      </p:nvGrpSpPr>
      <p:grpSpPr>
        <a:xfrm>
          <a:off x="0" y="0"/>
          <a:ext cx="0" cy="0"/>
          <a:chOff x="0" y="0"/>
          <a:chExt cx="0" cy="0"/>
        </a:xfrm>
      </p:grpSpPr>
      <p:pic>
        <p:nvPicPr>
          <p:cNvPr id="10" name="Picture 1">
            <a:extLst>
              <a:ext uri="{FF2B5EF4-FFF2-40B4-BE49-F238E27FC236}">
                <a16:creationId xmlns:a16="http://schemas.microsoft.com/office/drawing/2014/main" id="{8BD739B4-B35D-4F63-88DA-7B9A6EFF4753}"/>
              </a:ext>
            </a:extLst>
          </p:cNvPr>
          <p:cNvPicPr>
            <a:picLocks noChangeAspect="1"/>
          </p:cNvPicPr>
          <p:nvPr userDrawn="1"/>
        </p:nvPicPr>
        <p:blipFill>
          <a:blip r:embed="rId2"/>
          <a:stretch>
            <a:fillRect/>
          </a:stretch>
        </p:blipFill>
        <p:spPr>
          <a:xfrm>
            <a:off x="3423508" y="765175"/>
            <a:ext cx="8001730" cy="5652954"/>
          </a:xfrm>
          <a:prstGeom prst="rect">
            <a:avLst/>
          </a:prstGeom>
        </p:spPr>
      </p:pic>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noProof="0" dirty="0">
                <a:solidFill>
                  <a:schemeClr val="bg1">
                    <a:lumMod val="65000"/>
                  </a:schemeClr>
                </a:solidFill>
                <a:latin typeface="+mj-lt"/>
              </a:rPr>
              <a:t>Brand Identity | Bol.com colors</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3" y="765174"/>
            <a:ext cx="2441658" cy="1368425"/>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Brand identity:</a:t>
            </a:r>
          </a:p>
          <a:p>
            <a:pPr algn="l">
              <a:lnSpc>
                <a:spcPct val="90000"/>
              </a:lnSpc>
              <a:spcBef>
                <a:spcPts val="0"/>
              </a:spcBef>
              <a:spcAft>
                <a:spcPts val="0"/>
              </a:spcAft>
            </a:pPr>
            <a:r>
              <a:rPr lang="en-US" sz="3600" dirty="0">
                <a:solidFill>
                  <a:schemeClr val="tx2"/>
                </a:solidFill>
                <a:latin typeface="Produkt Super" pitchFamily="50" charset="0"/>
              </a:rPr>
              <a:t>Bol.com </a:t>
            </a:r>
            <a:br>
              <a:rPr lang="en-US" sz="3600" dirty="0">
                <a:solidFill>
                  <a:schemeClr val="tx2"/>
                </a:solidFill>
                <a:latin typeface="Produkt Super" pitchFamily="50" charset="0"/>
              </a:rPr>
            </a:br>
            <a:r>
              <a:rPr lang="en-US" sz="3600" dirty="0">
                <a:solidFill>
                  <a:schemeClr val="tx2"/>
                </a:solidFill>
                <a:latin typeface="Produkt Super" pitchFamily="50" charset="0"/>
              </a:rPr>
              <a:t>colors</a:t>
            </a: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Tree>
    <p:extLst>
      <p:ext uri="{BB962C8B-B14F-4D97-AF65-F5344CB8AC3E}">
        <p14:creationId xmlns:p14="http://schemas.microsoft.com/office/powerpoint/2010/main" val="25875301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rand Identity | Bol.com logo">
    <p:bg>
      <p:bgPr>
        <a:solidFill>
          <a:schemeClr val="accent5"/>
        </a:solidFill>
        <a:effectLst/>
      </p:bgPr>
    </p:bg>
    <p:spTree>
      <p:nvGrpSpPr>
        <p:cNvPr id="1" name=""/>
        <p:cNvGrpSpPr/>
        <p:nvPr/>
      </p:nvGrpSpPr>
      <p:grpSpPr>
        <a:xfrm>
          <a:off x="0" y="0"/>
          <a:ext cx="0" cy="0"/>
          <a:chOff x="0" y="0"/>
          <a:chExt cx="0" cy="0"/>
        </a:xfrm>
      </p:grpSpPr>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pt-BR" sz="1600" noProof="0" dirty="0">
                <a:solidFill>
                  <a:schemeClr val="bg1">
                    <a:lumMod val="65000"/>
                  </a:schemeClr>
                </a:solidFill>
                <a:latin typeface="+mj-lt"/>
              </a:rPr>
              <a:t>Brand Identity | Bol.com logo</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2" y="765174"/>
            <a:ext cx="4350669" cy="971551"/>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Brand identity:</a:t>
            </a:r>
          </a:p>
          <a:p>
            <a:pPr algn="l">
              <a:lnSpc>
                <a:spcPct val="90000"/>
              </a:lnSpc>
              <a:spcBef>
                <a:spcPts val="0"/>
              </a:spcBef>
              <a:spcAft>
                <a:spcPts val="0"/>
              </a:spcAft>
            </a:pPr>
            <a:r>
              <a:rPr lang="en-US" sz="3600" dirty="0">
                <a:solidFill>
                  <a:schemeClr val="tx2"/>
                </a:solidFill>
                <a:latin typeface="Produkt Super" pitchFamily="50" charset="0"/>
              </a:rPr>
              <a:t>Bol.com logo</a:t>
            </a: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8" name="TextBox 189">
            <a:extLst>
              <a:ext uri="{FF2B5EF4-FFF2-40B4-BE49-F238E27FC236}">
                <a16:creationId xmlns:a16="http://schemas.microsoft.com/office/drawing/2014/main" id="{BC16F900-F510-4086-83B0-642658DCF4FF}"/>
              </a:ext>
            </a:extLst>
          </p:cNvPr>
          <p:cNvSpPr txBox="1"/>
          <p:nvPr userDrawn="1"/>
        </p:nvSpPr>
        <p:spPr>
          <a:xfrm>
            <a:off x="8151415" y="2763265"/>
            <a:ext cx="3268735" cy="3283330"/>
          </a:xfrm>
          <a:prstGeom prst="rect">
            <a:avLst/>
          </a:prstGeom>
          <a:solidFill>
            <a:srgbClr val="0000A4"/>
          </a:solidFill>
        </p:spPr>
        <p:txBody>
          <a:bodyPr wrap="square" lIns="0" tIns="0" rIns="0" bIns="3492000" rtlCol="0" anchor="b">
            <a:noAutofit/>
          </a:bodyPr>
          <a:lstStyle/>
          <a:p>
            <a:pPr algn="ctr"/>
            <a:r>
              <a:rPr lang="en-GB" sz="1600" u="none" dirty="0">
                <a:solidFill>
                  <a:schemeClr val="tx2"/>
                </a:solidFill>
                <a:latin typeface="+mj-lt"/>
              </a:rPr>
              <a:t>On dark blue background</a:t>
            </a:r>
          </a:p>
        </p:txBody>
      </p:sp>
      <p:sp>
        <p:nvSpPr>
          <p:cNvPr id="9" name="TextBox 1">
            <a:extLst>
              <a:ext uri="{FF2B5EF4-FFF2-40B4-BE49-F238E27FC236}">
                <a16:creationId xmlns:a16="http://schemas.microsoft.com/office/drawing/2014/main" id="{29497B0E-C8AB-40C5-AAC2-E8F1FEC021C5}"/>
              </a:ext>
            </a:extLst>
          </p:cNvPr>
          <p:cNvSpPr txBox="1"/>
          <p:nvPr userDrawn="1"/>
        </p:nvSpPr>
        <p:spPr>
          <a:xfrm>
            <a:off x="791788" y="2763266"/>
            <a:ext cx="3268735" cy="3283330"/>
          </a:xfrm>
          <a:prstGeom prst="rect">
            <a:avLst/>
          </a:prstGeom>
          <a:solidFill>
            <a:schemeClr val="accent2"/>
          </a:solidFill>
        </p:spPr>
        <p:txBody>
          <a:bodyPr wrap="square" lIns="0" tIns="0" rIns="0" bIns="3492000" rtlCol="0" anchor="b">
            <a:noAutofit/>
          </a:bodyPr>
          <a:lstStyle/>
          <a:p>
            <a:pPr algn="ctr"/>
            <a:r>
              <a:rPr lang="en-GB" sz="1600" b="1" u="none" dirty="0">
                <a:solidFill>
                  <a:schemeClr val="tx2"/>
                </a:solidFill>
                <a:latin typeface="+mj-lt"/>
              </a:rPr>
              <a:t>On </a:t>
            </a:r>
            <a:r>
              <a:rPr lang="en-GB" sz="1600" b="1" u="none" dirty="0" err="1">
                <a:solidFill>
                  <a:schemeClr val="tx2"/>
                </a:solidFill>
                <a:latin typeface="+mj-lt"/>
              </a:rPr>
              <a:t>colored</a:t>
            </a:r>
            <a:r>
              <a:rPr lang="en-GB" sz="1600" b="1" u="none" dirty="0">
                <a:solidFill>
                  <a:schemeClr val="tx2"/>
                </a:solidFill>
                <a:latin typeface="+mj-lt"/>
              </a:rPr>
              <a:t> background</a:t>
            </a:r>
            <a:endParaRPr lang="en-GB" sz="1600" u="none" dirty="0">
              <a:solidFill>
                <a:schemeClr val="tx2"/>
              </a:solidFill>
              <a:latin typeface="+mj-lt"/>
            </a:endParaRPr>
          </a:p>
        </p:txBody>
      </p:sp>
      <p:grpSp>
        <p:nvGrpSpPr>
          <p:cNvPr id="11" name="Graphic 75">
            <a:extLst>
              <a:ext uri="{FF2B5EF4-FFF2-40B4-BE49-F238E27FC236}">
                <a16:creationId xmlns:a16="http://schemas.microsoft.com/office/drawing/2014/main" id="{64D91483-504E-43ED-AC83-EDBD6EF9488E}"/>
              </a:ext>
            </a:extLst>
          </p:cNvPr>
          <p:cNvGrpSpPr>
            <a:grpSpLocks noChangeAspect="1"/>
          </p:cNvGrpSpPr>
          <p:nvPr userDrawn="1"/>
        </p:nvGrpSpPr>
        <p:grpSpPr>
          <a:xfrm>
            <a:off x="1009273" y="2964842"/>
            <a:ext cx="2833765" cy="1132865"/>
            <a:chOff x="465433" y="1122683"/>
            <a:chExt cx="5400000" cy="2158730"/>
          </a:xfrm>
        </p:grpSpPr>
        <p:sp>
          <p:nvSpPr>
            <p:cNvPr id="12" name="Freeform: Shape 93">
              <a:extLst>
                <a:ext uri="{FF2B5EF4-FFF2-40B4-BE49-F238E27FC236}">
                  <a16:creationId xmlns:a16="http://schemas.microsoft.com/office/drawing/2014/main" id="{D353B6C9-E3FF-4137-B153-03AD25CBDD0E}"/>
                </a:ext>
              </a:extLst>
            </p:cNvPr>
            <p:cNvSpPr/>
            <p:nvPr/>
          </p:nvSpPr>
          <p:spPr>
            <a:xfrm>
              <a:off x="1005652" y="2474165"/>
              <a:ext cx="196825" cy="269841"/>
            </a:xfrm>
            <a:custGeom>
              <a:avLst/>
              <a:gdLst>
                <a:gd name="connsiteX0" fmla="*/ 150984 w 196825"/>
                <a:gd name="connsiteY0" fmla="*/ 178751 h 269841"/>
                <a:gd name="connsiteX1" fmla="*/ 150984 w 196825"/>
                <a:gd name="connsiteY1" fmla="*/ 175978 h 269841"/>
                <a:gd name="connsiteX2" fmla="*/ 86078 w 196825"/>
                <a:gd name="connsiteY2" fmla="*/ 98925 h 269841"/>
                <a:gd name="connsiteX3" fmla="*/ 19090 w 196825"/>
                <a:gd name="connsiteY3" fmla="*/ 176673 h 269841"/>
                <a:gd name="connsiteX4" fmla="*/ 19090 w 196825"/>
                <a:gd name="connsiteY4" fmla="*/ 179445 h 269841"/>
                <a:gd name="connsiteX5" fmla="*/ 83301 w 196825"/>
                <a:gd name="connsiteY5" fmla="*/ 256152 h 269841"/>
                <a:gd name="connsiteX6" fmla="*/ 150984 w 196825"/>
                <a:gd name="connsiteY6" fmla="*/ 178751 h 269841"/>
                <a:gd name="connsiteX7" fmla="*/ 81566 w 196825"/>
                <a:gd name="connsiteY7" fmla="*/ 271077 h 269841"/>
                <a:gd name="connsiteX8" fmla="*/ 0 w 196825"/>
                <a:gd name="connsiteY8" fmla="*/ 180139 h 269841"/>
                <a:gd name="connsiteX9" fmla="*/ 0 w 196825"/>
                <a:gd name="connsiteY9" fmla="*/ 177363 h 269841"/>
                <a:gd name="connsiteX10" fmla="*/ 84343 w 196825"/>
                <a:gd name="connsiteY10" fmla="*/ 83996 h 269841"/>
                <a:gd name="connsiteX11" fmla="*/ 150637 w 196825"/>
                <a:gd name="connsiteY11" fmla="*/ 127035 h 269841"/>
                <a:gd name="connsiteX12" fmla="*/ 150637 w 196825"/>
                <a:gd name="connsiteY12" fmla="*/ 15272 h 269841"/>
                <a:gd name="connsiteX13" fmla="*/ 121481 w 196825"/>
                <a:gd name="connsiteY13" fmla="*/ 15272 h 269841"/>
                <a:gd name="connsiteX14" fmla="*/ 121481 w 196825"/>
                <a:gd name="connsiteY14" fmla="*/ 0 h 269841"/>
                <a:gd name="connsiteX15" fmla="*/ 169032 w 196825"/>
                <a:gd name="connsiteY15" fmla="*/ 0 h 269841"/>
                <a:gd name="connsiteX16" fmla="*/ 169032 w 196825"/>
                <a:gd name="connsiteY16" fmla="*/ 253726 h 269841"/>
                <a:gd name="connsiteX17" fmla="*/ 198188 w 196825"/>
                <a:gd name="connsiteY17" fmla="*/ 253726 h 269841"/>
                <a:gd name="connsiteX18" fmla="*/ 198188 w 196825"/>
                <a:gd name="connsiteY18" fmla="*/ 268300 h 269841"/>
                <a:gd name="connsiteX19" fmla="*/ 150637 w 196825"/>
                <a:gd name="connsiteY19" fmla="*/ 268300 h 269841"/>
                <a:gd name="connsiteX20" fmla="*/ 150637 w 196825"/>
                <a:gd name="connsiteY20" fmla="*/ 226302 h 269841"/>
                <a:gd name="connsiteX21" fmla="*/ 81566 w 196825"/>
                <a:gd name="connsiteY21" fmla="*/ 271077 h 26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825" h="269841">
                  <a:moveTo>
                    <a:pt x="150984" y="178751"/>
                  </a:moveTo>
                  <a:lnTo>
                    <a:pt x="150984" y="175978"/>
                  </a:lnTo>
                  <a:cubicBezTo>
                    <a:pt x="150984" y="125646"/>
                    <a:pt x="124258" y="98925"/>
                    <a:pt x="86078" y="98925"/>
                  </a:cubicBezTo>
                  <a:cubicBezTo>
                    <a:pt x="47204" y="98925"/>
                    <a:pt x="19090" y="127035"/>
                    <a:pt x="19090" y="176673"/>
                  </a:cubicBezTo>
                  <a:lnTo>
                    <a:pt x="19090" y="179445"/>
                  </a:lnTo>
                  <a:cubicBezTo>
                    <a:pt x="19090" y="229430"/>
                    <a:pt x="47204" y="256152"/>
                    <a:pt x="83301" y="256152"/>
                  </a:cubicBezTo>
                  <a:cubicBezTo>
                    <a:pt x="120440" y="256152"/>
                    <a:pt x="150984" y="229083"/>
                    <a:pt x="150984" y="178751"/>
                  </a:cubicBezTo>
                  <a:moveTo>
                    <a:pt x="81566" y="271077"/>
                  </a:moveTo>
                  <a:cubicBezTo>
                    <a:pt x="35403" y="271077"/>
                    <a:pt x="0" y="237756"/>
                    <a:pt x="0" y="180139"/>
                  </a:cubicBezTo>
                  <a:lnTo>
                    <a:pt x="0" y="177363"/>
                  </a:lnTo>
                  <a:cubicBezTo>
                    <a:pt x="0" y="121481"/>
                    <a:pt x="36444" y="83996"/>
                    <a:pt x="84343" y="83996"/>
                  </a:cubicBezTo>
                  <a:cubicBezTo>
                    <a:pt x="120093" y="83996"/>
                    <a:pt x="140571" y="104474"/>
                    <a:pt x="150637" y="127035"/>
                  </a:cubicBezTo>
                  <a:lnTo>
                    <a:pt x="150637" y="15272"/>
                  </a:lnTo>
                  <a:lnTo>
                    <a:pt x="121481" y="15272"/>
                  </a:lnTo>
                  <a:lnTo>
                    <a:pt x="121481" y="0"/>
                  </a:lnTo>
                  <a:lnTo>
                    <a:pt x="169032" y="0"/>
                  </a:lnTo>
                  <a:lnTo>
                    <a:pt x="169032" y="253726"/>
                  </a:lnTo>
                  <a:lnTo>
                    <a:pt x="198188" y="253726"/>
                  </a:lnTo>
                  <a:lnTo>
                    <a:pt x="198188" y="268300"/>
                  </a:lnTo>
                  <a:lnTo>
                    <a:pt x="150637" y="268300"/>
                  </a:lnTo>
                  <a:lnTo>
                    <a:pt x="150637" y="226302"/>
                  </a:lnTo>
                  <a:cubicBezTo>
                    <a:pt x="141265" y="248169"/>
                    <a:pt x="115928" y="271077"/>
                    <a:pt x="81566" y="271077"/>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 name="Freeform: Shape 94">
              <a:extLst>
                <a:ext uri="{FF2B5EF4-FFF2-40B4-BE49-F238E27FC236}">
                  <a16:creationId xmlns:a16="http://schemas.microsoft.com/office/drawing/2014/main" id="{536ACEB4-EADC-4935-BC8A-D9AFB5C1848F}"/>
                </a:ext>
              </a:extLst>
            </p:cNvPr>
            <p:cNvSpPr/>
            <p:nvPr/>
          </p:nvSpPr>
          <p:spPr>
            <a:xfrm>
              <a:off x="1213994" y="2558165"/>
              <a:ext cx="161905" cy="184127"/>
            </a:xfrm>
            <a:custGeom>
              <a:avLst/>
              <a:gdLst>
                <a:gd name="connsiteX0" fmla="*/ 144046 w 161904"/>
                <a:gd name="connsiteY0" fmla="*/ 80178 h 184126"/>
                <a:gd name="connsiteX1" fmla="*/ 83306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6" y="15615"/>
                  </a:cubicBezTo>
                  <a:cubicBezTo>
                    <a:pt x="48250" y="15615"/>
                    <a:pt x="23255" y="40605"/>
                    <a:pt x="19788" y="80178"/>
                  </a:cubicBezTo>
                  <a:close/>
                  <a:moveTo>
                    <a:pt x="0" y="95445"/>
                  </a:moveTo>
                  <a:lnTo>
                    <a:pt x="0" y="92673"/>
                  </a:lnTo>
                  <a:cubicBezTo>
                    <a:pt x="0" y="37828"/>
                    <a:pt x="34709" y="0"/>
                    <a:pt x="83306" y="0"/>
                  </a:cubicBezTo>
                  <a:cubicBezTo>
                    <a:pt x="127039" y="0"/>
                    <a:pt x="162789" y="28457"/>
                    <a:pt x="162789" y="88508"/>
                  </a:cubicBezTo>
                  <a:lnTo>
                    <a:pt x="162789" y="95098"/>
                  </a:lnTo>
                  <a:lnTo>
                    <a:pt x="19090" y="95098"/>
                  </a:lnTo>
                  <a:cubicBezTo>
                    <a:pt x="19788" y="143695"/>
                    <a:pt x="43043" y="171458"/>
                    <a:pt x="86082" y="171458"/>
                  </a:cubicBezTo>
                  <a:cubicBezTo>
                    <a:pt x="116279" y="171458"/>
                    <a:pt x="136757" y="158967"/>
                    <a:pt x="143005" y="133629"/>
                  </a:cubicBezTo>
                  <a:lnTo>
                    <a:pt x="161401" y="133629"/>
                  </a:lnTo>
                  <a:cubicBezTo>
                    <a:pt x="153765" y="168338"/>
                    <a:pt x="124956"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 name="Freeform: Shape 98">
              <a:extLst>
                <a:ext uri="{FF2B5EF4-FFF2-40B4-BE49-F238E27FC236}">
                  <a16:creationId xmlns:a16="http://schemas.microsoft.com/office/drawing/2014/main" id="{31D3FBD9-B0A9-4A9B-A220-CF86D1E5F8D8}"/>
                </a:ext>
              </a:extLst>
            </p:cNvPr>
            <p:cNvSpPr/>
            <p:nvPr/>
          </p:nvSpPr>
          <p:spPr>
            <a:xfrm>
              <a:off x="1476127" y="2560938"/>
              <a:ext cx="279365" cy="180952"/>
            </a:xfrm>
            <a:custGeom>
              <a:avLst/>
              <a:gdLst>
                <a:gd name="connsiteX0" fmla="*/ 93020 w 279365"/>
                <a:gd name="connsiteY0" fmla="*/ 181528 h 180952"/>
                <a:gd name="connsiteX1" fmla="*/ 73236 w 279365"/>
                <a:gd name="connsiteY1" fmla="*/ 181528 h 180952"/>
                <a:gd name="connsiteX2" fmla="*/ 20825 w 279365"/>
                <a:gd name="connsiteY2" fmla="*/ 15272 h 180952"/>
                <a:gd name="connsiteX3" fmla="*/ 0 w 279365"/>
                <a:gd name="connsiteY3" fmla="*/ 15272 h 180952"/>
                <a:gd name="connsiteX4" fmla="*/ 0 w 279365"/>
                <a:gd name="connsiteY4" fmla="*/ 0 h 180952"/>
                <a:gd name="connsiteX5" fmla="*/ 69071 w 279365"/>
                <a:gd name="connsiteY5" fmla="*/ 0 h 180952"/>
                <a:gd name="connsiteX6" fmla="*/ 69071 w 279365"/>
                <a:gd name="connsiteY6" fmla="*/ 15272 h 180952"/>
                <a:gd name="connsiteX7" fmla="*/ 40262 w 279365"/>
                <a:gd name="connsiteY7" fmla="*/ 15272 h 180952"/>
                <a:gd name="connsiteX8" fmla="*/ 84343 w 279365"/>
                <a:gd name="connsiteY8" fmla="*/ 158967 h 180952"/>
                <a:gd name="connsiteX9" fmla="*/ 133976 w 279365"/>
                <a:gd name="connsiteY9" fmla="*/ 0 h 180952"/>
                <a:gd name="connsiteX10" fmla="*/ 149595 w 279365"/>
                <a:gd name="connsiteY10" fmla="*/ 0 h 180952"/>
                <a:gd name="connsiteX11" fmla="*/ 197498 w 279365"/>
                <a:gd name="connsiteY11" fmla="*/ 158967 h 180952"/>
                <a:gd name="connsiteX12" fmla="*/ 241578 w 279365"/>
                <a:gd name="connsiteY12" fmla="*/ 15272 h 180952"/>
                <a:gd name="connsiteX13" fmla="*/ 211724 w 279365"/>
                <a:gd name="connsiteY13" fmla="*/ 15272 h 180952"/>
                <a:gd name="connsiteX14" fmla="*/ 211724 w 279365"/>
                <a:gd name="connsiteY14" fmla="*/ 0 h 180952"/>
                <a:gd name="connsiteX15" fmla="*/ 280105 w 279365"/>
                <a:gd name="connsiteY15" fmla="*/ 0 h 180952"/>
                <a:gd name="connsiteX16" fmla="*/ 280105 w 279365"/>
                <a:gd name="connsiteY16" fmla="*/ 15272 h 180952"/>
                <a:gd name="connsiteX17" fmla="*/ 259623 w 279365"/>
                <a:gd name="connsiteY17" fmla="*/ 15272 h 180952"/>
                <a:gd name="connsiteX18" fmla="*/ 206865 w 279365"/>
                <a:gd name="connsiteY18" fmla="*/ 181528 h 180952"/>
                <a:gd name="connsiteX19" fmla="*/ 186391 w 279365"/>
                <a:gd name="connsiteY19" fmla="*/ 181528 h 180952"/>
                <a:gd name="connsiteX20" fmla="*/ 141265 w 279365"/>
                <a:gd name="connsiteY20" fmla="*/ 29503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65" h="180952">
                  <a:moveTo>
                    <a:pt x="93020" y="181528"/>
                  </a:moveTo>
                  <a:lnTo>
                    <a:pt x="73236" y="181528"/>
                  </a:lnTo>
                  <a:lnTo>
                    <a:pt x="20825" y="15272"/>
                  </a:lnTo>
                  <a:lnTo>
                    <a:pt x="0" y="15272"/>
                  </a:lnTo>
                  <a:lnTo>
                    <a:pt x="0" y="0"/>
                  </a:lnTo>
                  <a:lnTo>
                    <a:pt x="69071" y="0"/>
                  </a:lnTo>
                  <a:lnTo>
                    <a:pt x="69071" y="15272"/>
                  </a:lnTo>
                  <a:lnTo>
                    <a:pt x="40262" y="15272"/>
                  </a:lnTo>
                  <a:lnTo>
                    <a:pt x="84343" y="158967"/>
                  </a:lnTo>
                  <a:lnTo>
                    <a:pt x="133976" y="0"/>
                  </a:lnTo>
                  <a:lnTo>
                    <a:pt x="149595" y="0"/>
                  </a:lnTo>
                  <a:lnTo>
                    <a:pt x="197498" y="158967"/>
                  </a:lnTo>
                  <a:lnTo>
                    <a:pt x="241578" y="15272"/>
                  </a:lnTo>
                  <a:lnTo>
                    <a:pt x="211724" y="15272"/>
                  </a:lnTo>
                  <a:lnTo>
                    <a:pt x="211724" y="0"/>
                  </a:lnTo>
                  <a:lnTo>
                    <a:pt x="280105" y="0"/>
                  </a:lnTo>
                  <a:lnTo>
                    <a:pt x="280105" y="15272"/>
                  </a:lnTo>
                  <a:lnTo>
                    <a:pt x="259623" y="15272"/>
                  </a:lnTo>
                  <a:lnTo>
                    <a:pt x="206865" y="181528"/>
                  </a:lnTo>
                  <a:lnTo>
                    <a:pt x="186391" y="181528"/>
                  </a:lnTo>
                  <a:lnTo>
                    <a:pt x="141265" y="2950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5" name="Freeform: Shape 99">
              <a:extLst>
                <a:ext uri="{FF2B5EF4-FFF2-40B4-BE49-F238E27FC236}">
                  <a16:creationId xmlns:a16="http://schemas.microsoft.com/office/drawing/2014/main" id="{587B61CC-6B32-4912-B5C5-F733324A04C3}"/>
                </a:ext>
              </a:extLst>
            </p:cNvPr>
            <p:cNvSpPr/>
            <p:nvPr/>
          </p:nvSpPr>
          <p:spPr>
            <a:xfrm>
              <a:off x="1777519" y="2493607"/>
              <a:ext cx="73016" cy="247619"/>
            </a:xfrm>
            <a:custGeom>
              <a:avLst/>
              <a:gdLst>
                <a:gd name="connsiteX0" fmla="*/ 21867 w 73015"/>
                <a:gd name="connsiteY0" fmla="*/ 13185 h 247619"/>
                <a:gd name="connsiteX1" fmla="*/ 35403 w 73015"/>
                <a:gd name="connsiteY1" fmla="*/ 0 h 247619"/>
                <a:gd name="connsiteX2" fmla="*/ 48592 w 73015"/>
                <a:gd name="connsiteY2" fmla="*/ 13185 h 247619"/>
                <a:gd name="connsiteX3" fmla="*/ 35403 w 73015"/>
                <a:gd name="connsiteY3" fmla="*/ 26722 h 247619"/>
                <a:gd name="connsiteX4" fmla="*/ 21867 w 73015"/>
                <a:gd name="connsiteY4" fmla="*/ 13185 h 247619"/>
                <a:gd name="connsiteX5" fmla="*/ 1041 w 73015"/>
                <a:gd name="connsiteY5" fmla="*/ 248863 h 247619"/>
                <a:gd name="connsiteX6" fmla="*/ 1041 w 73015"/>
                <a:gd name="connsiteY6" fmla="*/ 234285 h 247619"/>
                <a:gd name="connsiteX7" fmla="*/ 27767 w 73015"/>
                <a:gd name="connsiteY7" fmla="*/ 234285 h 247619"/>
                <a:gd name="connsiteX8" fmla="*/ 27767 w 73015"/>
                <a:gd name="connsiteY8" fmla="*/ 82603 h 247619"/>
                <a:gd name="connsiteX9" fmla="*/ 0 w 73015"/>
                <a:gd name="connsiteY9" fmla="*/ 82603 h 247619"/>
                <a:gd name="connsiteX10" fmla="*/ 0 w 73015"/>
                <a:gd name="connsiteY10" fmla="*/ 67335 h 247619"/>
                <a:gd name="connsiteX11" fmla="*/ 46163 w 73015"/>
                <a:gd name="connsiteY11" fmla="*/ 67335 h 247619"/>
                <a:gd name="connsiteX12" fmla="*/ 46163 w 73015"/>
                <a:gd name="connsiteY12" fmla="*/ 234285 h 247619"/>
                <a:gd name="connsiteX13" fmla="*/ 73930 w 73015"/>
                <a:gd name="connsiteY13" fmla="*/ 234285 h 247619"/>
                <a:gd name="connsiteX14" fmla="*/ 73930 w 73015"/>
                <a:gd name="connsiteY14" fmla="*/ 248863 h 24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15" h="247619">
                  <a:moveTo>
                    <a:pt x="21867" y="13185"/>
                  </a:moveTo>
                  <a:cubicBezTo>
                    <a:pt x="21867" y="5896"/>
                    <a:pt x="27767" y="0"/>
                    <a:pt x="35403" y="0"/>
                  </a:cubicBezTo>
                  <a:cubicBezTo>
                    <a:pt x="42692" y="0"/>
                    <a:pt x="48592" y="5896"/>
                    <a:pt x="48592" y="13185"/>
                  </a:cubicBezTo>
                  <a:cubicBezTo>
                    <a:pt x="48592" y="20825"/>
                    <a:pt x="42692" y="26722"/>
                    <a:pt x="35403" y="26722"/>
                  </a:cubicBezTo>
                  <a:cubicBezTo>
                    <a:pt x="27767" y="26722"/>
                    <a:pt x="21867" y="20825"/>
                    <a:pt x="21867" y="13185"/>
                  </a:cubicBezTo>
                  <a:moveTo>
                    <a:pt x="1041" y="248863"/>
                  </a:moveTo>
                  <a:lnTo>
                    <a:pt x="1041" y="234285"/>
                  </a:lnTo>
                  <a:lnTo>
                    <a:pt x="27767" y="234285"/>
                  </a:lnTo>
                  <a:lnTo>
                    <a:pt x="27767" y="82603"/>
                  </a:lnTo>
                  <a:lnTo>
                    <a:pt x="0" y="82603"/>
                  </a:lnTo>
                  <a:lnTo>
                    <a:pt x="0" y="67335"/>
                  </a:lnTo>
                  <a:lnTo>
                    <a:pt x="46163" y="67335"/>
                  </a:lnTo>
                  <a:lnTo>
                    <a:pt x="46163" y="234285"/>
                  </a:lnTo>
                  <a:lnTo>
                    <a:pt x="73930" y="234285"/>
                  </a:lnTo>
                  <a:lnTo>
                    <a:pt x="73930" y="2488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6" name="Freeform: Shape 100">
              <a:extLst>
                <a:ext uri="{FF2B5EF4-FFF2-40B4-BE49-F238E27FC236}">
                  <a16:creationId xmlns:a16="http://schemas.microsoft.com/office/drawing/2014/main" id="{93089429-8DC4-4381-B96A-4694B55B1070}"/>
                </a:ext>
              </a:extLst>
            </p:cNvPr>
            <p:cNvSpPr/>
            <p:nvPr/>
          </p:nvSpPr>
          <p:spPr>
            <a:xfrm>
              <a:off x="1872613"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31 h 184126"/>
                <a:gd name="connsiteX11" fmla="*/ 200965 w 200000"/>
                <a:gd name="connsiteY11" fmla="*/ 169731 h 184126"/>
                <a:gd name="connsiteX12" fmla="*/ 200965 w 200000"/>
                <a:gd name="connsiteY12" fmla="*/ 184304 h 184126"/>
                <a:gd name="connsiteX13" fmla="*/ 127035 w 200000"/>
                <a:gd name="connsiteY13" fmla="*/ 184304 h 184126"/>
                <a:gd name="connsiteX14" fmla="*/ 127035 w 200000"/>
                <a:gd name="connsiteY14" fmla="*/ 169731 h 184126"/>
                <a:gd name="connsiteX15" fmla="*/ 155149 w 200000"/>
                <a:gd name="connsiteY15" fmla="*/ 169731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31 h 184126"/>
                <a:gd name="connsiteX20" fmla="*/ 74277 w 200000"/>
                <a:gd name="connsiteY20" fmla="*/ 169731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5" y="20478"/>
                    <a:pt x="173545" y="71847"/>
                  </a:cubicBezTo>
                  <a:lnTo>
                    <a:pt x="173545" y="169731"/>
                  </a:lnTo>
                  <a:lnTo>
                    <a:pt x="200965" y="169731"/>
                  </a:lnTo>
                  <a:lnTo>
                    <a:pt x="200965" y="184304"/>
                  </a:lnTo>
                  <a:lnTo>
                    <a:pt x="127035" y="184304"/>
                  </a:lnTo>
                  <a:lnTo>
                    <a:pt x="127035" y="169731"/>
                  </a:lnTo>
                  <a:lnTo>
                    <a:pt x="155149" y="169731"/>
                  </a:lnTo>
                  <a:lnTo>
                    <a:pt x="155149" y="70806"/>
                  </a:lnTo>
                  <a:cubicBezTo>
                    <a:pt x="155149" y="32973"/>
                    <a:pt x="137104" y="15962"/>
                    <a:pt x="105515" y="15962"/>
                  </a:cubicBezTo>
                  <a:cubicBezTo>
                    <a:pt x="76013" y="15962"/>
                    <a:pt x="46163" y="36097"/>
                    <a:pt x="46163" y="73930"/>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9" name="Freeform: Shape 101">
              <a:extLst>
                <a:ext uri="{FF2B5EF4-FFF2-40B4-BE49-F238E27FC236}">
                  <a16:creationId xmlns:a16="http://schemas.microsoft.com/office/drawing/2014/main" id="{D02A73D3-25C4-4E7E-A007-FFE72767E3B3}"/>
                </a:ext>
              </a:extLst>
            </p:cNvPr>
            <p:cNvSpPr/>
            <p:nvPr/>
          </p:nvSpPr>
          <p:spPr>
            <a:xfrm>
              <a:off x="2089852" y="2474161"/>
              <a:ext cx="174603" cy="266667"/>
            </a:xfrm>
            <a:custGeom>
              <a:avLst/>
              <a:gdLst>
                <a:gd name="connsiteX0" fmla="*/ 73583 w 174603"/>
                <a:gd name="connsiteY0" fmla="*/ 268304 h 266666"/>
                <a:gd name="connsiteX1" fmla="*/ 1388 w 174603"/>
                <a:gd name="connsiteY1" fmla="*/ 268304 h 266666"/>
                <a:gd name="connsiteX2" fmla="*/ 1388 w 174603"/>
                <a:gd name="connsiteY2" fmla="*/ 253731 h 266666"/>
                <a:gd name="connsiteX3" fmla="*/ 28114 w 174603"/>
                <a:gd name="connsiteY3" fmla="*/ 253731 h 266666"/>
                <a:gd name="connsiteX4" fmla="*/ 28114 w 174603"/>
                <a:gd name="connsiteY4" fmla="*/ 15276 h 266666"/>
                <a:gd name="connsiteX5" fmla="*/ 0 w 174603"/>
                <a:gd name="connsiteY5" fmla="*/ 15276 h 266666"/>
                <a:gd name="connsiteX6" fmla="*/ 0 w 174603"/>
                <a:gd name="connsiteY6" fmla="*/ 0 h 266666"/>
                <a:gd name="connsiteX7" fmla="*/ 46510 w 174603"/>
                <a:gd name="connsiteY7" fmla="*/ 0 h 266666"/>
                <a:gd name="connsiteX8" fmla="*/ 46510 w 174603"/>
                <a:gd name="connsiteY8" fmla="*/ 173202 h 266666"/>
                <a:gd name="connsiteX9" fmla="*/ 125993 w 174603"/>
                <a:gd name="connsiteY9" fmla="*/ 100660 h 266666"/>
                <a:gd name="connsiteX10" fmla="*/ 97879 w 174603"/>
                <a:gd name="connsiteY10" fmla="*/ 100660 h 266666"/>
                <a:gd name="connsiteX11" fmla="*/ 97879 w 174603"/>
                <a:gd name="connsiteY11" fmla="*/ 86776 h 266666"/>
                <a:gd name="connsiteX12" fmla="*/ 170421 w 174603"/>
                <a:gd name="connsiteY12" fmla="*/ 86776 h 266666"/>
                <a:gd name="connsiteX13" fmla="*/ 170421 w 174603"/>
                <a:gd name="connsiteY13" fmla="*/ 101354 h 266666"/>
                <a:gd name="connsiteX14" fmla="*/ 145777 w 174603"/>
                <a:gd name="connsiteY14" fmla="*/ 101354 h 266666"/>
                <a:gd name="connsiteX15" fmla="*/ 67682 w 174603"/>
                <a:gd name="connsiteY15" fmla="*/ 171813 h 266666"/>
                <a:gd name="connsiteX16" fmla="*/ 150984 w 174603"/>
                <a:gd name="connsiteY16" fmla="*/ 253731 h 266666"/>
                <a:gd name="connsiteX17" fmla="*/ 175974 w 174603"/>
                <a:gd name="connsiteY17" fmla="*/ 253731 h 266666"/>
                <a:gd name="connsiteX18" fmla="*/ 175974 w 174603"/>
                <a:gd name="connsiteY18" fmla="*/ 268304 h 266666"/>
                <a:gd name="connsiteX19" fmla="*/ 142654 w 174603"/>
                <a:gd name="connsiteY19" fmla="*/ 268304 h 266666"/>
                <a:gd name="connsiteX20" fmla="*/ 46510 w 174603"/>
                <a:gd name="connsiteY20" fmla="*/ 173896 h 266666"/>
                <a:gd name="connsiteX21" fmla="*/ 46510 w 174603"/>
                <a:gd name="connsiteY21" fmla="*/ 253731 h 266666"/>
                <a:gd name="connsiteX22" fmla="*/ 73583 w 174603"/>
                <a:gd name="connsiteY22" fmla="*/ 253731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603" h="266666">
                  <a:moveTo>
                    <a:pt x="73583" y="268304"/>
                  </a:moveTo>
                  <a:lnTo>
                    <a:pt x="1388" y="268304"/>
                  </a:lnTo>
                  <a:lnTo>
                    <a:pt x="1388" y="253731"/>
                  </a:lnTo>
                  <a:lnTo>
                    <a:pt x="28114" y="253731"/>
                  </a:lnTo>
                  <a:lnTo>
                    <a:pt x="28114" y="15276"/>
                  </a:lnTo>
                  <a:lnTo>
                    <a:pt x="0" y="15276"/>
                  </a:lnTo>
                  <a:lnTo>
                    <a:pt x="0" y="0"/>
                  </a:lnTo>
                  <a:lnTo>
                    <a:pt x="46510" y="0"/>
                  </a:lnTo>
                  <a:lnTo>
                    <a:pt x="46510" y="173202"/>
                  </a:lnTo>
                  <a:lnTo>
                    <a:pt x="125993" y="100660"/>
                  </a:lnTo>
                  <a:lnTo>
                    <a:pt x="97879" y="100660"/>
                  </a:lnTo>
                  <a:lnTo>
                    <a:pt x="97879" y="86776"/>
                  </a:lnTo>
                  <a:lnTo>
                    <a:pt x="170421" y="86776"/>
                  </a:lnTo>
                  <a:lnTo>
                    <a:pt x="170421" y="101354"/>
                  </a:lnTo>
                  <a:lnTo>
                    <a:pt x="145777" y="101354"/>
                  </a:lnTo>
                  <a:lnTo>
                    <a:pt x="67682" y="171813"/>
                  </a:lnTo>
                  <a:lnTo>
                    <a:pt x="150984" y="253731"/>
                  </a:lnTo>
                  <a:lnTo>
                    <a:pt x="175974" y="253731"/>
                  </a:lnTo>
                  <a:lnTo>
                    <a:pt x="175974" y="268304"/>
                  </a:lnTo>
                  <a:lnTo>
                    <a:pt x="142654" y="268304"/>
                  </a:lnTo>
                  <a:lnTo>
                    <a:pt x="46510" y="173896"/>
                  </a:lnTo>
                  <a:lnTo>
                    <a:pt x="46510" y="253731"/>
                  </a:lnTo>
                  <a:lnTo>
                    <a:pt x="73583" y="253731"/>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0" name="Freeform: Shape 102">
              <a:extLst>
                <a:ext uri="{FF2B5EF4-FFF2-40B4-BE49-F238E27FC236}">
                  <a16:creationId xmlns:a16="http://schemas.microsoft.com/office/drawing/2014/main" id="{53226735-53D4-4471-BC33-ECAB5E2B8ADE}"/>
                </a:ext>
              </a:extLst>
            </p:cNvPr>
            <p:cNvSpPr/>
            <p:nvPr/>
          </p:nvSpPr>
          <p:spPr>
            <a:xfrm>
              <a:off x="2271676" y="2558165"/>
              <a:ext cx="161905" cy="184127"/>
            </a:xfrm>
            <a:custGeom>
              <a:avLst/>
              <a:gdLst>
                <a:gd name="connsiteX0" fmla="*/ 144046 w 161904"/>
                <a:gd name="connsiteY0" fmla="*/ 80178 h 184126"/>
                <a:gd name="connsiteX1" fmla="*/ 83306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6" y="15615"/>
                  </a:cubicBezTo>
                  <a:cubicBezTo>
                    <a:pt x="48250" y="15615"/>
                    <a:pt x="23255" y="40605"/>
                    <a:pt x="19788" y="80178"/>
                  </a:cubicBezTo>
                  <a:close/>
                  <a:moveTo>
                    <a:pt x="0" y="95445"/>
                  </a:moveTo>
                  <a:lnTo>
                    <a:pt x="0" y="92673"/>
                  </a:lnTo>
                  <a:cubicBezTo>
                    <a:pt x="0" y="37828"/>
                    <a:pt x="34709" y="0"/>
                    <a:pt x="83306" y="0"/>
                  </a:cubicBezTo>
                  <a:cubicBezTo>
                    <a:pt x="127039" y="0"/>
                    <a:pt x="162789" y="28457"/>
                    <a:pt x="162789" y="88508"/>
                  </a:cubicBezTo>
                  <a:lnTo>
                    <a:pt x="162789" y="95098"/>
                  </a:lnTo>
                  <a:lnTo>
                    <a:pt x="19090" y="95098"/>
                  </a:lnTo>
                  <a:cubicBezTo>
                    <a:pt x="19788" y="143695"/>
                    <a:pt x="43043" y="171458"/>
                    <a:pt x="86082" y="171458"/>
                  </a:cubicBezTo>
                  <a:cubicBezTo>
                    <a:pt x="116279" y="171458"/>
                    <a:pt x="136757" y="158967"/>
                    <a:pt x="143005" y="133629"/>
                  </a:cubicBezTo>
                  <a:lnTo>
                    <a:pt x="161401" y="133629"/>
                  </a:lnTo>
                  <a:cubicBezTo>
                    <a:pt x="153765" y="168338"/>
                    <a:pt x="124956"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1" name="Freeform: Shape 103">
              <a:extLst>
                <a:ext uri="{FF2B5EF4-FFF2-40B4-BE49-F238E27FC236}">
                  <a16:creationId xmlns:a16="http://schemas.microsoft.com/office/drawing/2014/main" id="{2B0C1BC3-94BD-4BA5-823C-2E307B5CBDE2}"/>
                </a:ext>
              </a:extLst>
            </p:cNvPr>
            <p:cNvSpPr/>
            <p:nvPr/>
          </p:nvSpPr>
          <p:spPr>
            <a:xfrm>
              <a:off x="2450080" y="2474161"/>
              <a:ext cx="73016" cy="266667"/>
            </a:xfrm>
            <a:custGeom>
              <a:avLst/>
              <a:gdLst>
                <a:gd name="connsiteX0" fmla="*/ 1388 w 73015"/>
                <a:gd name="connsiteY0" fmla="*/ 268304 h 266666"/>
                <a:gd name="connsiteX1" fmla="*/ 1388 w 73015"/>
                <a:gd name="connsiteY1" fmla="*/ 253731 h 266666"/>
                <a:gd name="connsiteX2" fmla="*/ 28114 w 73015"/>
                <a:gd name="connsiteY2" fmla="*/ 253731 h 266666"/>
                <a:gd name="connsiteX3" fmla="*/ 28114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4" y="253731"/>
                  </a:lnTo>
                  <a:lnTo>
                    <a:pt x="28114"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2" name="Freeform: Shape 104">
              <a:extLst>
                <a:ext uri="{FF2B5EF4-FFF2-40B4-BE49-F238E27FC236}">
                  <a16:creationId xmlns:a16="http://schemas.microsoft.com/office/drawing/2014/main" id="{3E01EC28-0C5F-446E-AE72-460687AAD203}"/>
                </a:ext>
              </a:extLst>
            </p:cNvPr>
            <p:cNvSpPr/>
            <p:nvPr/>
          </p:nvSpPr>
          <p:spPr>
            <a:xfrm>
              <a:off x="2627916" y="2560942"/>
              <a:ext cx="190476" cy="180952"/>
            </a:xfrm>
            <a:custGeom>
              <a:avLst/>
              <a:gdLst>
                <a:gd name="connsiteX0" fmla="*/ 171115 w 190476"/>
                <a:gd name="connsiteY0" fmla="*/ 15268 h 180952"/>
                <a:gd name="connsiteX1" fmla="*/ 108639 w 190476"/>
                <a:gd name="connsiteY1" fmla="*/ 181523 h 180952"/>
                <a:gd name="connsiteX2" fmla="*/ 85731 w 190476"/>
                <a:gd name="connsiteY2" fmla="*/ 181523 h 180952"/>
                <a:gd name="connsiteX3" fmla="*/ 21172 w 190476"/>
                <a:gd name="connsiteY3" fmla="*/ 15268 h 180952"/>
                <a:gd name="connsiteX4" fmla="*/ 0 w 190476"/>
                <a:gd name="connsiteY4" fmla="*/ 15268 h 180952"/>
                <a:gd name="connsiteX5" fmla="*/ 0 w 190476"/>
                <a:gd name="connsiteY5" fmla="*/ 0 h 180952"/>
                <a:gd name="connsiteX6" fmla="*/ 69071 w 190476"/>
                <a:gd name="connsiteY6" fmla="*/ 0 h 180952"/>
                <a:gd name="connsiteX7" fmla="*/ 69071 w 190476"/>
                <a:gd name="connsiteY7" fmla="*/ 15268 h 180952"/>
                <a:gd name="connsiteX8" fmla="*/ 41304 w 190476"/>
                <a:gd name="connsiteY8" fmla="*/ 15268 h 180952"/>
                <a:gd name="connsiteX9" fmla="*/ 97879 w 190476"/>
                <a:gd name="connsiteY9" fmla="*/ 164520 h 180952"/>
                <a:gd name="connsiteX10" fmla="*/ 153413 w 190476"/>
                <a:gd name="connsiteY10" fmla="*/ 15268 h 180952"/>
                <a:gd name="connsiteX11" fmla="*/ 124952 w 190476"/>
                <a:gd name="connsiteY11" fmla="*/ 15268 h 180952"/>
                <a:gd name="connsiteX12" fmla="*/ 124952 w 190476"/>
                <a:gd name="connsiteY12" fmla="*/ 0 h 180952"/>
                <a:gd name="connsiteX13" fmla="*/ 192287 w 190476"/>
                <a:gd name="connsiteY13" fmla="*/ 0 h 180952"/>
                <a:gd name="connsiteX14" fmla="*/ 192287 w 190476"/>
                <a:gd name="connsiteY14" fmla="*/ 15268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476" h="180952">
                  <a:moveTo>
                    <a:pt x="171115" y="15268"/>
                  </a:moveTo>
                  <a:lnTo>
                    <a:pt x="108639" y="181523"/>
                  </a:lnTo>
                  <a:lnTo>
                    <a:pt x="85731" y="181523"/>
                  </a:lnTo>
                  <a:lnTo>
                    <a:pt x="21172" y="15268"/>
                  </a:lnTo>
                  <a:lnTo>
                    <a:pt x="0" y="15268"/>
                  </a:lnTo>
                  <a:lnTo>
                    <a:pt x="0" y="0"/>
                  </a:lnTo>
                  <a:lnTo>
                    <a:pt x="69071" y="0"/>
                  </a:lnTo>
                  <a:lnTo>
                    <a:pt x="69071" y="15268"/>
                  </a:lnTo>
                  <a:lnTo>
                    <a:pt x="41304" y="15268"/>
                  </a:lnTo>
                  <a:lnTo>
                    <a:pt x="97879" y="164520"/>
                  </a:lnTo>
                  <a:lnTo>
                    <a:pt x="153413" y="15268"/>
                  </a:lnTo>
                  <a:lnTo>
                    <a:pt x="124952" y="15268"/>
                  </a:lnTo>
                  <a:lnTo>
                    <a:pt x="124952" y="0"/>
                  </a:lnTo>
                  <a:lnTo>
                    <a:pt x="192287" y="0"/>
                  </a:lnTo>
                  <a:lnTo>
                    <a:pt x="192287" y="15268"/>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3" name="Freeform: Shape 105">
              <a:extLst>
                <a:ext uri="{FF2B5EF4-FFF2-40B4-BE49-F238E27FC236}">
                  <a16:creationId xmlns:a16="http://schemas.microsoft.com/office/drawing/2014/main" id="{D39B945F-D65E-4A1E-AD4C-9F75BAFF9739}"/>
                </a:ext>
              </a:extLst>
            </p:cNvPr>
            <p:cNvSpPr/>
            <p:nvPr/>
          </p:nvSpPr>
          <p:spPr>
            <a:xfrm>
              <a:off x="2824923" y="2558161"/>
              <a:ext cx="165079" cy="184127"/>
            </a:xfrm>
            <a:custGeom>
              <a:avLst/>
              <a:gdLst>
                <a:gd name="connsiteX0" fmla="*/ 122175 w 165079"/>
                <a:gd name="connsiteY0" fmla="*/ 125650 h 184126"/>
                <a:gd name="connsiteX1" fmla="*/ 122175 w 165079"/>
                <a:gd name="connsiteY1" fmla="*/ 93714 h 184126"/>
                <a:gd name="connsiteX2" fmla="*/ 85037 w 165079"/>
                <a:gd name="connsiteY2" fmla="*/ 93714 h 184126"/>
                <a:gd name="connsiteX3" fmla="*/ 18396 w 165079"/>
                <a:gd name="connsiteY3" fmla="*/ 135369 h 184126"/>
                <a:gd name="connsiteX4" fmla="*/ 62476 w 165079"/>
                <a:gd name="connsiteY4" fmla="*/ 172156 h 184126"/>
                <a:gd name="connsiteX5" fmla="*/ 122175 w 165079"/>
                <a:gd name="connsiteY5" fmla="*/ 125650 h 184126"/>
                <a:gd name="connsiteX6" fmla="*/ 60741 w 165079"/>
                <a:gd name="connsiteY6" fmla="*/ 187085 h 184126"/>
                <a:gd name="connsiteX7" fmla="*/ 0 w 165079"/>
                <a:gd name="connsiteY7" fmla="*/ 135369 h 184126"/>
                <a:gd name="connsiteX8" fmla="*/ 84690 w 165079"/>
                <a:gd name="connsiteY8" fmla="*/ 80182 h 184126"/>
                <a:gd name="connsiteX9" fmla="*/ 122175 w 165079"/>
                <a:gd name="connsiteY9" fmla="*/ 80182 h 184126"/>
                <a:gd name="connsiteX10" fmla="*/ 122175 w 165079"/>
                <a:gd name="connsiteY10" fmla="*/ 64211 h 184126"/>
                <a:gd name="connsiteX11" fmla="*/ 76360 w 165079"/>
                <a:gd name="connsiteY11" fmla="*/ 15619 h 184126"/>
                <a:gd name="connsiteX12" fmla="*/ 26379 w 165079"/>
                <a:gd name="connsiteY12" fmla="*/ 54146 h 184126"/>
                <a:gd name="connsiteX13" fmla="*/ 7983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7 w 165079"/>
                <a:gd name="connsiteY17" fmla="*/ 169731 h 184126"/>
                <a:gd name="connsiteX18" fmla="*/ 167297 w 165079"/>
                <a:gd name="connsiteY18" fmla="*/ 184304 h 184126"/>
                <a:gd name="connsiteX19" fmla="*/ 122175 w 165079"/>
                <a:gd name="connsiteY19" fmla="*/ 184304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4"/>
                  </a:lnTo>
                  <a:lnTo>
                    <a:pt x="85037" y="93714"/>
                  </a:lnTo>
                  <a:cubicBezTo>
                    <a:pt x="47551" y="93714"/>
                    <a:pt x="18396" y="102743"/>
                    <a:pt x="18396" y="135369"/>
                  </a:cubicBezTo>
                  <a:cubicBezTo>
                    <a:pt x="18396" y="157583"/>
                    <a:pt x="32973" y="172156"/>
                    <a:pt x="62476" y="172156"/>
                  </a:cubicBezTo>
                  <a:cubicBezTo>
                    <a:pt x="95102" y="172156"/>
                    <a:pt x="122175" y="152723"/>
                    <a:pt x="122175" y="125650"/>
                  </a:cubicBezTo>
                  <a:moveTo>
                    <a:pt x="60741" y="187085"/>
                  </a:moveTo>
                  <a:cubicBezTo>
                    <a:pt x="25338" y="187085"/>
                    <a:pt x="0" y="169731"/>
                    <a:pt x="0" y="135369"/>
                  </a:cubicBezTo>
                  <a:cubicBezTo>
                    <a:pt x="0" y="93020"/>
                    <a:pt x="40262" y="80182"/>
                    <a:pt x="84690" y="80182"/>
                  </a:cubicBezTo>
                  <a:lnTo>
                    <a:pt x="122175" y="80182"/>
                  </a:lnTo>
                  <a:lnTo>
                    <a:pt x="122175" y="64211"/>
                  </a:lnTo>
                  <a:cubicBezTo>
                    <a:pt x="122175" y="29503"/>
                    <a:pt x="107598" y="15619"/>
                    <a:pt x="76360" y="15619"/>
                  </a:cubicBezTo>
                  <a:cubicBezTo>
                    <a:pt x="49287" y="15619"/>
                    <a:pt x="30544" y="26726"/>
                    <a:pt x="26379" y="54146"/>
                  </a:cubicBezTo>
                  <a:lnTo>
                    <a:pt x="7983" y="54146"/>
                  </a:lnTo>
                  <a:cubicBezTo>
                    <a:pt x="12148" y="15272"/>
                    <a:pt x="43386" y="0"/>
                    <a:pt x="77054" y="0"/>
                  </a:cubicBezTo>
                  <a:cubicBezTo>
                    <a:pt x="114886" y="0"/>
                    <a:pt x="140571" y="17354"/>
                    <a:pt x="140571" y="64211"/>
                  </a:cubicBezTo>
                  <a:lnTo>
                    <a:pt x="140571" y="169731"/>
                  </a:lnTo>
                  <a:lnTo>
                    <a:pt x="167297" y="169731"/>
                  </a:lnTo>
                  <a:lnTo>
                    <a:pt x="167297" y="184304"/>
                  </a:lnTo>
                  <a:lnTo>
                    <a:pt x="122175" y="184304"/>
                  </a:lnTo>
                  <a:lnTo>
                    <a:pt x="122175" y="155500"/>
                  </a:lnTo>
                  <a:cubicBezTo>
                    <a:pt x="111069" y="173892"/>
                    <a:pt x="90937" y="187085"/>
                    <a:pt x="60741"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4" name="Freeform: Shape 106">
              <a:extLst>
                <a:ext uri="{FF2B5EF4-FFF2-40B4-BE49-F238E27FC236}">
                  <a16:creationId xmlns:a16="http://schemas.microsoft.com/office/drawing/2014/main" id="{69706320-9E86-4671-AB8A-24E0A4669111}"/>
                </a:ext>
              </a:extLst>
            </p:cNvPr>
            <p:cNvSpPr/>
            <p:nvPr/>
          </p:nvSpPr>
          <p:spPr>
            <a:xfrm>
              <a:off x="3012559"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31 h 184126"/>
                <a:gd name="connsiteX11" fmla="*/ 200965 w 200000"/>
                <a:gd name="connsiteY11" fmla="*/ 169731 h 184126"/>
                <a:gd name="connsiteX12" fmla="*/ 200965 w 200000"/>
                <a:gd name="connsiteY12" fmla="*/ 184304 h 184126"/>
                <a:gd name="connsiteX13" fmla="*/ 127035 w 200000"/>
                <a:gd name="connsiteY13" fmla="*/ 184304 h 184126"/>
                <a:gd name="connsiteX14" fmla="*/ 127035 w 200000"/>
                <a:gd name="connsiteY14" fmla="*/ 169731 h 184126"/>
                <a:gd name="connsiteX15" fmla="*/ 155149 w 200000"/>
                <a:gd name="connsiteY15" fmla="*/ 169731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31 h 184126"/>
                <a:gd name="connsiteX20" fmla="*/ 74277 w 200000"/>
                <a:gd name="connsiteY20" fmla="*/ 169731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5" y="20478"/>
                    <a:pt x="173545" y="71847"/>
                  </a:cubicBezTo>
                  <a:lnTo>
                    <a:pt x="173545" y="169731"/>
                  </a:lnTo>
                  <a:lnTo>
                    <a:pt x="200965" y="169731"/>
                  </a:lnTo>
                  <a:lnTo>
                    <a:pt x="200965" y="184304"/>
                  </a:lnTo>
                  <a:lnTo>
                    <a:pt x="127035" y="184304"/>
                  </a:lnTo>
                  <a:lnTo>
                    <a:pt x="127035" y="169731"/>
                  </a:lnTo>
                  <a:lnTo>
                    <a:pt x="155149" y="169731"/>
                  </a:lnTo>
                  <a:lnTo>
                    <a:pt x="155149" y="70806"/>
                  </a:lnTo>
                  <a:cubicBezTo>
                    <a:pt x="155149" y="32973"/>
                    <a:pt x="137100" y="15962"/>
                    <a:pt x="105515" y="15962"/>
                  </a:cubicBezTo>
                  <a:cubicBezTo>
                    <a:pt x="76013" y="15962"/>
                    <a:pt x="46163" y="36097"/>
                    <a:pt x="46163" y="73930"/>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5" name="Freeform: Shape 107">
              <a:extLst>
                <a:ext uri="{FF2B5EF4-FFF2-40B4-BE49-F238E27FC236}">
                  <a16:creationId xmlns:a16="http://schemas.microsoft.com/office/drawing/2014/main" id="{7ACAF2EF-01B1-466A-8D8B-7F274C833ECA}"/>
                </a:ext>
              </a:extLst>
            </p:cNvPr>
            <p:cNvSpPr/>
            <p:nvPr/>
          </p:nvSpPr>
          <p:spPr>
            <a:xfrm>
              <a:off x="3323348" y="2558161"/>
              <a:ext cx="174603" cy="184127"/>
            </a:xfrm>
            <a:custGeom>
              <a:avLst/>
              <a:gdLst>
                <a:gd name="connsiteX0" fmla="*/ 156190 w 174603"/>
                <a:gd name="connsiteY0" fmla="*/ 95102 h 184126"/>
                <a:gd name="connsiteX1" fmla="*/ 156190 w 174603"/>
                <a:gd name="connsiteY1" fmla="*/ 92330 h 184126"/>
                <a:gd name="connsiteX2" fmla="*/ 88165 w 174603"/>
                <a:gd name="connsiteY2" fmla="*/ 15619 h 184126"/>
                <a:gd name="connsiteX3" fmla="*/ 19090 w 174603"/>
                <a:gd name="connsiteY3" fmla="*/ 92330 h 184126"/>
                <a:gd name="connsiteX4" fmla="*/ 19090 w 174603"/>
                <a:gd name="connsiteY4" fmla="*/ 95102 h 184126"/>
                <a:gd name="connsiteX5" fmla="*/ 87818 w 174603"/>
                <a:gd name="connsiteY5" fmla="*/ 171462 h 184126"/>
                <a:gd name="connsiteX6" fmla="*/ 156190 w 174603"/>
                <a:gd name="connsiteY6" fmla="*/ 95102 h 184126"/>
                <a:gd name="connsiteX7" fmla="*/ 0 w 174603"/>
                <a:gd name="connsiteY7" fmla="*/ 95102 h 184126"/>
                <a:gd name="connsiteX8" fmla="*/ 0 w 174603"/>
                <a:gd name="connsiteY8" fmla="*/ 92330 h 184126"/>
                <a:gd name="connsiteX9" fmla="*/ 88165 w 174603"/>
                <a:gd name="connsiteY9" fmla="*/ 0 h 184126"/>
                <a:gd name="connsiteX10" fmla="*/ 175284 w 174603"/>
                <a:gd name="connsiteY10" fmla="*/ 91983 h 184126"/>
                <a:gd name="connsiteX11" fmla="*/ 175284 w 174603"/>
                <a:gd name="connsiteY11" fmla="*/ 94755 h 184126"/>
                <a:gd name="connsiteX12" fmla="*/ 87471 w 174603"/>
                <a:gd name="connsiteY12" fmla="*/ 187081 h 184126"/>
                <a:gd name="connsiteX13" fmla="*/ 0 w 174603"/>
                <a:gd name="connsiteY13" fmla="*/ 95102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603" h="184126">
                  <a:moveTo>
                    <a:pt x="156190" y="95102"/>
                  </a:moveTo>
                  <a:lnTo>
                    <a:pt x="156190" y="92330"/>
                  </a:lnTo>
                  <a:cubicBezTo>
                    <a:pt x="156190" y="44427"/>
                    <a:pt x="126688" y="15619"/>
                    <a:pt x="88165" y="15619"/>
                  </a:cubicBezTo>
                  <a:cubicBezTo>
                    <a:pt x="48940" y="15619"/>
                    <a:pt x="19090" y="45122"/>
                    <a:pt x="19090" y="92330"/>
                  </a:cubicBezTo>
                  <a:lnTo>
                    <a:pt x="19090" y="95102"/>
                  </a:lnTo>
                  <a:cubicBezTo>
                    <a:pt x="19090" y="141612"/>
                    <a:pt x="48245" y="171462"/>
                    <a:pt x="87818" y="171462"/>
                  </a:cubicBezTo>
                  <a:cubicBezTo>
                    <a:pt x="126688" y="171462"/>
                    <a:pt x="156190" y="141959"/>
                    <a:pt x="156190" y="95102"/>
                  </a:cubicBezTo>
                  <a:moveTo>
                    <a:pt x="0" y="95102"/>
                  </a:moveTo>
                  <a:lnTo>
                    <a:pt x="0" y="92330"/>
                  </a:lnTo>
                  <a:cubicBezTo>
                    <a:pt x="0" y="37833"/>
                    <a:pt x="39221" y="0"/>
                    <a:pt x="88165" y="0"/>
                  </a:cubicBezTo>
                  <a:cubicBezTo>
                    <a:pt x="136753" y="0"/>
                    <a:pt x="175284" y="36796"/>
                    <a:pt x="175284" y="91983"/>
                  </a:cubicBezTo>
                  <a:lnTo>
                    <a:pt x="175284" y="94755"/>
                  </a:lnTo>
                  <a:cubicBezTo>
                    <a:pt x="175284" y="149595"/>
                    <a:pt x="136406" y="187081"/>
                    <a:pt x="87471" y="187081"/>
                  </a:cubicBezTo>
                  <a:cubicBezTo>
                    <a:pt x="38180" y="187081"/>
                    <a:pt x="0" y="148554"/>
                    <a:pt x="0" y="9510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6" name="Freeform: Shape 108">
              <a:extLst>
                <a:ext uri="{FF2B5EF4-FFF2-40B4-BE49-F238E27FC236}">
                  <a16:creationId xmlns:a16="http://schemas.microsoft.com/office/drawing/2014/main" id="{95B5794E-255A-4F76-AF8C-7251B9A751DF}"/>
                </a:ext>
              </a:extLst>
            </p:cNvPr>
            <p:cNvSpPr/>
            <p:nvPr/>
          </p:nvSpPr>
          <p:spPr>
            <a:xfrm>
              <a:off x="3514386"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9 w 200000"/>
                <a:gd name="connsiteY9" fmla="*/ 71847 h 184126"/>
                <a:gd name="connsiteX10" fmla="*/ 173549 w 200000"/>
                <a:gd name="connsiteY10" fmla="*/ 169731 h 184126"/>
                <a:gd name="connsiteX11" fmla="*/ 200965 w 200000"/>
                <a:gd name="connsiteY11" fmla="*/ 169731 h 184126"/>
                <a:gd name="connsiteX12" fmla="*/ 200965 w 200000"/>
                <a:gd name="connsiteY12" fmla="*/ 184304 h 184126"/>
                <a:gd name="connsiteX13" fmla="*/ 127039 w 200000"/>
                <a:gd name="connsiteY13" fmla="*/ 184304 h 184126"/>
                <a:gd name="connsiteX14" fmla="*/ 127039 w 200000"/>
                <a:gd name="connsiteY14" fmla="*/ 169731 h 184126"/>
                <a:gd name="connsiteX15" fmla="*/ 155149 w 200000"/>
                <a:gd name="connsiteY15" fmla="*/ 169731 h 184126"/>
                <a:gd name="connsiteX16" fmla="*/ 155149 w 200000"/>
                <a:gd name="connsiteY16" fmla="*/ 70806 h 184126"/>
                <a:gd name="connsiteX17" fmla="*/ 105519 w 200000"/>
                <a:gd name="connsiteY17" fmla="*/ 15962 h 184126"/>
                <a:gd name="connsiteX18" fmla="*/ 46163 w 200000"/>
                <a:gd name="connsiteY18" fmla="*/ 73930 h 184126"/>
                <a:gd name="connsiteX19" fmla="*/ 46163 w 200000"/>
                <a:gd name="connsiteY19" fmla="*/ 169731 h 184126"/>
                <a:gd name="connsiteX20" fmla="*/ 74281 w 200000"/>
                <a:gd name="connsiteY20" fmla="*/ 169731 h 184126"/>
                <a:gd name="connsiteX21" fmla="*/ 74281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9" y="20478"/>
                    <a:pt x="173549" y="71847"/>
                  </a:cubicBezTo>
                  <a:lnTo>
                    <a:pt x="173549" y="169731"/>
                  </a:lnTo>
                  <a:lnTo>
                    <a:pt x="200965" y="169731"/>
                  </a:lnTo>
                  <a:lnTo>
                    <a:pt x="200965" y="184304"/>
                  </a:lnTo>
                  <a:lnTo>
                    <a:pt x="127039" y="184304"/>
                  </a:lnTo>
                  <a:lnTo>
                    <a:pt x="127039" y="169731"/>
                  </a:lnTo>
                  <a:lnTo>
                    <a:pt x="155149" y="169731"/>
                  </a:lnTo>
                  <a:lnTo>
                    <a:pt x="155149" y="70806"/>
                  </a:lnTo>
                  <a:cubicBezTo>
                    <a:pt x="155149" y="32973"/>
                    <a:pt x="137104" y="15962"/>
                    <a:pt x="105519" y="15962"/>
                  </a:cubicBezTo>
                  <a:cubicBezTo>
                    <a:pt x="76013" y="15962"/>
                    <a:pt x="46163" y="36097"/>
                    <a:pt x="46163" y="73930"/>
                  </a:cubicBezTo>
                  <a:lnTo>
                    <a:pt x="46163" y="169731"/>
                  </a:lnTo>
                  <a:lnTo>
                    <a:pt x="74281" y="169731"/>
                  </a:lnTo>
                  <a:lnTo>
                    <a:pt x="74281"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7" name="Freeform: Shape 109">
              <a:extLst>
                <a:ext uri="{FF2B5EF4-FFF2-40B4-BE49-F238E27FC236}">
                  <a16:creationId xmlns:a16="http://schemas.microsoft.com/office/drawing/2014/main" id="{A02E05D5-92D6-4516-BB5B-7EC25CC9422B}"/>
                </a:ext>
              </a:extLst>
            </p:cNvPr>
            <p:cNvSpPr/>
            <p:nvPr/>
          </p:nvSpPr>
          <p:spPr>
            <a:xfrm>
              <a:off x="3739088" y="2558165"/>
              <a:ext cx="130159" cy="187302"/>
            </a:xfrm>
            <a:custGeom>
              <a:avLst/>
              <a:gdLst>
                <a:gd name="connsiteX0" fmla="*/ 15619 w 130158"/>
                <a:gd name="connsiteY0" fmla="*/ 156537 h 187301"/>
                <a:gd name="connsiteX1" fmla="*/ 15619 w 130158"/>
                <a:gd name="connsiteY1" fmla="*/ 184304 h 187301"/>
                <a:gd name="connsiteX2" fmla="*/ 0 w 130158"/>
                <a:gd name="connsiteY2" fmla="*/ 184304 h 187301"/>
                <a:gd name="connsiteX3" fmla="*/ 0 w 130158"/>
                <a:gd name="connsiteY3" fmla="*/ 127030 h 187301"/>
                <a:gd name="connsiteX4" fmla="*/ 14925 w 130158"/>
                <a:gd name="connsiteY4" fmla="*/ 127030 h 187301"/>
                <a:gd name="connsiteX5" fmla="*/ 70459 w 130158"/>
                <a:gd name="connsiteY5" fmla="*/ 172499 h 187301"/>
                <a:gd name="connsiteX6" fmla="*/ 115234 w 130158"/>
                <a:gd name="connsiteY6" fmla="*/ 136406 h 187301"/>
                <a:gd name="connsiteX7" fmla="*/ 67335 w 130158"/>
                <a:gd name="connsiteY7" fmla="*/ 99267 h 187301"/>
                <a:gd name="connsiteX8" fmla="*/ 4512 w 130158"/>
                <a:gd name="connsiteY8" fmla="*/ 47204 h 187301"/>
                <a:gd name="connsiteX9" fmla="*/ 61435 w 130158"/>
                <a:gd name="connsiteY9" fmla="*/ 0 h 187301"/>
                <a:gd name="connsiteX10" fmla="*/ 110721 w 130158"/>
                <a:gd name="connsiteY10" fmla="*/ 26032 h 187301"/>
                <a:gd name="connsiteX11" fmla="*/ 110721 w 130158"/>
                <a:gd name="connsiteY11" fmla="*/ 2777 h 187301"/>
                <a:gd name="connsiteX12" fmla="*/ 126340 w 130158"/>
                <a:gd name="connsiteY12" fmla="*/ 2777 h 187301"/>
                <a:gd name="connsiteX13" fmla="*/ 126340 w 130158"/>
                <a:gd name="connsiteY13" fmla="*/ 51365 h 187301"/>
                <a:gd name="connsiteX14" fmla="*/ 111069 w 130158"/>
                <a:gd name="connsiteY14" fmla="*/ 51365 h 187301"/>
                <a:gd name="connsiteX15" fmla="*/ 62823 w 130158"/>
                <a:gd name="connsiteY15" fmla="*/ 14925 h 187301"/>
                <a:gd name="connsiteX16" fmla="*/ 21520 w 130158"/>
                <a:gd name="connsiteY16" fmla="*/ 46857 h 187301"/>
                <a:gd name="connsiteX17" fmla="*/ 71153 w 130158"/>
                <a:gd name="connsiteY17" fmla="*/ 82603 h 187301"/>
                <a:gd name="connsiteX18" fmla="*/ 133282 w 130158"/>
                <a:gd name="connsiteY18" fmla="*/ 135365 h 187301"/>
                <a:gd name="connsiteX19" fmla="*/ 70112 w 130158"/>
                <a:gd name="connsiteY19" fmla="*/ 187428 h 187301"/>
                <a:gd name="connsiteX20" fmla="*/ 15619 w 130158"/>
                <a:gd name="connsiteY20" fmla="*/ 156537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158" h="187301">
                  <a:moveTo>
                    <a:pt x="15619" y="156537"/>
                  </a:moveTo>
                  <a:lnTo>
                    <a:pt x="15619" y="184304"/>
                  </a:lnTo>
                  <a:lnTo>
                    <a:pt x="0" y="184304"/>
                  </a:lnTo>
                  <a:lnTo>
                    <a:pt x="0" y="127030"/>
                  </a:lnTo>
                  <a:lnTo>
                    <a:pt x="14925" y="127030"/>
                  </a:lnTo>
                  <a:cubicBezTo>
                    <a:pt x="19437" y="151678"/>
                    <a:pt x="37486" y="172499"/>
                    <a:pt x="70459" y="172499"/>
                  </a:cubicBezTo>
                  <a:cubicBezTo>
                    <a:pt x="99615" y="172499"/>
                    <a:pt x="115234" y="157926"/>
                    <a:pt x="115234" y="136406"/>
                  </a:cubicBezTo>
                  <a:cubicBezTo>
                    <a:pt x="115234" y="113151"/>
                    <a:pt x="101350" y="105164"/>
                    <a:pt x="67335" y="99267"/>
                  </a:cubicBezTo>
                  <a:cubicBezTo>
                    <a:pt x="22908" y="90937"/>
                    <a:pt x="4512" y="77748"/>
                    <a:pt x="4512" y="47204"/>
                  </a:cubicBezTo>
                  <a:cubicBezTo>
                    <a:pt x="4512" y="18044"/>
                    <a:pt x="29155" y="0"/>
                    <a:pt x="61435" y="0"/>
                  </a:cubicBezTo>
                  <a:cubicBezTo>
                    <a:pt x="86429" y="0"/>
                    <a:pt x="103780" y="9714"/>
                    <a:pt x="110721" y="26032"/>
                  </a:cubicBezTo>
                  <a:lnTo>
                    <a:pt x="110721" y="2777"/>
                  </a:lnTo>
                  <a:lnTo>
                    <a:pt x="126340" y="2777"/>
                  </a:lnTo>
                  <a:lnTo>
                    <a:pt x="126340" y="51365"/>
                  </a:lnTo>
                  <a:lnTo>
                    <a:pt x="111069" y="51365"/>
                  </a:lnTo>
                  <a:cubicBezTo>
                    <a:pt x="106209" y="27416"/>
                    <a:pt x="88161" y="14925"/>
                    <a:pt x="62823" y="14925"/>
                  </a:cubicBezTo>
                  <a:cubicBezTo>
                    <a:pt x="37486" y="14925"/>
                    <a:pt x="21520" y="26375"/>
                    <a:pt x="21520" y="46857"/>
                  </a:cubicBezTo>
                  <a:cubicBezTo>
                    <a:pt x="21520" y="67682"/>
                    <a:pt x="34362" y="75665"/>
                    <a:pt x="71153" y="82603"/>
                  </a:cubicBezTo>
                  <a:cubicBezTo>
                    <a:pt x="110027" y="89896"/>
                    <a:pt x="133282" y="99962"/>
                    <a:pt x="133282" y="135365"/>
                  </a:cubicBezTo>
                  <a:cubicBezTo>
                    <a:pt x="133282" y="164867"/>
                    <a:pt x="110721" y="187428"/>
                    <a:pt x="70112" y="187428"/>
                  </a:cubicBezTo>
                  <a:cubicBezTo>
                    <a:pt x="38180" y="187428"/>
                    <a:pt x="20821" y="170764"/>
                    <a:pt x="15619" y="156537"/>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8" name="Freeform: Shape 110">
              <a:extLst>
                <a:ext uri="{FF2B5EF4-FFF2-40B4-BE49-F238E27FC236}">
                  <a16:creationId xmlns:a16="http://schemas.microsoft.com/office/drawing/2014/main" id="{C15FA13C-10A2-4435-9C31-E2F280EE7234}"/>
                </a:ext>
              </a:extLst>
            </p:cNvPr>
            <p:cNvSpPr/>
            <p:nvPr/>
          </p:nvSpPr>
          <p:spPr>
            <a:xfrm>
              <a:off x="3998652" y="2558161"/>
              <a:ext cx="165079" cy="184127"/>
            </a:xfrm>
            <a:custGeom>
              <a:avLst/>
              <a:gdLst>
                <a:gd name="connsiteX0" fmla="*/ 122171 w 165079"/>
                <a:gd name="connsiteY0" fmla="*/ 125650 h 184126"/>
                <a:gd name="connsiteX1" fmla="*/ 122171 w 165079"/>
                <a:gd name="connsiteY1" fmla="*/ 93714 h 184126"/>
                <a:gd name="connsiteX2" fmla="*/ 85037 w 165079"/>
                <a:gd name="connsiteY2" fmla="*/ 93714 h 184126"/>
                <a:gd name="connsiteX3" fmla="*/ 18391 w 165079"/>
                <a:gd name="connsiteY3" fmla="*/ 135369 h 184126"/>
                <a:gd name="connsiteX4" fmla="*/ 62472 w 165079"/>
                <a:gd name="connsiteY4" fmla="*/ 172156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1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3 w 165079"/>
                <a:gd name="connsiteY17" fmla="*/ 169731 h 184126"/>
                <a:gd name="connsiteX18" fmla="*/ 167293 w 165079"/>
                <a:gd name="connsiteY18" fmla="*/ 184304 h 184126"/>
                <a:gd name="connsiteX19" fmla="*/ 122171 w 165079"/>
                <a:gd name="connsiteY19" fmla="*/ 184304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4"/>
                  </a:lnTo>
                  <a:lnTo>
                    <a:pt x="85037" y="93714"/>
                  </a:lnTo>
                  <a:cubicBezTo>
                    <a:pt x="47551" y="93714"/>
                    <a:pt x="18391" y="102743"/>
                    <a:pt x="18391" y="135369"/>
                  </a:cubicBezTo>
                  <a:cubicBezTo>
                    <a:pt x="18391" y="157583"/>
                    <a:pt x="32973" y="172156"/>
                    <a:pt x="62472" y="172156"/>
                  </a:cubicBezTo>
                  <a:cubicBezTo>
                    <a:pt x="95098" y="172156"/>
                    <a:pt x="122171" y="152723"/>
                    <a:pt x="122171" y="125650"/>
                  </a:cubicBezTo>
                  <a:moveTo>
                    <a:pt x="60736" y="187085"/>
                  </a:moveTo>
                  <a:cubicBezTo>
                    <a:pt x="25338" y="187085"/>
                    <a:pt x="0" y="169731"/>
                    <a:pt x="0" y="135369"/>
                  </a:cubicBezTo>
                  <a:cubicBezTo>
                    <a:pt x="0" y="93020"/>
                    <a:pt x="40258" y="80182"/>
                    <a:pt x="84690" y="80182"/>
                  </a:cubicBezTo>
                  <a:lnTo>
                    <a:pt x="122171" y="80182"/>
                  </a:lnTo>
                  <a:lnTo>
                    <a:pt x="122171" y="64211"/>
                  </a:lnTo>
                  <a:cubicBezTo>
                    <a:pt x="122171" y="29503"/>
                    <a:pt x="107598" y="15619"/>
                    <a:pt x="76360" y="15619"/>
                  </a:cubicBezTo>
                  <a:cubicBezTo>
                    <a:pt x="49287" y="15619"/>
                    <a:pt x="30544" y="26726"/>
                    <a:pt x="26379" y="54146"/>
                  </a:cubicBezTo>
                  <a:lnTo>
                    <a:pt x="7979" y="54146"/>
                  </a:lnTo>
                  <a:cubicBezTo>
                    <a:pt x="12144" y="15272"/>
                    <a:pt x="43386" y="0"/>
                    <a:pt x="77054" y="0"/>
                  </a:cubicBezTo>
                  <a:cubicBezTo>
                    <a:pt x="114886" y="0"/>
                    <a:pt x="140571" y="17354"/>
                    <a:pt x="140571" y="64211"/>
                  </a:cubicBezTo>
                  <a:lnTo>
                    <a:pt x="140571" y="169731"/>
                  </a:lnTo>
                  <a:lnTo>
                    <a:pt x="167293" y="169731"/>
                  </a:lnTo>
                  <a:lnTo>
                    <a:pt x="167293" y="184304"/>
                  </a:lnTo>
                  <a:lnTo>
                    <a:pt x="122171" y="184304"/>
                  </a:lnTo>
                  <a:lnTo>
                    <a:pt x="122171" y="155500"/>
                  </a:lnTo>
                  <a:cubicBezTo>
                    <a:pt x="111069" y="173892"/>
                    <a:pt x="90937" y="187085"/>
                    <a:pt x="60736"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29" name="Freeform: Shape 111">
              <a:extLst>
                <a:ext uri="{FF2B5EF4-FFF2-40B4-BE49-F238E27FC236}">
                  <a16:creationId xmlns:a16="http://schemas.microsoft.com/office/drawing/2014/main" id="{F5A3CA10-C80F-4D27-B00F-049B17FE4245}"/>
                </a:ext>
              </a:extLst>
            </p:cNvPr>
            <p:cNvSpPr/>
            <p:nvPr/>
          </p:nvSpPr>
          <p:spPr>
            <a:xfrm>
              <a:off x="4184573"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0" name="Freeform: Shape 112">
              <a:extLst>
                <a:ext uri="{FF2B5EF4-FFF2-40B4-BE49-F238E27FC236}">
                  <a16:creationId xmlns:a16="http://schemas.microsoft.com/office/drawing/2014/main" id="{EE6A9D32-254F-4EA2-AD1B-60128FABE483}"/>
                </a:ext>
              </a:extLst>
            </p:cNvPr>
            <p:cNvSpPr/>
            <p:nvPr/>
          </p:nvSpPr>
          <p:spPr>
            <a:xfrm>
              <a:off x="4280061"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1" name="Freeform: Shape 113">
              <a:extLst>
                <a:ext uri="{FF2B5EF4-FFF2-40B4-BE49-F238E27FC236}">
                  <a16:creationId xmlns:a16="http://schemas.microsoft.com/office/drawing/2014/main" id="{A6ECCC9D-E984-42BC-9289-234ABFE9EE61}"/>
                </a:ext>
              </a:extLst>
            </p:cNvPr>
            <p:cNvSpPr/>
            <p:nvPr/>
          </p:nvSpPr>
          <p:spPr>
            <a:xfrm>
              <a:off x="4365571" y="2558165"/>
              <a:ext cx="161905" cy="184127"/>
            </a:xfrm>
            <a:custGeom>
              <a:avLst/>
              <a:gdLst>
                <a:gd name="connsiteX0" fmla="*/ 144046 w 161904"/>
                <a:gd name="connsiteY0" fmla="*/ 80178 h 184126"/>
                <a:gd name="connsiteX1" fmla="*/ 83301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1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1" y="15615"/>
                  </a:cubicBezTo>
                  <a:cubicBezTo>
                    <a:pt x="48245" y="15615"/>
                    <a:pt x="23255" y="40605"/>
                    <a:pt x="19788" y="80178"/>
                  </a:cubicBezTo>
                  <a:close/>
                  <a:moveTo>
                    <a:pt x="0" y="95445"/>
                  </a:moveTo>
                  <a:lnTo>
                    <a:pt x="0" y="92673"/>
                  </a:lnTo>
                  <a:cubicBezTo>
                    <a:pt x="0" y="37828"/>
                    <a:pt x="34709" y="0"/>
                    <a:pt x="83301" y="0"/>
                  </a:cubicBezTo>
                  <a:cubicBezTo>
                    <a:pt x="127035" y="0"/>
                    <a:pt x="162789" y="28457"/>
                    <a:pt x="162789" y="88508"/>
                  </a:cubicBezTo>
                  <a:lnTo>
                    <a:pt x="162789" y="95098"/>
                  </a:lnTo>
                  <a:lnTo>
                    <a:pt x="19090" y="95098"/>
                  </a:lnTo>
                  <a:cubicBezTo>
                    <a:pt x="19788" y="143695"/>
                    <a:pt x="43043" y="171458"/>
                    <a:pt x="86082" y="171458"/>
                  </a:cubicBezTo>
                  <a:cubicBezTo>
                    <a:pt x="116275" y="171458"/>
                    <a:pt x="136753" y="158967"/>
                    <a:pt x="143005" y="133629"/>
                  </a:cubicBezTo>
                  <a:lnTo>
                    <a:pt x="161401" y="133629"/>
                  </a:lnTo>
                  <a:cubicBezTo>
                    <a:pt x="153765" y="168338"/>
                    <a:pt x="124952"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2" name="Freeform: Shape 114">
              <a:extLst>
                <a:ext uri="{FF2B5EF4-FFF2-40B4-BE49-F238E27FC236}">
                  <a16:creationId xmlns:a16="http://schemas.microsoft.com/office/drawing/2014/main" id="{24D76127-9F3A-496C-B183-E8CB417ECF2E}"/>
                </a:ext>
              </a:extLst>
            </p:cNvPr>
            <p:cNvSpPr/>
            <p:nvPr/>
          </p:nvSpPr>
          <p:spPr>
            <a:xfrm>
              <a:off x="4547895" y="2558161"/>
              <a:ext cx="311111" cy="184127"/>
            </a:xfrm>
            <a:custGeom>
              <a:avLst/>
              <a:gdLst>
                <a:gd name="connsiteX0" fmla="*/ 1041 w 311111"/>
                <a:gd name="connsiteY0" fmla="*/ 184304 h 184126"/>
                <a:gd name="connsiteX1" fmla="*/ 1041 w 311111"/>
                <a:gd name="connsiteY1" fmla="*/ 169731 h 184126"/>
                <a:gd name="connsiteX2" fmla="*/ 27763 w 311111"/>
                <a:gd name="connsiteY2" fmla="*/ 169731 h 184126"/>
                <a:gd name="connsiteX3" fmla="*/ 27763 w 311111"/>
                <a:gd name="connsiteY3" fmla="*/ 18049 h 184126"/>
                <a:gd name="connsiteX4" fmla="*/ 0 w 311111"/>
                <a:gd name="connsiteY4" fmla="*/ 18049 h 184126"/>
                <a:gd name="connsiteX5" fmla="*/ 0 w 311111"/>
                <a:gd name="connsiteY5" fmla="*/ 2777 h 184126"/>
                <a:gd name="connsiteX6" fmla="*/ 46163 w 311111"/>
                <a:gd name="connsiteY6" fmla="*/ 2777 h 184126"/>
                <a:gd name="connsiteX7" fmla="*/ 46163 w 311111"/>
                <a:gd name="connsiteY7" fmla="*/ 38527 h 184126"/>
                <a:gd name="connsiteX8" fmla="*/ 105168 w 311111"/>
                <a:gd name="connsiteY8" fmla="*/ 0 h 184126"/>
                <a:gd name="connsiteX9" fmla="*/ 160702 w 311111"/>
                <a:gd name="connsiteY9" fmla="*/ 41998 h 184126"/>
                <a:gd name="connsiteX10" fmla="*/ 223877 w 311111"/>
                <a:gd name="connsiteY10" fmla="*/ 0 h 184126"/>
                <a:gd name="connsiteX11" fmla="*/ 283919 w 311111"/>
                <a:gd name="connsiteY11" fmla="*/ 70806 h 184126"/>
                <a:gd name="connsiteX12" fmla="*/ 283919 w 311111"/>
                <a:gd name="connsiteY12" fmla="*/ 169731 h 184126"/>
                <a:gd name="connsiteX13" fmla="*/ 311343 w 311111"/>
                <a:gd name="connsiteY13" fmla="*/ 169731 h 184126"/>
                <a:gd name="connsiteX14" fmla="*/ 311343 w 311111"/>
                <a:gd name="connsiteY14" fmla="*/ 184304 h 184126"/>
                <a:gd name="connsiteX15" fmla="*/ 237409 w 311111"/>
                <a:gd name="connsiteY15" fmla="*/ 184304 h 184126"/>
                <a:gd name="connsiteX16" fmla="*/ 237409 w 311111"/>
                <a:gd name="connsiteY16" fmla="*/ 169731 h 184126"/>
                <a:gd name="connsiteX17" fmla="*/ 265523 w 311111"/>
                <a:gd name="connsiteY17" fmla="*/ 169731 h 184126"/>
                <a:gd name="connsiteX18" fmla="*/ 265523 w 311111"/>
                <a:gd name="connsiteY18" fmla="*/ 69765 h 184126"/>
                <a:gd name="connsiteX19" fmla="*/ 220749 w 311111"/>
                <a:gd name="connsiteY19" fmla="*/ 15962 h 184126"/>
                <a:gd name="connsiteX20" fmla="*/ 165214 w 311111"/>
                <a:gd name="connsiteY20" fmla="*/ 73583 h 184126"/>
                <a:gd name="connsiteX21" fmla="*/ 165214 w 311111"/>
                <a:gd name="connsiteY21" fmla="*/ 169731 h 184126"/>
                <a:gd name="connsiteX22" fmla="*/ 193329 w 311111"/>
                <a:gd name="connsiteY22" fmla="*/ 169731 h 184126"/>
                <a:gd name="connsiteX23" fmla="*/ 193329 w 311111"/>
                <a:gd name="connsiteY23" fmla="*/ 184304 h 184126"/>
                <a:gd name="connsiteX24" fmla="*/ 118704 w 311111"/>
                <a:gd name="connsiteY24" fmla="*/ 184304 h 184126"/>
                <a:gd name="connsiteX25" fmla="*/ 118704 w 311111"/>
                <a:gd name="connsiteY25" fmla="*/ 169731 h 184126"/>
                <a:gd name="connsiteX26" fmla="*/ 146819 w 311111"/>
                <a:gd name="connsiteY26" fmla="*/ 169731 h 184126"/>
                <a:gd name="connsiteX27" fmla="*/ 146819 w 311111"/>
                <a:gd name="connsiteY27" fmla="*/ 69765 h 184126"/>
                <a:gd name="connsiteX28" fmla="*/ 101697 w 311111"/>
                <a:gd name="connsiteY28" fmla="*/ 15962 h 184126"/>
                <a:gd name="connsiteX29" fmla="*/ 46163 w 311111"/>
                <a:gd name="connsiteY29" fmla="*/ 73583 h 184126"/>
                <a:gd name="connsiteX30" fmla="*/ 46163 w 311111"/>
                <a:gd name="connsiteY30" fmla="*/ 169731 h 184126"/>
                <a:gd name="connsiteX31" fmla="*/ 74277 w 311111"/>
                <a:gd name="connsiteY31" fmla="*/ 169731 h 184126"/>
                <a:gd name="connsiteX32" fmla="*/ 74277 w 311111"/>
                <a:gd name="connsiteY32"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111" h="184126">
                  <a:moveTo>
                    <a:pt x="1041" y="184304"/>
                  </a:moveTo>
                  <a:lnTo>
                    <a:pt x="1041" y="169731"/>
                  </a:lnTo>
                  <a:lnTo>
                    <a:pt x="27763" y="169731"/>
                  </a:lnTo>
                  <a:lnTo>
                    <a:pt x="27763" y="18049"/>
                  </a:lnTo>
                  <a:lnTo>
                    <a:pt x="0" y="18049"/>
                  </a:lnTo>
                  <a:lnTo>
                    <a:pt x="0" y="2777"/>
                  </a:lnTo>
                  <a:lnTo>
                    <a:pt x="46163" y="2777"/>
                  </a:lnTo>
                  <a:lnTo>
                    <a:pt x="46163" y="38527"/>
                  </a:lnTo>
                  <a:cubicBezTo>
                    <a:pt x="54146" y="18396"/>
                    <a:pt x="75665" y="0"/>
                    <a:pt x="105168" y="0"/>
                  </a:cubicBezTo>
                  <a:cubicBezTo>
                    <a:pt x="132241" y="0"/>
                    <a:pt x="152719" y="11454"/>
                    <a:pt x="160702" y="41998"/>
                  </a:cubicBezTo>
                  <a:cubicBezTo>
                    <a:pt x="171809" y="15615"/>
                    <a:pt x="196800" y="0"/>
                    <a:pt x="223877" y="0"/>
                  </a:cubicBezTo>
                  <a:cubicBezTo>
                    <a:pt x="258933" y="0"/>
                    <a:pt x="283919" y="19090"/>
                    <a:pt x="283919" y="70806"/>
                  </a:cubicBezTo>
                  <a:lnTo>
                    <a:pt x="283919" y="169731"/>
                  </a:lnTo>
                  <a:lnTo>
                    <a:pt x="311343" y="169731"/>
                  </a:lnTo>
                  <a:lnTo>
                    <a:pt x="311343" y="184304"/>
                  </a:lnTo>
                  <a:lnTo>
                    <a:pt x="237409" y="184304"/>
                  </a:lnTo>
                  <a:lnTo>
                    <a:pt x="237409" y="169731"/>
                  </a:lnTo>
                  <a:lnTo>
                    <a:pt x="265523" y="169731"/>
                  </a:lnTo>
                  <a:lnTo>
                    <a:pt x="265523" y="69765"/>
                  </a:lnTo>
                  <a:cubicBezTo>
                    <a:pt x="265523" y="31238"/>
                    <a:pt x="249904" y="15962"/>
                    <a:pt x="220749" y="15962"/>
                  </a:cubicBezTo>
                  <a:cubicBezTo>
                    <a:pt x="192982" y="15962"/>
                    <a:pt x="165214" y="35750"/>
                    <a:pt x="165214" y="73583"/>
                  </a:cubicBezTo>
                  <a:lnTo>
                    <a:pt x="165214" y="169731"/>
                  </a:lnTo>
                  <a:lnTo>
                    <a:pt x="193329" y="169731"/>
                  </a:lnTo>
                  <a:lnTo>
                    <a:pt x="193329" y="184304"/>
                  </a:lnTo>
                  <a:lnTo>
                    <a:pt x="118704" y="184304"/>
                  </a:lnTo>
                  <a:lnTo>
                    <a:pt x="118704" y="169731"/>
                  </a:lnTo>
                  <a:lnTo>
                    <a:pt x="146819" y="169731"/>
                  </a:lnTo>
                  <a:lnTo>
                    <a:pt x="146819" y="69765"/>
                  </a:lnTo>
                  <a:cubicBezTo>
                    <a:pt x="146819" y="31238"/>
                    <a:pt x="131200" y="15962"/>
                    <a:pt x="101697" y="15962"/>
                  </a:cubicBezTo>
                  <a:cubicBezTo>
                    <a:pt x="73930" y="15962"/>
                    <a:pt x="46163" y="35750"/>
                    <a:pt x="46163" y="73583"/>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3" name="Freeform: Shape 115">
              <a:extLst>
                <a:ext uri="{FF2B5EF4-FFF2-40B4-BE49-F238E27FC236}">
                  <a16:creationId xmlns:a16="http://schemas.microsoft.com/office/drawing/2014/main" id="{D92C7E3B-F3AB-48AB-8F0E-8DC520485F38}"/>
                </a:ext>
              </a:extLst>
            </p:cNvPr>
            <p:cNvSpPr/>
            <p:nvPr/>
          </p:nvSpPr>
          <p:spPr>
            <a:xfrm>
              <a:off x="4877045" y="2558161"/>
              <a:ext cx="165079" cy="184127"/>
            </a:xfrm>
            <a:custGeom>
              <a:avLst/>
              <a:gdLst>
                <a:gd name="connsiteX0" fmla="*/ 122175 w 165079"/>
                <a:gd name="connsiteY0" fmla="*/ 125650 h 184126"/>
                <a:gd name="connsiteX1" fmla="*/ 122175 w 165079"/>
                <a:gd name="connsiteY1" fmla="*/ 93714 h 184126"/>
                <a:gd name="connsiteX2" fmla="*/ 85041 w 165079"/>
                <a:gd name="connsiteY2" fmla="*/ 93714 h 184126"/>
                <a:gd name="connsiteX3" fmla="*/ 18396 w 165079"/>
                <a:gd name="connsiteY3" fmla="*/ 135369 h 184126"/>
                <a:gd name="connsiteX4" fmla="*/ 62476 w 165079"/>
                <a:gd name="connsiteY4" fmla="*/ 172156 h 184126"/>
                <a:gd name="connsiteX5" fmla="*/ 122175 w 165079"/>
                <a:gd name="connsiteY5" fmla="*/ 125650 h 184126"/>
                <a:gd name="connsiteX6" fmla="*/ 60741 w 165079"/>
                <a:gd name="connsiteY6" fmla="*/ 187085 h 184126"/>
                <a:gd name="connsiteX7" fmla="*/ 0 w 165079"/>
                <a:gd name="connsiteY7" fmla="*/ 135369 h 184126"/>
                <a:gd name="connsiteX8" fmla="*/ 84694 w 165079"/>
                <a:gd name="connsiteY8" fmla="*/ 80182 h 184126"/>
                <a:gd name="connsiteX9" fmla="*/ 122175 w 165079"/>
                <a:gd name="connsiteY9" fmla="*/ 80182 h 184126"/>
                <a:gd name="connsiteX10" fmla="*/ 122175 w 165079"/>
                <a:gd name="connsiteY10" fmla="*/ 64211 h 184126"/>
                <a:gd name="connsiteX11" fmla="*/ 76364 w 165079"/>
                <a:gd name="connsiteY11" fmla="*/ 15619 h 184126"/>
                <a:gd name="connsiteX12" fmla="*/ 26379 w 165079"/>
                <a:gd name="connsiteY12" fmla="*/ 54146 h 184126"/>
                <a:gd name="connsiteX13" fmla="*/ 7983 w 165079"/>
                <a:gd name="connsiteY13" fmla="*/ 54146 h 184126"/>
                <a:gd name="connsiteX14" fmla="*/ 77058 w 165079"/>
                <a:gd name="connsiteY14" fmla="*/ 0 h 184126"/>
                <a:gd name="connsiteX15" fmla="*/ 140575 w 165079"/>
                <a:gd name="connsiteY15" fmla="*/ 64211 h 184126"/>
                <a:gd name="connsiteX16" fmla="*/ 140575 w 165079"/>
                <a:gd name="connsiteY16" fmla="*/ 169731 h 184126"/>
                <a:gd name="connsiteX17" fmla="*/ 167297 w 165079"/>
                <a:gd name="connsiteY17" fmla="*/ 169731 h 184126"/>
                <a:gd name="connsiteX18" fmla="*/ 167297 w 165079"/>
                <a:gd name="connsiteY18" fmla="*/ 184304 h 184126"/>
                <a:gd name="connsiteX19" fmla="*/ 122175 w 165079"/>
                <a:gd name="connsiteY19" fmla="*/ 184304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4"/>
                  </a:lnTo>
                  <a:lnTo>
                    <a:pt x="85041" y="93714"/>
                  </a:lnTo>
                  <a:cubicBezTo>
                    <a:pt x="47551" y="93714"/>
                    <a:pt x="18396" y="102743"/>
                    <a:pt x="18396" y="135369"/>
                  </a:cubicBezTo>
                  <a:cubicBezTo>
                    <a:pt x="18396" y="157583"/>
                    <a:pt x="32978" y="172156"/>
                    <a:pt x="62476" y="172156"/>
                  </a:cubicBezTo>
                  <a:cubicBezTo>
                    <a:pt x="95102" y="172156"/>
                    <a:pt x="122175" y="152723"/>
                    <a:pt x="122175" y="125650"/>
                  </a:cubicBezTo>
                  <a:moveTo>
                    <a:pt x="60741" y="187085"/>
                  </a:moveTo>
                  <a:cubicBezTo>
                    <a:pt x="25338" y="187085"/>
                    <a:pt x="0" y="169731"/>
                    <a:pt x="0" y="135369"/>
                  </a:cubicBezTo>
                  <a:cubicBezTo>
                    <a:pt x="0" y="93020"/>
                    <a:pt x="40262" y="80182"/>
                    <a:pt x="84694" y="80182"/>
                  </a:cubicBezTo>
                  <a:lnTo>
                    <a:pt x="122175" y="80182"/>
                  </a:lnTo>
                  <a:lnTo>
                    <a:pt x="122175" y="64211"/>
                  </a:lnTo>
                  <a:cubicBezTo>
                    <a:pt x="122175" y="29503"/>
                    <a:pt x="107602" y="15619"/>
                    <a:pt x="76364" y="15619"/>
                  </a:cubicBezTo>
                  <a:cubicBezTo>
                    <a:pt x="49287" y="15619"/>
                    <a:pt x="30548" y="26726"/>
                    <a:pt x="26379" y="54146"/>
                  </a:cubicBezTo>
                  <a:lnTo>
                    <a:pt x="7983" y="54146"/>
                  </a:lnTo>
                  <a:cubicBezTo>
                    <a:pt x="12148" y="15272"/>
                    <a:pt x="43390" y="0"/>
                    <a:pt x="77058" y="0"/>
                  </a:cubicBezTo>
                  <a:cubicBezTo>
                    <a:pt x="114886" y="0"/>
                    <a:pt x="140575" y="17354"/>
                    <a:pt x="140575" y="64211"/>
                  </a:cubicBezTo>
                  <a:lnTo>
                    <a:pt x="140575" y="169731"/>
                  </a:lnTo>
                  <a:lnTo>
                    <a:pt x="167297" y="169731"/>
                  </a:lnTo>
                  <a:lnTo>
                    <a:pt x="167297" y="184304"/>
                  </a:lnTo>
                  <a:lnTo>
                    <a:pt x="122175" y="184304"/>
                  </a:lnTo>
                  <a:lnTo>
                    <a:pt x="122175" y="155500"/>
                  </a:lnTo>
                  <a:cubicBezTo>
                    <a:pt x="111069" y="173892"/>
                    <a:pt x="90937" y="187085"/>
                    <a:pt x="60741"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4" name="Freeform: Shape 116">
              <a:extLst>
                <a:ext uri="{FF2B5EF4-FFF2-40B4-BE49-F238E27FC236}">
                  <a16:creationId xmlns:a16="http://schemas.microsoft.com/office/drawing/2014/main" id="{1F9EF7A2-1B38-4B41-9753-4C08CDAED98E}"/>
                </a:ext>
              </a:extLst>
            </p:cNvPr>
            <p:cNvSpPr/>
            <p:nvPr/>
          </p:nvSpPr>
          <p:spPr>
            <a:xfrm>
              <a:off x="5064097" y="2558161"/>
              <a:ext cx="165079" cy="184127"/>
            </a:xfrm>
            <a:custGeom>
              <a:avLst/>
              <a:gdLst>
                <a:gd name="connsiteX0" fmla="*/ 122171 w 165079"/>
                <a:gd name="connsiteY0" fmla="*/ 125650 h 184126"/>
                <a:gd name="connsiteX1" fmla="*/ 122171 w 165079"/>
                <a:gd name="connsiteY1" fmla="*/ 93714 h 184126"/>
                <a:gd name="connsiteX2" fmla="*/ 85037 w 165079"/>
                <a:gd name="connsiteY2" fmla="*/ 93714 h 184126"/>
                <a:gd name="connsiteX3" fmla="*/ 18391 w 165079"/>
                <a:gd name="connsiteY3" fmla="*/ 135369 h 184126"/>
                <a:gd name="connsiteX4" fmla="*/ 62472 w 165079"/>
                <a:gd name="connsiteY4" fmla="*/ 172156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1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3 w 165079"/>
                <a:gd name="connsiteY17" fmla="*/ 169731 h 184126"/>
                <a:gd name="connsiteX18" fmla="*/ 167293 w 165079"/>
                <a:gd name="connsiteY18" fmla="*/ 184304 h 184126"/>
                <a:gd name="connsiteX19" fmla="*/ 122171 w 165079"/>
                <a:gd name="connsiteY19" fmla="*/ 184304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4"/>
                  </a:lnTo>
                  <a:lnTo>
                    <a:pt x="85037" y="93714"/>
                  </a:lnTo>
                  <a:cubicBezTo>
                    <a:pt x="47551" y="93714"/>
                    <a:pt x="18391" y="102743"/>
                    <a:pt x="18391" y="135369"/>
                  </a:cubicBezTo>
                  <a:cubicBezTo>
                    <a:pt x="18391" y="157583"/>
                    <a:pt x="32973" y="172156"/>
                    <a:pt x="62472" y="172156"/>
                  </a:cubicBezTo>
                  <a:cubicBezTo>
                    <a:pt x="95098" y="172156"/>
                    <a:pt x="122171" y="152723"/>
                    <a:pt x="122171" y="125650"/>
                  </a:cubicBezTo>
                  <a:moveTo>
                    <a:pt x="60736" y="187085"/>
                  </a:moveTo>
                  <a:cubicBezTo>
                    <a:pt x="25338" y="187085"/>
                    <a:pt x="0" y="169731"/>
                    <a:pt x="0" y="135369"/>
                  </a:cubicBezTo>
                  <a:cubicBezTo>
                    <a:pt x="0" y="93020"/>
                    <a:pt x="40258" y="80182"/>
                    <a:pt x="84690" y="80182"/>
                  </a:cubicBezTo>
                  <a:lnTo>
                    <a:pt x="122171" y="80182"/>
                  </a:lnTo>
                  <a:lnTo>
                    <a:pt x="122171" y="64211"/>
                  </a:lnTo>
                  <a:cubicBezTo>
                    <a:pt x="122171" y="29503"/>
                    <a:pt x="107598" y="15619"/>
                    <a:pt x="76360" y="15619"/>
                  </a:cubicBezTo>
                  <a:cubicBezTo>
                    <a:pt x="49287" y="15619"/>
                    <a:pt x="30544" y="26726"/>
                    <a:pt x="26379" y="54146"/>
                  </a:cubicBezTo>
                  <a:lnTo>
                    <a:pt x="7979" y="54146"/>
                  </a:lnTo>
                  <a:cubicBezTo>
                    <a:pt x="12144" y="15272"/>
                    <a:pt x="43386" y="0"/>
                    <a:pt x="77054" y="0"/>
                  </a:cubicBezTo>
                  <a:cubicBezTo>
                    <a:pt x="114886" y="0"/>
                    <a:pt x="140571" y="17354"/>
                    <a:pt x="140571" y="64211"/>
                  </a:cubicBezTo>
                  <a:lnTo>
                    <a:pt x="140571" y="169731"/>
                  </a:lnTo>
                  <a:lnTo>
                    <a:pt x="167293" y="169731"/>
                  </a:lnTo>
                  <a:lnTo>
                    <a:pt x="167293" y="184304"/>
                  </a:lnTo>
                  <a:lnTo>
                    <a:pt x="122171" y="184304"/>
                  </a:lnTo>
                  <a:lnTo>
                    <a:pt x="122171" y="155500"/>
                  </a:lnTo>
                  <a:cubicBezTo>
                    <a:pt x="111069" y="173892"/>
                    <a:pt x="90937" y="187085"/>
                    <a:pt x="60736"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5" name="Freeform: Shape 117">
              <a:extLst>
                <a:ext uri="{FF2B5EF4-FFF2-40B4-BE49-F238E27FC236}">
                  <a16:creationId xmlns:a16="http://schemas.microsoft.com/office/drawing/2014/main" id="{A01C60DE-7183-42FD-8843-5AF724A9BBF1}"/>
                </a:ext>
              </a:extLst>
            </p:cNvPr>
            <p:cNvSpPr/>
            <p:nvPr/>
          </p:nvSpPr>
          <p:spPr>
            <a:xfrm>
              <a:off x="5250911"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6" name="Freeform: Shape 118">
              <a:extLst>
                <a:ext uri="{FF2B5EF4-FFF2-40B4-BE49-F238E27FC236}">
                  <a16:creationId xmlns:a16="http://schemas.microsoft.com/office/drawing/2014/main" id="{EE9A773A-5D9D-42CA-9A38-81B73E750FE2}"/>
                </a:ext>
              </a:extLst>
            </p:cNvPr>
            <p:cNvSpPr/>
            <p:nvPr/>
          </p:nvSpPr>
          <p:spPr>
            <a:xfrm>
              <a:off x="1545295" y="1716567"/>
              <a:ext cx="511111" cy="584127"/>
            </a:xfrm>
            <a:custGeom>
              <a:avLst/>
              <a:gdLst>
                <a:gd name="connsiteX0" fmla="*/ 172888 w 511111"/>
                <a:gd name="connsiteY0" fmla="*/ 434644 h 584126"/>
                <a:gd name="connsiteX1" fmla="*/ 238260 w 511111"/>
                <a:gd name="connsiteY1" fmla="*/ 440646 h 584126"/>
                <a:gd name="connsiteX2" fmla="*/ 340956 w 511111"/>
                <a:gd name="connsiteY2" fmla="*/ 354920 h 584126"/>
                <a:gd name="connsiteX3" fmla="*/ 243352 w 511111"/>
                <a:gd name="connsiteY3" fmla="*/ 268334 h 584126"/>
                <a:gd name="connsiteX4" fmla="*/ 172888 w 511111"/>
                <a:gd name="connsiteY4" fmla="*/ 278624 h 584126"/>
                <a:gd name="connsiteX5" fmla="*/ 0 w 511111"/>
                <a:gd name="connsiteY5" fmla="*/ 0 h 584126"/>
                <a:gd name="connsiteX6" fmla="*/ 172888 w 511111"/>
                <a:gd name="connsiteY6" fmla="*/ 0 h 584126"/>
                <a:gd name="connsiteX7" fmla="*/ 172888 w 511111"/>
                <a:gd name="connsiteY7" fmla="*/ 143170 h 584126"/>
                <a:gd name="connsiteX8" fmla="*/ 278378 w 511111"/>
                <a:gd name="connsiteY8" fmla="*/ 124309 h 584126"/>
                <a:gd name="connsiteX9" fmla="*/ 512625 w 511111"/>
                <a:gd name="connsiteY9" fmla="*/ 360063 h 584126"/>
                <a:gd name="connsiteX10" fmla="*/ 281777 w 511111"/>
                <a:gd name="connsiteY10" fmla="*/ 584672 h 584126"/>
                <a:gd name="connsiteX11" fmla="*/ 0 w 511111"/>
                <a:gd name="connsiteY11" fmla="*/ 584672 h 5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6">
                  <a:moveTo>
                    <a:pt x="172888" y="434644"/>
                  </a:moveTo>
                  <a:cubicBezTo>
                    <a:pt x="195805" y="438932"/>
                    <a:pt x="221286" y="440646"/>
                    <a:pt x="238260" y="440646"/>
                  </a:cubicBezTo>
                  <a:cubicBezTo>
                    <a:pt x="300215" y="440646"/>
                    <a:pt x="340956" y="407216"/>
                    <a:pt x="340956" y="354920"/>
                  </a:cubicBezTo>
                  <a:cubicBezTo>
                    <a:pt x="340956" y="303483"/>
                    <a:pt x="301062" y="268334"/>
                    <a:pt x="243352" y="268334"/>
                  </a:cubicBezTo>
                  <a:cubicBezTo>
                    <a:pt x="222133" y="268334"/>
                    <a:pt x="196651" y="270903"/>
                    <a:pt x="172888" y="278624"/>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41"/>
                    <a:pt x="442183" y="584672"/>
                    <a:pt x="281777" y="584672"/>
                  </a:cubicBez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7" name="Freeform: Shape 119">
              <a:extLst>
                <a:ext uri="{FF2B5EF4-FFF2-40B4-BE49-F238E27FC236}">
                  <a16:creationId xmlns:a16="http://schemas.microsoft.com/office/drawing/2014/main" id="{D7226B19-3D5D-40F6-8227-30DE83720A26}"/>
                </a:ext>
              </a:extLst>
            </p:cNvPr>
            <p:cNvSpPr/>
            <p:nvPr/>
          </p:nvSpPr>
          <p:spPr>
            <a:xfrm>
              <a:off x="2084676" y="1840876"/>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77"/>
                    <a:pt x="355081" y="234040"/>
                  </a:cubicBezTo>
                  <a:cubicBezTo>
                    <a:pt x="355081" y="182603"/>
                    <a:pt x="317921" y="146599"/>
                    <a:pt x="263953" y="146599"/>
                  </a:cubicBezTo>
                  <a:cubicBezTo>
                    <a:pt x="209985" y="146599"/>
                    <a:pt x="172825" y="182603"/>
                    <a:pt x="172825" y="234040"/>
                  </a:cubicBezTo>
                  <a:cubicBezTo>
                    <a:pt x="172825" y="285477"/>
                    <a:pt x="209985" y="321485"/>
                    <a:pt x="263953" y="321485"/>
                  </a:cubicBezTo>
                  <a:moveTo>
                    <a:pt x="263953" y="0"/>
                  </a:moveTo>
                  <a:cubicBezTo>
                    <a:pt x="454915" y="0"/>
                    <a:pt x="527901" y="124309"/>
                    <a:pt x="527901" y="234040"/>
                  </a:cubicBezTo>
                  <a:cubicBezTo>
                    <a:pt x="527901" y="354060"/>
                    <a:pt x="443880" y="468079"/>
                    <a:pt x="265650" y="468079"/>
                  </a:cubicBezTo>
                  <a:cubicBezTo>
                    <a:pt x="74688" y="468079"/>
                    <a:pt x="0" y="344630"/>
                    <a:pt x="0" y="234040"/>
                  </a:cubicBezTo>
                  <a:cubicBezTo>
                    <a:pt x="0" y="117447"/>
                    <a:pt x="78933" y="0"/>
                    <a:pt x="263953"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8" name="Freeform: Shape 120">
              <a:extLst>
                <a:ext uri="{FF2B5EF4-FFF2-40B4-BE49-F238E27FC236}">
                  <a16:creationId xmlns:a16="http://schemas.microsoft.com/office/drawing/2014/main" id="{1BC78320-6078-4380-9EBC-C151A77DBDC3}"/>
                </a:ext>
              </a:extLst>
            </p:cNvPr>
            <p:cNvSpPr/>
            <p:nvPr/>
          </p:nvSpPr>
          <p:spPr>
            <a:xfrm>
              <a:off x="2647641" y="1716567"/>
              <a:ext cx="171429" cy="584127"/>
            </a:xfrm>
            <a:custGeom>
              <a:avLst/>
              <a:gdLst>
                <a:gd name="connsiteX0" fmla="*/ 0 w 171428"/>
                <a:gd name="connsiteY0" fmla="*/ 0 h 584126"/>
                <a:gd name="connsiteX1" fmla="*/ 172643 w 171428"/>
                <a:gd name="connsiteY1" fmla="*/ 0 h 584126"/>
                <a:gd name="connsiteX2" fmla="*/ 172643 w 171428"/>
                <a:gd name="connsiteY2" fmla="*/ 584672 h 584126"/>
                <a:gd name="connsiteX3" fmla="*/ 0 w 171428"/>
                <a:gd name="connsiteY3" fmla="*/ 584672 h 584126"/>
              </a:gdLst>
              <a:ahLst/>
              <a:cxnLst>
                <a:cxn ang="0">
                  <a:pos x="connsiteX0" y="connsiteY0"/>
                </a:cxn>
                <a:cxn ang="0">
                  <a:pos x="connsiteX1" y="connsiteY1"/>
                </a:cxn>
                <a:cxn ang="0">
                  <a:pos x="connsiteX2" y="connsiteY2"/>
                </a:cxn>
                <a:cxn ang="0">
                  <a:pos x="connsiteX3" y="connsiteY3"/>
                </a:cxn>
              </a:cxnLst>
              <a:rect l="l" t="t" r="r" b="b"/>
              <a:pathLst>
                <a:path w="171428" h="584126">
                  <a:moveTo>
                    <a:pt x="0" y="0"/>
                  </a:moveTo>
                  <a:lnTo>
                    <a:pt x="172643" y="0"/>
                  </a:lnTo>
                  <a:lnTo>
                    <a:pt x="172643" y="584672"/>
                  </a:ln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39" name="Freeform: Shape 121">
              <a:extLst>
                <a:ext uri="{FF2B5EF4-FFF2-40B4-BE49-F238E27FC236}">
                  <a16:creationId xmlns:a16="http://schemas.microsoft.com/office/drawing/2014/main" id="{EEDAC85F-1316-471C-B8DA-A3E7A36F6965}"/>
                </a:ext>
              </a:extLst>
            </p:cNvPr>
            <p:cNvSpPr/>
            <p:nvPr/>
          </p:nvSpPr>
          <p:spPr>
            <a:xfrm>
              <a:off x="2841605" y="2098916"/>
              <a:ext cx="203175" cy="209524"/>
            </a:xfrm>
            <a:custGeom>
              <a:avLst/>
              <a:gdLst>
                <a:gd name="connsiteX0" fmla="*/ 204787 w 203174"/>
                <a:gd name="connsiteY0" fmla="*/ 104592 h 209523"/>
                <a:gd name="connsiteX1" fmla="*/ 102810 w 203174"/>
                <a:gd name="connsiteY1" fmla="*/ 210035 h 209523"/>
                <a:gd name="connsiteX2" fmla="*/ 0 w 203174"/>
                <a:gd name="connsiteY2" fmla="*/ 104592 h 209523"/>
                <a:gd name="connsiteX3" fmla="*/ 102810 w 203174"/>
                <a:gd name="connsiteY3" fmla="*/ 0 h 209523"/>
                <a:gd name="connsiteX4" fmla="*/ 204787 w 203174"/>
                <a:gd name="connsiteY4" fmla="*/ 104592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92"/>
                  </a:moveTo>
                  <a:cubicBezTo>
                    <a:pt x="204787" y="162882"/>
                    <a:pt x="159648" y="210035"/>
                    <a:pt x="102810" y="210035"/>
                  </a:cubicBezTo>
                  <a:cubicBezTo>
                    <a:pt x="45972" y="210035"/>
                    <a:pt x="0" y="162882"/>
                    <a:pt x="0" y="104592"/>
                  </a:cubicBezTo>
                  <a:cubicBezTo>
                    <a:pt x="0" y="46298"/>
                    <a:pt x="45972" y="0"/>
                    <a:pt x="102810" y="0"/>
                  </a:cubicBezTo>
                  <a:cubicBezTo>
                    <a:pt x="159648" y="0"/>
                    <a:pt x="204787" y="46298"/>
                    <a:pt x="204787" y="10459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0" name="Freeform: Shape 122">
              <a:extLst>
                <a:ext uri="{FF2B5EF4-FFF2-40B4-BE49-F238E27FC236}">
                  <a16:creationId xmlns:a16="http://schemas.microsoft.com/office/drawing/2014/main" id="{4FEF6751-F31F-4F32-8440-ABCA1102DCEA}"/>
                </a:ext>
              </a:extLst>
            </p:cNvPr>
            <p:cNvSpPr/>
            <p:nvPr/>
          </p:nvSpPr>
          <p:spPr>
            <a:xfrm>
              <a:off x="3047742" y="1840876"/>
              <a:ext cx="387302" cy="466667"/>
            </a:xfrm>
            <a:custGeom>
              <a:avLst/>
              <a:gdLst>
                <a:gd name="connsiteX0" fmla="*/ 389172 w 387301"/>
                <a:gd name="connsiteY0" fmla="*/ 439787 h 466666"/>
                <a:gd name="connsiteX1" fmla="*/ 249468 w 387301"/>
                <a:gd name="connsiteY1" fmla="*/ 468079 h 466666"/>
                <a:gd name="connsiteX2" fmla="*/ 0 w 387301"/>
                <a:gd name="connsiteY2" fmla="*/ 236609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9 h 466666"/>
                <a:gd name="connsiteX8" fmla="*/ 281070 w 387301"/>
                <a:gd name="connsiteY8" fmla="*/ 321485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09"/>
                  </a:cubicBezTo>
                  <a:cubicBezTo>
                    <a:pt x="0" y="123449"/>
                    <a:pt x="74006" y="0"/>
                    <a:pt x="244478" y="0"/>
                  </a:cubicBezTo>
                  <a:cubicBezTo>
                    <a:pt x="291047" y="0"/>
                    <a:pt x="340939" y="7716"/>
                    <a:pt x="385849" y="23145"/>
                  </a:cubicBezTo>
                  <a:lnTo>
                    <a:pt x="385849" y="173172"/>
                  </a:lnTo>
                  <a:cubicBezTo>
                    <a:pt x="347597" y="155170"/>
                    <a:pt x="312668" y="146594"/>
                    <a:pt x="276080" y="146594"/>
                  </a:cubicBezTo>
                  <a:cubicBezTo>
                    <a:pt x="214543" y="146594"/>
                    <a:pt x="172965" y="182603"/>
                    <a:pt x="172965" y="234899"/>
                  </a:cubicBezTo>
                  <a:cubicBezTo>
                    <a:pt x="172965" y="286332"/>
                    <a:pt x="217037" y="321485"/>
                    <a:pt x="281070" y="321485"/>
                  </a:cubicBezTo>
                  <a:cubicBezTo>
                    <a:pt x="313502" y="321485"/>
                    <a:pt x="341773" y="313769"/>
                    <a:pt x="389172" y="293193"/>
                  </a:cubicBez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1" name="Freeform: Shape 123">
              <a:extLst>
                <a:ext uri="{FF2B5EF4-FFF2-40B4-BE49-F238E27FC236}">
                  <a16:creationId xmlns:a16="http://schemas.microsoft.com/office/drawing/2014/main" id="{DC453620-1AEE-4574-81EA-260855C26E4D}"/>
                </a:ext>
              </a:extLst>
            </p:cNvPr>
            <p:cNvSpPr/>
            <p:nvPr/>
          </p:nvSpPr>
          <p:spPr>
            <a:xfrm>
              <a:off x="3459864" y="1840876"/>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77"/>
                    <a:pt x="355076" y="234040"/>
                  </a:cubicBezTo>
                  <a:cubicBezTo>
                    <a:pt x="355076" y="182603"/>
                    <a:pt x="317921" y="146599"/>
                    <a:pt x="263949" y="146599"/>
                  </a:cubicBezTo>
                  <a:cubicBezTo>
                    <a:pt x="209980" y="146599"/>
                    <a:pt x="172821" y="182603"/>
                    <a:pt x="172821" y="234040"/>
                  </a:cubicBezTo>
                  <a:cubicBezTo>
                    <a:pt x="172821" y="285477"/>
                    <a:pt x="209980" y="321485"/>
                    <a:pt x="263949" y="321485"/>
                  </a:cubicBezTo>
                  <a:moveTo>
                    <a:pt x="263949" y="0"/>
                  </a:moveTo>
                  <a:cubicBezTo>
                    <a:pt x="454911" y="0"/>
                    <a:pt x="527901" y="124309"/>
                    <a:pt x="527901" y="234040"/>
                  </a:cubicBezTo>
                  <a:cubicBezTo>
                    <a:pt x="527901" y="354060"/>
                    <a:pt x="443880" y="468079"/>
                    <a:pt x="265646" y="468079"/>
                  </a:cubicBezTo>
                  <a:cubicBezTo>
                    <a:pt x="74683" y="468079"/>
                    <a:pt x="0" y="344630"/>
                    <a:pt x="0" y="234040"/>
                  </a:cubicBezTo>
                  <a:cubicBezTo>
                    <a:pt x="0" y="117447"/>
                    <a:pt x="78929" y="0"/>
                    <a:pt x="263949"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2" name="Freeform: Shape 124">
              <a:extLst>
                <a:ext uri="{FF2B5EF4-FFF2-40B4-BE49-F238E27FC236}">
                  <a16:creationId xmlns:a16="http://schemas.microsoft.com/office/drawing/2014/main" id="{300142AC-F297-4821-A988-D70631142FEE}"/>
                </a:ext>
              </a:extLst>
            </p:cNvPr>
            <p:cNvSpPr/>
            <p:nvPr/>
          </p:nvSpPr>
          <p:spPr>
            <a:xfrm>
              <a:off x="4025225" y="1840876"/>
              <a:ext cx="758730" cy="460317"/>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599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88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88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1"/>
                    <a:pt x="263580" y="0"/>
                    <a:pt x="318166" y="0"/>
                  </a:cubicBezTo>
                  <a:cubicBezTo>
                    <a:pt x="380435" y="0"/>
                    <a:pt x="420528" y="24004"/>
                    <a:pt x="453794" y="80584"/>
                  </a:cubicBezTo>
                  <a:cubicBezTo>
                    <a:pt x="499004" y="28288"/>
                    <a:pt x="554445" y="0"/>
                    <a:pt x="614157" y="0"/>
                  </a:cubicBezTo>
                  <a:cubicBezTo>
                    <a:pt x="715664" y="0"/>
                    <a:pt x="759660" y="80584"/>
                    <a:pt x="759660" y="170599"/>
                  </a:cubicBezTo>
                  <a:lnTo>
                    <a:pt x="759660" y="460363"/>
                  </a:lnTo>
                  <a:lnTo>
                    <a:pt x="587093" y="460363"/>
                  </a:lnTo>
                  <a:lnTo>
                    <a:pt x="587093" y="200605"/>
                  </a:lnTo>
                  <a:cubicBezTo>
                    <a:pt x="587093" y="168029"/>
                    <a:pt x="567969" y="146599"/>
                    <a:pt x="538966" y="146599"/>
                  </a:cubicBezTo>
                  <a:cubicBezTo>
                    <a:pt x="513374" y="146599"/>
                    <a:pt x="484630" y="162886"/>
                    <a:pt x="466721" y="192888"/>
                  </a:cubicBezTo>
                  <a:lnTo>
                    <a:pt x="466721" y="460363"/>
                  </a:lnTo>
                  <a:lnTo>
                    <a:pt x="292939" y="460363"/>
                  </a:lnTo>
                  <a:lnTo>
                    <a:pt x="292939" y="204033"/>
                  </a:lnTo>
                  <a:cubicBezTo>
                    <a:pt x="292939" y="170599"/>
                    <a:pt x="272956" y="146599"/>
                    <a:pt x="242251" y="146599"/>
                  </a:cubicBezTo>
                  <a:cubicBezTo>
                    <a:pt x="220071" y="146599"/>
                    <a:pt x="191331" y="162886"/>
                    <a:pt x="172567" y="192888"/>
                  </a:cubicBezTo>
                  <a:lnTo>
                    <a:pt x="172567" y="460363"/>
                  </a:lnTo>
                  <a:lnTo>
                    <a:pt x="0" y="4603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3" name="Freeform: Shape 125">
              <a:extLst>
                <a:ext uri="{FF2B5EF4-FFF2-40B4-BE49-F238E27FC236}">
                  <a16:creationId xmlns:a16="http://schemas.microsoft.com/office/drawing/2014/main" id="{CC2E506A-B548-4143-AC23-CD8AE0CE88BC}"/>
                </a:ext>
              </a:extLst>
            </p:cNvPr>
            <p:cNvSpPr/>
            <p:nvPr/>
          </p:nvSpPr>
          <p:spPr>
            <a:xfrm>
              <a:off x="4727314" y="1424826"/>
              <a:ext cx="520635" cy="526984"/>
            </a:xfrm>
            <a:custGeom>
              <a:avLst/>
              <a:gdLst>
                <a:gd name="connsiteX0" fmla="*/ 261917 w 520634"/>
                <a:gd name="connsiteY0" fmla="*/ 0 h 526984"/>
                <a:gd name="connsiteX1" fmla="*/ 0 w 520634"/>
                <a:gd name="connsiteY1" fmla="*/ 264863 h 526984"/>
                <a:gd name="connsiteX2" fmla="*/ 261917 w 520634"/>
                <a:gd name="connsiteY2" fmla="*/ 529611 h 526984"/>
                <a:gd name="connsiteX3" fmla="*/ 523770 w 520634"/>
                <a:gd name="connsiteY3" fmla="*/ 264863 h 526984"/>
                <a:gd name="connsiteX4" fmla="*/ 261917 w 520634"/>
                <a:gd name="connsiteY4" fmla="*/ 0 h 526984"/>
                <a:gd name="connsiteX5" fmla="*/ 261917 w 520634"/>
                <a:gd name="connsiteY5" fmla="*/ 16775 h 526984"/>
                <a:gd name="connsiteX6" fmla="*/ 506996 w 520634"/>
                <a:gd name="connsiteY6" fmla="*/ 264863 h 526984"/>
                <a:gd name="connsiteX7" fmla="*/ 261917 w 520634"/>
                <a:gd name="connsiteY7" fmla="*/ 512837 h 526984"/>
                <a:gd name="connsiteX8" fmla="*/ 16770 w 520634"/>
                <a:gd name="connsiteY8" fmla="*/ 264863 h 526984"/>
                <a:gd name="connsiteX9" fmla="*/ 261917 w 520634"/>
                <a:gd name="connsiteY9" fmla="*/ 1677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917" y="0"/>
                  </a:moveTo>
                  <a:cubicBezTo>
                    <a:pt x="117494" y="0"/>
                    <a:pt x="0" y="118815"/>
                    <a:pt x="0" y="264863"/>
                  </a:cubicBezTo>
                  <a:cubicBezTo>
                    <a:pt x="0" y="410848"/>
                    <a:pt x="117494" y="529611"/>
                    <a:pt x="261917" y="529611"/>
                  </a:cubicBezTo>
                  <a:cubicBezTo>
                    <a:pt x="406302" y="529611"/>
                    <a:pt x="523770" y="410848"/>
                    <a:pt x="523770" y="264863"/>
                  </a:cubicBezTo>
                  <a:cubicBezTo>
                    <a:pt x="523770" y="118815"/>
                    <a:pt x="406302" y="0"/>
                    <a:pt x="261917" y="0"/>
                  </a:cubicBezTo>
                  <a:moveTo>
                    <a:pt x="261917" y="16775"/>
                  </a:moveTo>
                  <a:cubicBezTo>
                    <a:pt x="397057" y="16775"/>
                    <a:pt x="506996" y="128067"/>
                    <a:pt x="506996" y="264863"/>
                  </a:cubicBezTo>
                  <a:cubicBezTo>
                    <a:pt x="506996" y="401599"/>
                    <a:pt x="397057" y="512837"/>
                    <a:pt x="261917" y="512837"/>
                  </a:cubicBezTo>
                  <a:cubicBezTo>
                    <a:pt x="126743" y="512837"/>
                    <a:pt x="16770" y="401599"/>
                    <a:pt x="16770" y="264863"/>
                  </a:cubicBezTo>
                  <a:cubicBezTo>
                    <a:pt x="16770" y="128067"/>
                    <a:pt x="126743" y="16775"/>
                    <a:pt x="261917" y="1677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4" name="Freeform: Shape 126">
              <a:extLst>
                <a:ext uri="{FF2B5EF4-FFF2-40B4-BE49-F238E27FC236}">
                  <a16:creationId xmlns:a16="http://schemas.microsoft.com/office/drawing/2014/main" id="{24DE1813-242C-47CB-953E-A9ADDA0ECFD8}"/>
                </a:ext>
              </a:extLst>
            </p:cNvPr>
            <p:cNvSpPr/>
            <p:nvPr/>
          </p:nvSpPr>
          <p:spPr>
            <a:xfrm>
              <a:off x="4797274" y="1499588"/>
              <a:ext cx="196825" cy="212698"/>
            </a:xfrm>
            <a:custGeom>
              <a:avLst/>
              <a:gdLst>
                <a:gd name="connsiteX0" fmla="*/ 137354 w 196825"/>
                <a:gd name="connsiteY0" fmla="*/ 18491 h 212698"/>
                <a:gd name="connsiteX1" fmla="*/ 137900 w 196825"/>
                <a:gd name="connsiteY1" fmla="*/ 19511 h 212698"/>
                <a:gd name="connsiteX2" fmla="*/ 70501 w 196825"/>
                <a:gd name="connsiteY2" fmla="*/ 214020 h 212698"/>
                <a:gd name="connsiteX3" fmla="*/ 0 w 196825"/>
                <a:gd name="connsiteY3" fmla="*/ 152886 h 212698"/>
                <a:gd name="connsiteX4" fmla="*/ 122683 w 196825"/>
                <a:gd name="connsiteY4" fmla="*/ 357 h 212698"/>
                <a:gd name="connsiteX5" fmla="*/ 138226 w 196825"/>
                <a:gd name="connsiteY5" fmla="*/ 13280 h 212698"/>
                <a:gd name="connsiteX6" fmla="*/ 138446 w 196825"/>
                <a:gd name="connsiteY6" fmla="*/ 20527 h 212698"/>
                <a:gd name="connsiteX7" fmla="*/ 19568 w 196825"/>
                <a:gd name="connsiteY7" fmla="*/ 162609 h 212698"/>
                <a:gd name="connsiteX8" fmla="*/ 63352 w 196825"/>
                <a:gd name="connsiteY8" fmla="*/ 195053 h 212698"/>
                <a:gd name="connsiteX9" fmla="*/ 184520 w 196825"/>
                <a:gd name="connsiteY9" fmla="*/ 107244 h 212698"/>
                <a:gd name="connsiteX10" fmla="*/ 154167 w 196825"/>
                <a:gd name="connsiteY10" fmla="*/ 86490 h 212698"/>
                <a:gd name="connsiteX11" fmla="*/ 69494 w 196825"/>
                <a:gd name="connsiteY11" fmla="*/ 146875 h 212698"/>
                <a:gd name="connsiteX12" fmla="*/ 63543 w 196825"/>
                <a:gd name="connsiteY12" fmla="*/ 149229 h 212698"/>
                <a:gd name="connsiteX13" fmla="*/ 56000 w 196825"/>
                <a:gd name="connsiteY13" fmla="*/ 141788 h 212698"/>
                <a:gd name="connsiteX14" fmla="*/ 142484 w 196825"/>
                <a:gd name="connsiteY14" fmla="*/ 62901 h 212698"/>
                <a:gd name="connsiteX15" fmla="*/ 199322 w 196825"/>
                <a:gd name="connsiteY15" fmla="*/ 112658 h 212698"/>
                <a:gd name="connsiteX16" fmla="*/ 70501 w 196825"/>
                <a:gd name="connsiteY16" fmla="*/ 214020 h 21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825" h="212698">
                  <a:moveTo>
                    <a:pt x="137354" y="18491"/>
                  </a:moveTo>
                  <a:lnTo>
                    <a:pt x="137900" y="19511"/>
                  </a:lnTo>
                  <a:close/>
                  <a:moveTo>
                    <a:pt x="70501" y="214020"/>
                  </a:moveTo>
                  <a:cubicBezTo>
                    <a:pt x="36597" y="214020"/>
                    <a:pt x="0" y="190647"/>
                    <a:pt x="0" y="152886"/>
                  </a:cubicBezTo>
                  <a:cubicBezTo>
                    <a:pt x="0" y="81034"/>
                    <a:pt x="91242" y="15020"/>
                    <a:pt x="122683" y="357"/>
                  </a:cubicBezTo>
                  <a:cubicBezTo>
                    <a:pt x="127598" y="-1945"/>
                    <a:pt x="135293" y="7409"/>
                    <a:pt x="138226" y="13280"/>
                  </a:cubicBezTo>
                  <a:cubicBezTo>
                    <a:pt x="140630" y="18080"/>
                    <a:pt x="139674" y="19871"/>
                    <a:pt x="138446" y="20527"/>
                  </a:cubicBezTo>
                  <a:cubicBezTo>
                    <a:pt x="81189" y="51189"/>
                    <a:pt x="19568" y="108725"/>
                    <a:pt x="19568" y="162609"/>
                  </a:cubicBezTo>
                  <a:cubicBezTo>
                    <a:pt x="19568" y="185957"/>
                    <a:pt x="31843" y="195053"/>
                    <a:pt x="63352" y="195053"/>
                  </a:cubicBezTo>
                  <a:cubicBezTo>
                    <a:pt x="100398" y="195053"/>
                    <a:pt x="184520" y="144027"/>
                    <a:pt x="184520" y="107244"/>
                  </a:cubicBezTo>
                  <a:cubicBezTo>
                    <a:pt x="184520" y="93475"/>
                    <a:pt x="174302" y="86490"/>
                    <a:pt x="154167" y="86490"/>
                  </a:cubicBezTo>
                  <a:cubicBezTo>
                    <a:pt x="104258" y="86490"/>
                    <a:pt x="77363" y="119019"/>
                    <a:pt x="69494" y="146875"/>
                  </a:cubicBezTo>
                  <a:cubicBezTo>
                    <a:pt x="68906" y="148958"/>
                    <a:pt x="66616" y="149860"/>
                    <a:pt x="63543" y="149229"/>
                  </a:cubicBezTo>
                  <a:cubicBezTo>
                    <a:pt x="59555" y="148412"/>
                    <a:pt x="55543" y="145335"/>
                    <a:pt x="56000" y="141788"/>
                  </a:cubicBezTo>
                  <a:cubicBezTo>
                    <a:pt x="59208" y="117072"/>
                    <a:pt x="85430" y="62901"/>
                    <a:pt x="142484" y="62901"/>
                  </a:cubicBezTo>
                  <a:cubicBezTo>
                    <a:pt x="168067" y="62901"/>
                    <a:pt x="199322" y="85860"/>
                    <a:pt x="199322" y="112658"/>
                  </a:cubicBezTo>
                  <a:cubicBezTo>
                    <a:pt x="199322" y="164865"/>
                    <a:pt x="126751" y="214020"/>
                    <a:pt x="70501" y="21402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5" name="Freeform: Shape 127">
              <a:extLst>
                <a:ext uri="{FF2B5EF4-FFF2-40B4-BE49-F238E27FC236}">
                  <a16:creationId xmlns:a16="http://schemas.microsoft.com/office/drawing/2014/main" id="{A4D2F927-EF7F-4628-B104-F824DBB49A9C}"/>
                </a:ext>
              </a:extLst>
            </p:cNvPr>
            <p:cNvSpPr/>
            <p:nvPr/>
          </p:nvSpPr>
          <p:spPr>
            <a:xfrm>
              <a:off x="4873769" y="1700254"/>
              <a:ext cx="168254" cy="187302"/>
            </a:xfrm>
            <a:custGeom>
              <a:avLst/>
              <a:gdLst>
                <a:gd name="connsiteX0" fmla="*/ 75886 w 168253"/>
                <a:gd name="connsiteY0" fmla="*/ 187606 h 187301"/>
                <a:gd name="connsiteX1" fmla="*/ 0 w 168253"/>
                <a:gd name="connsiteY1" fmla="*/ 127145 h 187301"/>
                <a:gd name="connsiteX2" fmla="*/ 89282 w 168253"/>
                <a:gd name="connsiteY2" fmla="*/ 1930 h 187301"/>
                <a:gd name="connsiteX3" fmla="*/ 90738 w 168253"/>
                <a:gd name="connsiteY3" fmla="*/ 804 h 187301"/>
                <a:gd name="connsiteX4" fmla="*/ 108757 w 168253"/>
                <a:gd name="connsiteY4" fmla="*/ 9371 h 187301"/>
                <a:gd name="connsiteX5" fmla="*/ 109913 w 168253"/>
                <a:gd name="connsiteY5" fmla="*/ 17537 h 187301"/>
                <a:gd name="connsiteX6" fmla="*/ 17024 w 168253"/>
                <a:gd name="connsiteY6" fmla="*/ 139462 h 187301"/>
                <a:gd name="connsiteX7" fmla="*/ 52800 w 168253"/>
                <a:gd name="connsiteY7" fmla="*/ 167217 h 187301"/>
                <a:gd name="connsiteX8" fmla="*/ 154290 w 168253"/>
                <a:gd name="connsiteY8" fmla="*/ 143691 h 187301"/>
                <a:gd name="connsiteX9" fmla="*/ 166903 w 168253"/>
                <a:gd name="connsiteY9" fmla="*/ 153075 h 187301"/>
                <a:gd name="connsiteX10" fmla="*/ 166467 w 168253"/>
                <a:gd name="connsiteY10" fmla="*/ 162573 h 187301"/>
                <a:gd name="connsiteX11" fmla="*/ 75886 w 168253"/>
                <a:gd name="connsiteY11" fmla="*/ 187606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3" h="187301">
                  <a:moveTo>
                    <a:pt x="75886" y="187606"/>
                  </a:moveTo>
                  <a:cubicBezTo>
                    <a:pt x="47704" y="187606"/>
                    <a:pt x="0" y="174869"/>
                    <a:pt x="0" y="127145"/>
                  </a:cubicBezTo>
                  <a:cubicBezTo>
                    <a:pt x="0" y="90290"/>
                    <a:pt x="30874" y="46988"/>
                    <a:pt x="89282" y="1930"/>
                  </a:cubicBezTo>
                  <a:lnTo>
                    <a:pt x="90738" y="804"/>
                  </a:lnTo>
                  <a:cubicBezTo>
                    <a:pt x="94628" y="-2231"/>
                    <a:pt x="104355" y="3915"/>
                    <a:pt x="108757" y="9371"/>
                  </a:cubicBezTo>
                  <a:cubicBezTo>
                    <a:pt x="112728" y="14294"/>
                    <a:pt x="110891" y="16724"/>
                    <a:pt x="109913" y="17537"/>
                  </a:cubicBezTo>
                  <a:cubicBezTo>
                    <a:pt x="82120" y="40804"/>
                    <a:pt x="17024" y="95289"/>
                    <a:pt x="17024" y="139462"/>
                  </a:cubicBezTo>
                  <a:cubicBezTo>
                    <a:pt x="17024" y="156584"/>
                    <a:pt x="30730" y="167217"/>
                    <a:pt x="52800" y="167217"/>
                  </a:cubicBezTo>
                  <a:cubicBezTo>
                    <a:pt x="81752" y="167217"/>
                    <a:pt x="117790" y="158861"/>
                    <a:pt x="154290" y="143691"/>
                  </a:cubicBezTo>
                  <a:cubicBezTo>
                    <a:pt x="158971" y="141769"/>
                    <a:pt x="164474" y="148012"/>
                    <a:pt x="166903" y="153075"/>
                  </a:cubicBezTo>
                  <a:cubicBezTo>
                    <a:pt x="169104" y="157667"/>
                    <a:pt x="168939" y="161214"/>
                    <a:pt x="166467" y="162573"/>
                  </a:cubicBezTo>
                  <a:cubicBezTo>
                    <a:pt x="134031" y="180351"/>
                    <a:pt x="107788" y="187606"/>
                    <a:pt x="75886" y="187606"/>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6" name="Freeform: Shape 128">
              <a:extLst>
                <a:ext uri="{FF2B5EF4-FFF2-40B4-BE49-F238E27FC236}">
                  <a16:creationId xmlns:a16="http://schemas.microsoft.com/office/drawing/2014/main" id="{E0297349-01BD-402E-9945-85F088D6A7AC}"/>
                </a:ext>
              </a:extLst>
            </p:cNvPr>
            <p:cNvSpPr/>
            <p:nvPr/>
          </p:nvSpPr>
          <p:spPr>
            <a:xfrm>
              <a:off x="5002849" y="1555632"/>
              <a:ext cx="174603" cy="158730"/>
            </a:xfrm>
            <a:custGeom>
              <a:avLst/>
              <a:gdLst>
                <a:gd name="connsiteX0" fmla="*/ 69937 w 174603"/>
                <a:gd name="connsiteY0" fmla="*/ 160579 h 158730"/>
                <a:gd name="connsiteX1" fmla="*/ 7609 w 174603"/>
                <a:gd name="connsiteY1" fmla="*/ 113219 h 158730"/>
                <a:gd name="connsiteX2" fmla="*/ 17408 w 174603"/>
                <a:gd name="connsiteY2" fmla="*/ 92186 h 158730"/>
                <a:gd name="connsiteX3" fmla="*/ 27525 w 174603"/>
                <a:gd name="connsiteY3" fmla="*/ 91687 h 158730"/>
                <a:gd name="connsiteX4" fmla="*/ 37040 w 174603"/>
                <a:gd name="connsiteY4" fmla="*/ 98734 h 158730"/>
                <a:gd name="connsiteX5" fmla="*/ 35753 w 174603"/>
                <a:gd name="connsiteY5" fmla="*/ 102095 h 158730"/>
                <a:gd name="connsiteX6" fmla="*/ 22936 w 174603"/>
                <a:gd name="connsiteY6" fmla="*/ 125049 h 158730"/>
                <a:gd name="connsiteX7" fmla="*/ 49129 w 174603"/>
                <a:gd name="connsiteY7" fmla="*/ 143212 h 158730"/>
                <a:gd name="connsiteX8" fmla="*/ 158843 w 174603"/>
                <a:gd name="connsiteY8" fmla="*/ 55522 h 158730"/>
                <a:gd name="connsiteX9" fmla="*/ 121747 w 174603"/>
                <a:gd name="connsiteY9" fmla="*/ 22298 h 158730"/>
                <a:gd name="connsiteX10" fmla="*/ 18102 w 174603"/>
                <a:gd name="connsiteY10" fmla="*/ 80872 h 158730"/>
                <a:gd name="connsiteX11" fmla="*/ 14399 w 174603"/>
                <a:gd name="connsiteY11" fmla="*/ 82362 h 158730"/>
                <a:gd name="connsiteX12" fmla="*/ 1031 w 174603"/>
                <a:gd name="connsiteY12" fmla="*/ 68995 h 158730"/>
                <a:gd name="connsiteX13" fmla="*/ 892 w 174603"/>
                <a:gd name="connsiteY13" fmla="*/ 61701 h 158730"/>
                <a:gd name="connsiteX14" fmla="*/ 37785 w 174603"/>
                <a:gd name="connsiteY14" fmla="*/ 26573 h 158730"/>
                <a:gd name="connsiteX15" fmla="*/ 106576 w 174603"/>
                <a:gd name="connsiteY15" fmla="*/ 0 h 158730"/>
                <a:gd name="connsiteX16" fmla="*/ 174724 w 174603"/>
                <a:gd name="connsiteY16" fmla="*/ 65977 h 158730"/>
                <a:gd name="connsiteX17" fmla="*/ 69937 w 174603"/>
                <a:gd name="connsiteY17" fmla="*/ 160579 h 1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603" h="158730">
                  <a:moveTo>
                    <a:pt x="69937" y="160579"/>
                  </a:moveTo>
                  <a:cubicBezTo>
                    <a:pt x="8320" y="160579"/>
                    <a:pt x="7609" y="115153"/>
                    <a:pt x="7609" y="113219"/>
                  </a:cubicBezTo>
                  <a:cubicBezTo>
                    <a:pt x="7609" y="103081"/>
                    <a:pt x="13751" y="95691"/>
                    <a:pt x="17408" y="92186"/>
                  </a:cubicBezTo>
                  <a:cubicBezTo>
                    <a:pt x="20007" y="89689"/>
                    <a:pt x="25353" y="91005"/>
                    <a:pt x="27525" y="91687"/>
                  </a:cubicBezTo>
                  <a:cubicBezTo>
                    <a:pt x="31821" y="93028"/>
                    <a:pt x="36430" y="95733"/>
                    <a:pt x="37040" y="98734"/>
                  </a:cubicBezTo>
                  <a:cubicBezTo>
                    <a:pt x="37290" y="99983"/>
                    <a:pt x="36837" y="101172"/>
                    <a:pt x="35753" y="102095"/>
                  </a:cubicBezTo>
                  <a:cubicBezTo>
                    <a:pt x="27067" y="109460"/>
                    <a:pt x="22936" y="114776"/>
                    <a:pt x="22936" y="125049"/>
                  </a:cubicBezTo>
                  <a:cubicBezTo>
                    <a:pt x="22936" y="133858"/>
                    <a:pt x="32113" y="143212"/>
                    <a:pt x="49129" y="143212"/>
                  </a:cubicBezTo>
                  <a:cubicBezTo>
                    <a:pt x="116117" y="143212"/>
                    <a:pt x="158843" y="85634"/>
                    <a:pt x="158843" y="55522"/>
                  </a:cubicBezTo>
                  <a:cubicBezTo>
                    <a:pt x="158843" y="28059"/>
                    <a:pt x="138669" y="22298"/>
                    <a:pt x="121747" y="22298"/>
                  </a:cubicBezTo>
                  <a:cubicBezTo>
                    <a:pt x="62991" y="22298"/>
                    <a:pt x="19906" y="78480"/>
                    <a:pt x="18102" y="80872"/>
                  </a:cubicBezTo>
                  <a:cubicBezTo>
                    <a:pt x="17218" y="82040"/>
                    <a:pt x="15922" y="82544"/>
                    <a:pt x="14399" y="82362"/>
                  </a:cubicBezTo>
                  <a:cubicBezTo>
                    <a:pt x="9798" y="81786"/>
                    <a:pt x="3436" y="74705"/>
                    <a:pt x="1031" y="68995"/>
                  </a:cubicBezTo>
                  <a:cubicBezTo>
                    <a:pt x="-293" y="65845"/>
                    <a:pt x="-344" y="63318"/>
                    <a:pt x="892" y="61701"/>
                  </a:cubicBezTo>
                  <a:cubicBezTo>
                    <a:pt x="5611" y="55500"/>
                    <a:pt x="19389" y="40178"/>
                    <a:pt x="37785" y="26573"/>
                  </a:cubicBezTo>
                  <a:cubicBezTo>
                    <a:pt x="61637" y="8944"/>
                    <a:pt x="84786" y="0"/>
                    <a:pt x="106576" y="0"/>
                  </a:cubicBezTo>
                  <a:cubicBezTo>
                    <a:pt x="153395" y="0"/>
                    <a:pt x="174724" y="34205"/>
                    <a:pt x="174724" y="65977"/>
                  </a:cubicBezTo>
                  <a:cubicBezTo>
                    <a:pt x="174724" y="116376"/>
                    <a:pt x="125759" y="160579"/>
                    <a:pt x="69937" y="160579"/>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grpSp>
      <p:grpSp>
        <p:nvGrpSpPr>
          <p:cNvPr id="47" name="Graphic 5">
            <a:extLst>
              <a:ext uri="{FF2B5EF4-FFF2-40B4-BE49-F238E27FC236}">
                <a16:creationId xmlns:a16="http://schemas.microsoft.com/office/drawing/2014/main" id="{CDE288A6-82FE-4B85-962E-73EDF36E36BD}"/>
              </a:ext>
            </a:extLst>
          </p:cNvPr>
          <p:cNvGrpSpPr>
            <a:grpSpLocks noChangeAspect="1"/>
          </p:cNvGrpSpPr>
          <p:nvPr userDrawn="1"/>
        </p:nvGrpSpPr>
        <p:grpSpPr>
          <a:xfrm>
            <a:off x="1009273" y="4089395"/>
            <a:ext cx="2833765" cy="849650"/>
            <a:chOff x="465433" y="2915883"/>
            <a:chExt cx="5400000" cy="1619048"/>
          </a:xfrm>
        </p:grpSpPr>
        <p:sp>
          <p:nvSpPr>
            <p:cNvPr id="48" name="Freeform: Shape 130">
              <a:extLst>
                <a:ext uri="{FF2B5EF4-FFF2-40B4-BE49-F238E27FC236}">
                  <a16:creationId xmlns:a16="http://schemas.microsoft.com/office/drawing/2014/main" id="{C989CC16-CFEC-4C9A-8DA8-61BF7163941F}"/>
                </a:ext>
              </a:extLst>
            </p:cNvPr>
            <p:cNvSpPr/>
            <p:nvPr/>
          </p:nvSpPr>
          <p:spPr>
            <a:xfrm>
              <a:off x="1545295" y="3509765"/>
              <a:ext cx="511111" cy="584127"/>
            </a:xfrm>
            <a:custGeom>
              <a:avLst/>
              <a:gdLst>
                <a:gd name="connsiteX0" fmla="*/ 172888 w 511111"/>
                <a:gd name="connsiteY0" fmla="*/ 434645 h 584127"/>
                <a:gd name="connsiteX1" fmla="*/ 238260 w 511111"/>
                <a:gd name="connsiteY1" fmla="*/ 440647 h 584127"/>
                <a:gd name="connsiteX2" fmla="*/ 340956 w 511111"/>
                <a:gd name="connsiteY2" fmla="*/ 354920 h 584127"/>
                <a:gd name="connsiteX3" fmla="*/ 243352 w 511111"/>
                <a:gd name="connsiteY3" fmla="*/ 268334 h 584127"/>
                <a:gd name="connsiteX4" fmla="*/ 172888 w 511111"/>
                <a:gd name="connsiteY4" fmla="*/ 278624 h 584127"/>
                <a:gd name="connsiteX5" fmla="*/ 0 w 511111"/>
                <a:gd name="connsiteY5" fmla="*/ 0 h 584127"/>
                <a:gd name="connsiteX6" fmla="*/ 172888 w 511111"/>
                <a:gd name="connsiteY6" fmla="*/ 0 h 584127"/>
                <a:gd name="connsiteX7" fmla="*/ 172888 w 511111"/>
                <a:gd name="connsiteY7" fmla="*/ 143170 h 584127"/>
                <a:gd name="connsiteX8" fmla="*/ 278378 w 511111"/>
                <a:gd name="connsiteY8" fmla="*/ 124309 h 584127"/>
                <a:gd name="connsiteX9" fmla="*/ 512625 w 511111"/>
                <a:gd name="connsiteY9" fmla="*/ 360063 h 584127"/>
                <a:gd name="connsiteX10" fmla="*/ 281777 w 511111"/>
                <a:gd name="connsiteY10" fmla="*/ 584672 h 584127"/>
                <a:gd name="connsiteX11" fmla="*/ 0 w 511111"/>
                <a:gd name="connsiteY11" fmla="*/ 584672 h 58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7">
                  <a:moveTo>
                    <a:pt x="172888" y="434645"/>
                  </a:moveTo>
                  <a:cubicBezTo>
                    <a:pt x="195805" y="438932"/>
                    <a:pt x="221286" y="440647"/>
                    <a:pt x="238260" y="440647"/>
                  </a:cubicBezTo>
                  <a:cubicBezTo>
                    <a:pt x="300215" y="440647"/>
                    <a:pt x="340956" y="407216"/>
                    <a:pt x="340956" y="354920"/>
                  </a:cubicBezTo>
                  <a:cubicBezTo>
                    <a:pt x="340956" y="303483"/>
                    <a:pt x="301062" y="268334"/>
                    <a:pt x="243352" y="268334"/>
                  </a:cubicBezTo>
                  <a:cubicBezTo>
                    <a:pt x="222133" y="268334"/>
                    <a:pt x="196651" y="270903"/>
                    <a:pt x="172888" y="278624"/>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41"/>
                    <a:pt x="442183" y="584672"/>
                    <a:pt x="281777" y="584672"/>
                  </a:cubicBez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49" name="Freeform: Shape 131">
              <a:extLst>
                <a:ext uri="{FF2B5EF4-FFF2-40B4-BE49-F238E27FC236}">
                  <a16:creationId xmlns:a16="http://schemas.microsoft.com/office/drawing/2014/main" id="{F8FBEBB6-9936-4FD0-AC81-6E0975D0323A}"/>
                </a:ext>
              </a:extLst>
            </p:cNvPr>
            <p:cNvSpPr/>
            <p:nvPr/>
          </p:nvSpPr>
          <p:spPr>
            <a:xfrm>
              <a:off x="2084676" y="3634074"/>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77"/>
                    <a:pt x="355081" y="234040"/>
                  </a:cubicBezTo>
                  <a:cubicBezTo>
                    <a:pt x="355081" y="182603"/>
                    <a:pt x="317921" y="146599"/>
                    <a:pt x="263953" y="146599"/>
                  </a:cubicBezTo>
                  <a:cubicBezTo>
                    <a:pt x="209985" y="146599"/>
                    <a:pt x="172825" y="182603"/>
                    <a:pt x="172825" y="234040"/>
                  </a:cubicBezTo>
                  <a:cubicBezTo>
                    <a:pt x="172825" y="285477"/>
                    <a:pt x="209985" y="321485"/>
                    <a:pt x="263953" y="321485"/>
                  </a:cubicBezTo>
                  <a:moveTo>
                    <a:pt x="263953" y="0"/>
                  </a:moveTo>
                  <a:cubicBezTo>
                    <a:pt x="454915" y="0"/>
                    <a:pt x="527901" y="124309"/>
                    <a:pt x="527901" y="234040"/>
                  </a:cubicBezTo>
                  <a:cubicBezTo>
                    <a:pt x="527901" y="354061"/>
                    <a:pt x="443880" y="468079"/>
                    <a:pt x="265650" y="468079"/>
                  </a:cubicBezTo>
                  <a:cubicBezTo>
                    <a:pt x="74688" y="468079"/>
                    <a:pt x="0" y="344630"/>
                    <a:pt x="0" y="234040"/>
                  </a:cubicBezTo>
                  <a:cubicBezTo>
                    <a:pt x="0" y="117447"/>
                    <a:pt x="78933" y="0"/>
                    <a:pt x="263953"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0" name="Freeform: Shape 132">
              <a:extLst>
                <a:ext uri="{FF2B5EF4-FFF2-40B4-BE49-F238E27FC236}">
                  <a16:creationId xmlns:a16="http://schemas.microsoft.com/office/drawing/2014/main" id="{0DAC7C22-23B0-4F39-99A6-92FE1CA83E16}"/>
                </a:ext>
              </a:extLst>
            </p:cNvPr>
            <p:cNvSpPr/>
            <p:nvPr/>
          </p:nvSpPr>
          <p:spPr>
            <a:xfrm>
              <a:off x="2647641" y="3509765"/>
              <a:ext cx="171429" cy="584127"/>
            </a:xfrm>
            <a:custGeom>
              <a:avLst/>
              <a:gdLst>
                <a:gd name="connsiteX0" fmla="*/ 0 w 171428"/>
                <a:gd name="connsiteY0" fmla="*/ 0 h 584127"/>
                <a:gd name="connsiteX1" fmla="*/ 172643 w 171428"/>
                <a:gd name="connsiteY1" fmla="*/ 0 h 584127"/>
                <a:gd name="connsiteX2" fmla="*/ 172643 w 171428"/>
                <a:gd name="connsiteY2" fmla="*/ 584672 h 584127"/>
                <a:gd name="connsiteX3" fmla="*/ 0 w 171428"/>
                <a:gd name="connsiteY3" fmla="*/ 584672 h 584127"/>
              </a:gdLst>
              <a:ahLst/>
              <a:cxnLst>
                <a:cxn ang="0">
                  <a:pos x="connsiteX0" y="connsiteY0"/>
                </a:cxn>
                <a:cxn ang="0">
                  <a:pos x="connsiteX1" y="connsiteY1"/>
                </a:cxn>
                <a:cxn ang="0">
                  <a:pos x="connsiteX2" y="connsiteY2"/>
                </a:cxn>
                <a:cxn ang="0">
                  <a:pos x="connsiteX3" y="connsiteY3"/>
                </a:cxn>
              </a:cxnLst>
              <a:rect l="l" t="t" r="r" b="b"/>
              <a:pathLst>
                <a:path w="171428" h="584127">
                  <a:moveTo>
                    <a:pt x="0" y="0"/>
                  </a:moveTo>
                  <a:lnTo>
                    <a:pt x="172643" y="0"/>
                  </a:lnTo>
                  <a:lnTo>
                    <a:pt x="172643" y="584672"/>
                  </a:ln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1" name="Freeform: Shape 133">
              <a:extLst>
                <a:ext uri="{FF2B5EF4-FFF2-40B4-BE49-F238E27FC236}">
                  <a16:creationId xmlns:a16="http://schemas.microsoft.com/office/drawing/2014/main" id="{0F3D912F-761B-4150-8700-94D7F45E1B64}"/>
                </a:ext>
              </a:extLst>
            </p:cNvPr>
            <p:cNvSpPr/>
            <p:nvPr/>
          </p:nvSpPr>
          <p:spPr>
            <a:xfrm>
              <a:off x="2841605" y="3892113"/>
              <a:ext cx="203175" cy="209524"/>
            </a:xfrm>
            <a:custGeom>
              <a:avLst/>
              <a:gdLst>
                <a:gd name="connsiteX0" fmla="*/ 204787 w 203174"/>
                <a:gd name="connsiteY0" fmla="*/ 104592 h 209523"/>
                <a:gd name="connsiteX1" fmla="*/ 102810 w 203174"/>
                <a:gd name="connsiteY1" fmla="*/ 210036 h 209523"/>
                <a:gd name="connsiteX2" fmla="*/ 0 w 203174"/>
                <a:gd name="connsiteY2" fmla="*/ 104592 h 209523"/>
                <a:gd name="connsiteX3" fmla="*/ 102810 w 203174"/>
                <a:gd name="connsiteY3" fmla="*/ 0 h 209523"/>
                <a:gd name="connsiteX4" fmla="*/ 204787 w 203174"/>
                <a:gd name="connsiteY4" fmla="*/ 104592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92"/>
                  </a:moveTo>
                  <a:cubicBezTo>
                    <a:pt x="204787" y="162882"/>
                    <a:pt x="159648" y="210036"/>
                    <a:pt x="102810" y="210036"/>
                  </a:cubicBezTo>
                  <a:cubicBezTo>
                    <a:pt x="45972" y="210036"/>
                    <a:pt x="0" y="162882"/>
                    <a:pt x="0" y="104592"/>
                  </a:cubicBezTo>
                  <a:cubicBezTo>
                    <a:pt x="0" y="46298"/>
                    <a:pt x="45972" y="0"/>
                    <a:pt x="102810" y="0"/>
                  </a:cubicBezTo>
                  <a:cubicBezTo>
                    <a:pt x="159648" y="0"/>
                    <a:pt x="204787" y="46298"/>
                    <a:pt x="204787" y="10459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2" name="Freeform: Shape 134">
              <a:extLst>
                <a:ext uri="{FF2B5EF4-FFF2-40B4-BE49-F238E27FC236}">
                  <a16:creationId xmlns:a16="http://schemas.microsoft.com/office/drawing/2014/main" id="{6FACC206-EEDD-48D4-BFB4-179FD5B19E21}"/>
                </a:ext>
              </a:extLst>
            </p:cNvPr>
            <p:cNvSpPr/>
            <p:nvPr/>
          </p:nvSpPr>
          <p:spPr>
            <a:xfrm>
              <a:off x="3047742" y="3634074"/>
              <a:ext cx="387302" cy="466667"/>
            </a:xfrm>
            <a:custGeom>
              <a:avLst/>
              <a:gdLst>
                <a:gd name="connsiteX0" fmla="*/ 389172 w 387301"/>
                <a:gd name="connsiteY0" fmla="*/ 439787 h 466666"/>
                <a:gd name="connsiteX1" fmla="*/ 249468 w 387301"/>
                <a:gd name="connsiteY1" fmla="*/ 468079 h 466666"/>
                <a:gd name="connsiteX2" fmla="*/ 0 w 387301"/>
                <a:gd name="connsiteY2" fmla="*/ 236609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9 h 466666"/>
                <a:gd name="connsiteX8" fmla="*/ 281070 w 387301"/>
                <a:gd name="connsiteY8" fmla="*/ 321485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09"/>
                  </a:cubicBezTo>
                  <a:cubicBezTo>
                    <a:pt x="0" y="123449"/>
                    <a:pt x="74006" y="0"/>
                    <a:pt x="244478" y="0"/>
                  </a:cubicBezTo>
                  <a:cubicBezTo>
                    <a:pt x="291047" y="0"/>
                    <a:pt x="340939" y="7716"/>
                    <a:pt x="385849" y="23145"/>
                  </a:cubicBezTo>
                  <a:lnTo>
                    <a:pt x="385849" y="173172"/>
                  </a:lnTo>
                  <a:cubicBezTo>
                    <a:pt x="347597" y="155170"/>
                    <a:pt x="312668" y="146594"/>
                    <a:pt x="276080" y="146594"/>
                  </a:cubicBezTo>
                  <a:cubicBezTo>
                    <a:pt x="214543" y="146594"/>
                    <a:pt x="172965" y="182603"/>
                    <a:pt x="172965" y="234899"/>
                  </a:cubicBezTo>
                  <a:cubicBezTo>
                    <a:pt x="172965" y="286332"/>
                    <a:pt x="217037" y="321485"/>
                    <a:pt x="281070" y="321485"/>
                  </a:cubicBezTo>
                  <a:cubicBezTo>
                    <a:pt x="313502" y="321485"/>
                    <a:pt x="341773" y="313769"/>
                    <a:pt x="389172" y="293193"/>
                  </a:cubicBez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3" name="Freeform: Shape 135">
              <a:extLst>
                <a:ext uri="{FF2B5EF4-FFF2-40B4-BE49-F238E27FC236}">
                  <a16:creationId xmlns:a16="http://schemas.microsoft.com/office/drawing/2014/main" id="{A961A7F2-7802-449C-8B7E-32866A5CA4EF}"/>
                </a:ext>
              </a:extLst>
            </p:cNvPr>
            <p:cNvSpPr/>
            <p:nvPr/>
          </p:nvSpPr>
          <p:spPr>
            <a:xfrm>
              <a:off x="3459864" y="3634074"/>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77"/>
                    <a:pt x="355076" y="234040"/>
                  </a:cubicBezTo>
                  <a:cubicBezTo>
                    <a:pt x="355076" y="182603"/>
                    <a:pt x="317921" y="146599"/>
                    <a:pt x="263949" y="146599"/>
                  </a:cubicBezTo>
                  <a:cubicBezTo>
                    <a:pt x="209980" y="146599"/>
                    <a:pt x="172821" y="182603"/>
                    <a:pt x="172821" y="234040"/>
                  </a:cubicBezTo>
                  <a:cubicBezTo>
                    <a:pt x="172821" y="285477"/>
                    <a:pt x="209980" y="321485"/>
                    <a:pt x="263949" y="321485"/>
                  </a:cubicBezTo>
                  <a:moveTo>
                    <a:pt x="263949" y="0"/>
                  </a:moveTo>
                  <a:cubicBezTo>
                    <a:pt x="454911" y="0"/>
                    <a:pt x="527901" y="124309"/>
                    <a:pt x="527901" y="234040"/>
                  </a:cubicBezTo>
                  <a:cubicBezTo>
                    <a:pt x="527901" y="354061"/>
                    <a:pt x="443880" y="468079"/>
                    <a:pt x="265646" y="468079"/>
                  </a:cubicBezTo>
                  <a:cubicBezTo>
                    <a:pt x="74683" y="468079"/>
                    <a:pt x="0" y="344630"/>
                    <a:pt x="0" y="234040"/>
                  </a:cubicBezTo>
                  <a:cubicBezTo>
                    <a:pt x="0" y="117447"/>
                    <a:pt x="78929" y="0"/>
                    <a:pt x="263949"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4" name="Freeform: Shape 136">
              <a:extLst>
                <a:ext uri="{FF2B5EF4-FFF2-40B4-BE49-F238E27FC236}">
                  <a16:creationId xmlns:a16="http://schemas.microsoft.com/office/drawing/2014/main" id="{672B3016-88B9-4340-BB15-36A94F47D385}"/>
                </a:ext>
              </a:extLst>
            </p:cNvPr>
            <p:cNvSpPr/>
            <p:nvPr/>
          </p:nvSpPr>
          <p:spPr>
            <a:xfrm>
              <a:off x="4025225" y="3634074"/>
              <a:ext cx="758730" cy="460318"/>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599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88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88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1"/>
                    <a:pt x="263580" y="0"/>
                    <a:pt x="318166" y="0"/>
                  </a:cubicBezTo>
                  <a:cubicBezTo>
                    <a:pt x="380435" y="0"/>
                    <a:pt x="420528" y="24004"/>
                    <a:pt x="453794" y="80584"/>
                  </a:cubicBezTo>
                  <a:cubicBezTo>
                    <a:pt x="499004" y="28288"/>
                    <a:pt x="554445" y="0"/>
                    <a:pt x="614157" y="0"/>
                  </a:cubicBezTo>
                  <a:cubicBezTo>
                    <a:pt x="715664" y="0"/>
                    <a:pt x="759660" y="80584"/>
                    <a:pt x="759660" y="170599"/>
                  </a:cubicBezTo>
                  <a:lnTo>
                    <a:pt x="759660" y="460363"/>
                  </a:lnTo>
                  <a:lnTo>
                    <a:pt x="587093" y="460363"/>
                  </a:lnTo>
                  <a:lnTo>
                    <a:pt x="587093" y="200605"/>
                  </a:lnTo>
                  <a:cubicBezTo>
                    <a:pt x="587093" y="168029"/>
                    <a:pt x="567969" y="146599"/>
                    <a:pt x="538966" y="146599"/>
                  </a:cubicBezTo>
                  <a:cubicBezTo>
                    <a:pt x="513374" y="146599"/>
                    <a:pt x="484630" y="162886"/>
                    <a:pt x="466721" y="192888"/>
                  </a:cubicBezTo>
                  <a:lnTo>
                    <a:pt x="466721" y="460363"/>
                  </a:lnTo>
                  <a:lnTo>
                    <a:pt x="292939" y="460363"/>
                  </a:lnTo>
                  <a:lnTo>
                    <a:pt x="292939" y="204033"/>
                  </a:lnTo>
                  <a:cubicBezTo>
                    <a:pt x="292939" y="170599"/>
                    <a:pt x="272956" y="146599"/>
                    <a:pt x="242251" y="146599"/>
                  </a:cubicBezTo>
                  <a:cubicBezTo>
                    <a:pt x="220071" y="146599"/>
                    <a:pt x="191331" y="162886"/>
                    <a:pt x="172567" y="192888"/>
                  </a:cubicBezTo>
                  <a:lnTo>
                    <a:pt x="172567" y="460363"/>
                  </a:lnTo>
                  <a:lnTo>
                    <a:pt x="0" y="4603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5" name="Freeform: Shape 137">
              <a:extLst>
                <a:ext uri="{FF2B5EF4-FFF2-40B4-BE49-F238E27FC236}">
                  <a16:creationId xmlns:a16="http://schemas.microsoft.com/office/drawing/2014/main" id="{B4BD987B-5898-43DB-8A00-AD7DA0773835}"/>
                </a:ext>
              </a:extLst>
            </p:cNvPr>
            <p:cNvSpPr/>
            <p:nvPr/>
          </p:nvSpPr>
          <p:spPr>
            <a:xfrm>
              <a:off x="4727314" y="3218020"/>
              <a:ext cx="520635" cy="526984"/>
            </a:xfrm>
            <a:custGeom>
              <a:avLst/>
              <a:gdLst>
                <a:gd name="connsiteX0" fmla="*/ 261917 w 520634"/>
                <a:gd name="connsiteY0" fmla="*/ 0 h 526984"/>
                <a:gd name="connsiteX1" fmla="*/ 0 w 520634"/>
                <a:gd name="connsiteY1" fmla="*/ 264863 h 526984"/>
                <a:gd name="connsiteX2" fmla="*/ 261917 w 520634"/>
                <a:gd name="connsiteY2" fmla="*/ 529612 h 526984"/>
                <a:gd name="connsiteX3" fmla="*/ 523770 w 520634"/>
                <a:gd name="connsiteY3" fmla="*/ 264863 h 526984"/>
                <a:gd name="connsiteX4" fmla="*/ 261917 w 520634"/>
                <a:gd name="connsiteY4" fmla="*/ 0 h 526984"/>
                <a:gd name="connsiteX5" fmla="*/ 261917 w 520634"/>
                <a:gd name="connsiteY5" fmla="*/ 16775 h 526984"/>
                <a:gd name="connsiteX6" fmla="*/ 506996 w 520634"/>
                <a:gd name="connsiteY6" fmla="*/ 264863 h 526984"/>
                <a:gd name="connsiteX7" fmla="*/ 261917 w 520634"/>
                <a:gd name="connsiteY7" fmla="*/ 512837 h 526984"/>
                <a:gd name="connsiteX8" fmla="*/ 16770 w 520634"/>
                <a:gd name="connsiteY8" fmla="*/ 264863 h 526984"/>
                <a:gd name="connsiteX9" fmla="*/ 261917 w 520634"/>
                <a:gd name="connsiteY9" fmla="*/ 1677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917" y="0"/>
                  </a:moveTo>
                  <a:cubicBezTo>
                    <a:pt x="117494" y="0"/>
                    <a:pt x="0" y="118815"/>
                    <a:pt x="0" y="264863"/>
                  </a:cubicBezTo>
                  <a:cubicBezTo>
                    <a:pt x="0" y="410848"/>
                    <a:pt x="117494" y="529612"/>
                    <a:pt x="261917" y="529612"/>
                  </a:cubicBezTo>
                  <a:cubicBezTo>
                    <a:pt x="406302" y="529612"/>
                    <a:pt x="523770" y="410848"/>
                    <a:pt x="523770" y="264863"/>
                  </a:cubicBezTo>
                  <a:cubicBezTo>
                    <a:pt x="523770" y="118815"/>
                    <a:pt x="406302" y="0"/>
                    <a:pt x="261917" y="0"/>
                  </a:cubicBezTo>
                  <a:moveTo>
                    <a:pt x="261917" y="16775"/>
                  </a:moveTo>
                  <a:cubicBezTo>
                    <a:pt x="397057" y="16775"/>
                    <a:pt x="506996" y="128067"/>
                    <a:pt x="506996" y="264863"/>
                  </a:cubicBezTo>
                  <a:cubicBezTo>
                    <a:pt x="506996" y="401599"/>
                    <a:pt x="397057" y="512837"/>
                    <a:pt x="261917" y="512837"/>
                  </a:cubicBezTo>
                  <a:cubicBezTo>
                    <a:pt x="126743" y="512837"/>
                    <a:pt x="16770" y="401599"/>
                    <a:pt x="16770" y="264863"/>
                  </a:cubicBezTo>
                  <a:cubicBezTo>
                    <a:pt x="16770" y="128067"/>
                    <a:pt x="126743" y="16775"/>
                    <a:pt x="261917" y="1677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6" name="Freeform: Shape 138">
              <a:extLst>
                <a:ext uri="{FF2B5EF4-FFF2-40B4-BE49-F238E27FC236}">
                  <a16:creationId xmlns:a16="http://schemas.microsoft.com/office/drawing/2014/main" id="{B409C39E-E9E3-4AE5-B8E1-F5256146D032}"/>
                </a:ext>
              </a:extLst>
            </p:cNvPr>
            <p:cNvSpPr/>
            <p:nvPr/>
          </p:nvSpPr>
          <p:spPr>
            <a:xfrm>
              <a:off x="4797274" y="3292786"/>
              <a:ext cx="196825" cy="212698"/>
            </a:xfrm>
            <a:custGeom>
              <a:avLst/>
              <a:gdLst>
                <a:gd name="connsiteX0" fmla="*/ 137354 w 196825"/>
                <a:gd name="connsiteY0" fmla="*/ 18491 h 212698"/>
                <a:gd name="connsiteX1" fmla="*/ 137900 w 196825"/>
                <a:gd name="connsiteY1" fmla="*/ 19511 h 212698"/>
                <a:gd name="connsiteX2" fmla="*/ 70501 w 196825"/>
                <a:gd name="connsiteY2" fmla="*/ 214020 h 212698"/>
                <a:gd name="connsiteX3" fmla="*/ 0 w 196825"/>
                <a:gd name="connsiteY3" fmla="*/ 152886 h 212698"/>
                <a:gd name="connsiteX4" fmla="*/ 122683 w 196825"/>
                <a:gd name="connsiteY4" fmla="*/ 357 h 212698"/>
                <a:gd name="connsiteX5" fmla="*/ 138226 w 196825"/>
                <a:gd name="connsiteY5" fmla="*/ 13280 h 212698"/>
                <a:gd name="connsiteX6" fmla="*/ 138446 w 196825"/>
                <a:gd name="connsiteY6" fmla="*/ 20527 h 212698"/>
                <a:gd name="connsiteX7" fmla="*/ 19568 w 196825"/>
                <a:gd name="connsiteY7" fmla="*/ 162609 h 212698"/>
                <a:gd name="connsiteX8" fmla="*/ 63352 w 196825"/>
                <a:gd name="connsiteY8" fmla="*/ 195053 h 212698"/>
                <a:gd name="connsiteX9" fmla="*/ 184520 w 196825"/>
                <a:gd name="connsiteY9" fmla="*/ 107244 h 212698"/>
                <a:gd name="connsiteX10" fmla="*/ 154167 w 196825"/>
                <a:gd name="connsiteY10" fmla="*/ 86490 h 212698"/>
                <a:gd name="connsiteX11" fmla="*/ 69494 w 196825"/>
                <a:gd name="connsiteY11" fmla="*/ 146876 h 212698"/>
                <a:gd name="connsiteX12" fmla="*/ 63543 w 196825"/>
                <a:gd name="connsiteY12" fmla="*/ 149229 h 212698"/>
                <a:gd name="connsiteX13" fmla="*/ 56000 w 196825"/>
                <a:gd name="connsiteY13" fmla="*/ 141788 h 212698"/>
                <a:gd name="connsiteX14" fmla="*/ 142484 w 196825"/>
                <a:gd name="connsiteY14" fmla="*/ 62901 h 212698"/>
                <a:gd name="connsiteX15" fmla="*/ 199322 w 196825"/>
                <a:gd name="connsiteY15" fmla="*/ 112658 h 212698"/>
                <a:gd name="connsiteX16" fmla="*/ 70501 w 196825"/>
                <a:gd name="connsiteY16" fmla="*/ 214020 h 21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825" h="212698">
                  <a:moveTo>
                    <a:pt x="137354" y="18491"/>
                  </a:moveTo>
                  <a:lnTo>
                    <a:pt x="137900" y="19511"/>
                  </a:lnTo>
                  <a:close/>
                  <a:moveTo>
                    <a:pt x="70501" y="214020"/>
                  </a:moveTo>
                  <a:cubicBezTo>
                    <a:pt x="36597" y="214020"/>
                    <a:pt x="0" y="190647"/>
                    <a:pt x="0" y="152886"/>
                  </a:cubicBezTo>
                  <a:cubicBezTo>
                    <a:pt x="0" y="81034"/>
                    <a:pt x="91242" y="15020"/>
                    <a:pt x="122683" y="357"/>
                  </a:cubicBezTo>
                  <a:cubicBezTo>
                    <a:pt x="127598" y="-1945"/>
                    <a:pt x="135293" y="7409"/>
                    <a:pt x="138226" y="13280"/>
                  </a:cubicBezTo>
                  <a:cubicBezTo>
                    <a:pt x="140630" y="18080"/>
                    <a:pt x="139674" y="19871"/>
                    <a:pt x="138446" y="20527"/>
                  </a:cubicBezTo>
                  <a:cubicBezTo>
                    <a:pt x="81189" y="51189"/>
                    <a:pt x="19568" y="108725"/>
                    <a:pt x="19568" y="162609"/>
                  </a:cubicBezTo>
                  <a:cubicBezTo>
                    <a:pt x="19568" y="185957"/>
                    <a:pt x="31843" y="195053"/>
                    <a:pt x="63352" y="195053"/>
                  </a:cubicBezTo>
                  <a:cubicBezTo>
                    <a:pt x="100398" y="195053"/>
                    <a:pt x="184520" y="144027"/>
                    <a:pt x="184520" y="107244"/>
                  </a:cubicBezTo>
                  <a:cubicBezTo>
                    <a:pt x="184520" y="93475"/>
                    <a:pt x="174302" y="86490"/>
                    <a:pt x="154167" y="86490"/>
                  </a:cubicBezTo>
                  <a:cubicBezTo>
                    <a:pt x="104258" y="86490"/>
                    <a:pt x="77363" y="119020"/>
                    <a:pt x="69494" y="146876"/>
                  </a:cubicBezTo>
                  <a:cubicBezTo>
                    <a:pt x="68906" y="148958"/>
                    <a:pt x="66616" y="149860"/>
                    <a:pt x="63543" y="149229"/>
                  </a:cubicBezTo>
                  <a:cubicBezTo>
                    <a:pt x="59555" y="148412"/>
                    <a:pt x="55543" y="145335"/>
                    <a:pt x="56000" y="141788"/>
                  </a:cubicBezTo>
                  <a:cubicBezTo>
                    <a:pt x="59208" y="117072"/>
                    <a:pt x="85430" y="62901"/>
                    <a:pt x="142484" y="62901"/>
                  </a:cubicBezTo>
                  <a:cubicBezTo>
                    <a:pt x="168067" y="62901"/>
                    <a:pt x="199322" y="85860"/>
                    <a:pt x="199322" y="112658"/>
                  </a:cubicBezTo>
                  <a:cubicBezTo>
                    <a:pt x="199322" y="164865"/>
                    <a:pt x="126751" y="214020"/>
                    <a:pt x="70501" y="21402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7" name="Freeform: Shape 139">
              <a:extLst>
                <a:ext uri="{FF2B5EF4-FFF2-40B4-BE49-F238E27FC236}">
                  <a16:creationId xmlns:a16="http://schemas.microsoft.com/office/drawing/2014/main" id="{BFE28A03-E360-4FE5-883C-5C954DB274DB}"/>
                </a:ext>
              </a:extLst>
            </p:cNvPr>
            <p:cNvSpPr/>
            <p:nvPr/>
          </p:nvSpPr>
          <p:spPr>
            <a:xfrm>
              <a:off x="4873769" y="3493452"/>
              <a:ext cx="168254" cy="187302"/>
            </a:xfrm>
            <a:custGeom>
              <a:avLst/>
              <a:gdLst>
                <a:gd name="connsiteX0" fmla="*/ 75886 w 168253"/>
                <a:gd name="connsiteY0" fmla="*/ 187606 h 187301"/>
                <a:gd name="connsiteX1" fmla="*/ 0 w 168253"/>
                <a:gd name="connsiteY1" fmla="*/ 127145 h 187301"/>
                <a:gd name="connsiteX2" fmla="*/ 89282 w 168253"/>
                <a:gd name="connsiteY2" fmla="*/ 1930 h 187301"/>
                <a:gd name="connsiteX3" fmla="*/ 90738 w 168253"/>
                <a:gd name="connsiteY3" fmla="*/ 804 h 187301"/>
                <a:gd name="connsiteX4" fmla="*/ 108757 w 168253"/>
                <a:gd name="connsiteY4" fmla="*/ 9371 h 187301"/>
                <a:gd name="connsiteX5" fmla="*/ 109913 w 168253"/>
                <a:gd name="connsiteY5" fmla="*/ 17537 h 187301"/>
                <a:gd name="connsiteX6" fmla="*/ 17024 w 168253"/>
                <a:gd name="connsiteY6" fmla="*/ 139462 h 187301"/>
                <a:gd name="connsiteX7" fmla="*/ 52800 w 168253"/>
                <a:gd name="connsiteY7" fmla="*/ 167217 h 187301"/>
                <a:gd name="connsiteX8" fmla="*/ 154290 w 168253"/>
                <a:gd name="connsiteY8" fmla="*/ 143691 h 187301"/>
                <a:gd name="connsiteX9" fmla="*/ 166903 w 168253"/>
                <a:gd name="connsiteY9" fmla="*/ 153075 h 187301"/>
                <a:gd name="connsiteX10" fmla="*/ 166467 w 168253"/>
                <a:gd name="connsiteY10" fmla="*/ 162573 h 187301"/>
                <a:gd name="connsiteX11" fmla="*/ 75886 w 168253"/>
                <a:gd name="connsiteY11" fmla="*/ 187606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3" h="187301">
                  <a:moveTo>
                    <a:pt x="75886" y="187606"/>
                  </a:moveTo>
                  <a:cubicBezTo>
                    <a:pt x="47704" y="187606"/>
                    <a:pt x="0" y="174870"/>
                    <a:pt x="0" y="127145"/>
                  </a:cubicBezTo>
                  <a:cubicBezTo>
                    <a:pt x="0" y="90290"/>
                    <a:pt x="30874" y="46988"/>
                    <a:pt x="89282" y="1930"/>
                  </a:cubicBezTo>
                  <a:lnTo>
                    <a:pt x="90738" y="804"/>
                  </a:lnTo>
                  <a:cubicBezTo>
                    <a:pt x="94628" y="-2231"/>
                    <a:pt x="104355" y="3915"/>
                    <a:pt x="108757" y="9371"/>
                  </a:cubicBezTo>
                  <a:cubicBezTo>
                    <a:pt x="112728" y="14294"/>
                    <a:pt x="110891" y="16724"/>
                    <a:pt x="109913" y="17537"/>
                  </a:cubicBezTo>
                  <a:cubicBezTo>
                    <a:pt x="82120" y="40804"/>
                    <a:pt x="17024" y="95289"/>
                    <a:pt x="17024" y="139462"/>
                  </a:cubicBezTo>
                  <a:cubicBezTo>
                    <a:pt x="17024" y="156584"/>
                    <a:pt x="30730" y="167217"/>
                    <a:pt x="52800" y="167217"/>
                  </a:cubicBezTo>
                  <a:cubicBezTo>
                    <a:pt x="81752" y="167217"/>
                    <a:pt x="117790" y="158861"/>
                    <a:pt x="154290" y="143691"/>
                  </a:cubicBezTo>
                  <a:cubicBezTo>
                    <a:pt x="158971" y="141769"/>
                    <a:pt x="164474" y="148012"/>
                    <a:pt x="166903" y="153075"/>
                  </a:cubicBezTo>
                  <a:cubicBezTo>
                    <a:pt x="169104" y="157667"/>
                    <a:pt x="168939" y="161215"/>
                    <a:pt x="166467" y="162573"/>
                  </a:cubicBezTo>
                  <a:cubicBezTo>
                    <a:pt x="134031" y="180351"/>
                    <a:pt x="107788" y="187606"/>
                    <a:pt x="75886" y="187606"/>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58" name="Freeform: Shape 140">
              <a:extLst>
                <a:ext uri="{FF2B5EF4-FFF2-40B4-BE49-F238E27FC236}">
                  <a16:creationId xmlns:a16="http://schemas.microsoft.com/office/drawing/2014/main" id="{3BBC1661-9F7E-4508-9B1E-E6611528D93A}"/>
                </a:ext>
              </a:extLst>
            </p:cNvPr>
            <p:cNvSpPr/>
            <p:nvPr/>
          </p:nvSpPr>
          <p:spPr>
            <a:xfrm>
              <a:off x="5002849" y="3348830"/>
              <a:ext cx="174603" cy="158730"/>
            </a:xfrm>
            <a:custGeom>
              <a:avLst/>
              <a:gdLst>
                <a:gd name="connsiteX0" fmla="*/ 69937 w 174603"/>
                <a:gd name="connsiteY0" fmla="*/ 160580 h 158730"/>
                <a:gd name="connsiteX1" fmla="*/ 7609 w 174603"/>
                <a:gd name="connsiteY1" fmla="*/ 113219 h 158730"/>
                <a:gd name="connsiteX2" fmla="*/ 17408 w 174603"/>
                <a:gd name="connsiteY2" fmla="*/ 92186 h 158730"/>
                <a:gd name="connsiteX3" fmla="*/ 27525 w 174603"/>
                <a:gd name="connsiteY3" fmla="*/ 91687 h 158730"/>
                <a:gd name="connsiteX4" fmla="*/ 37040 w 174603"/>
                <a:gd name="connsiteY4" fmla="*/ 98734 h 158730"/>
                <a:gd name="connsiteX5" fmla="*/ 35753 w 174603"/>
                <a:gd name="connsiteY5" fmla="*/ 102095 h 158730"/>
                <a:gd name="connsiteX6" fmla="*/ 22936 w 174603"/>
                <a:gd name="connsiteY6" fmla="*/ 125049 h 158730"/>
                <a:gd name="connsiteX7" fmla="*/ 49129 w 174603"/>
                <a:gd name="connsiteY7" fmla="*/ 143212 h 158730"/>
                <a:gd name="connsiteX8" fmla="*/ 158843 w 174603"/>
                <a:gd name="connsiteY8" fmla="*/ 55522 h 158730"/>
                <a:gd name="connsiteX9" fmla="*/ 121747 w 174603"/>
                <a:gd name="connsiteY9" fmla="*/ 22298 h 158730"/>
                <a:gd name="connsiteX10" fmla="*/ 18102 w 174603"/>
                <a:gd name="connsiteY10" fmla="*/ 80872 h 158730"/>
                <a:gd name="connsiteX11" fmla="*/ 14399 w 174603"/>
                <a:gd name="connsiteY11" fmla="*/ 82357 h 158730"/>
                <a:gd name="connsiteX12" fmla="*/ 1031 w 174603"/>
                <a:gd name="connsiteY12" fmla="*/ 68995 h 158730"/>
                <a:gd name="connsiteX13" fmla="*/ 892 w 174603"/>
                <a:gd name="connsiteY13" fmla="*/ 61701 h 158730"/>
                <a:gd name="connsiteX14" fmla="*/ 37785 w 174603"/>
                <a:gd name="connsiteY14" fmla="*/ 26573 h 158730"/>
                <a:gd name="connsiteX15" fmla="*/ 106576 w 174603"/>
                <a:gd name="connsiteY15" fmla="*/ 0 h 158730"/>
                <a:gd name="connsiteX16" fmla="*/ 174724 w 174603"/>
                <a:gd name="connsiteY16" fmla="*/ 65977 h 158730"/>
                <a:gd name="connsiteX17" fmla="*/ 69937 w 174603"/>
                <a:gd name="connsiteY17" fmla="*/ 160580 h 1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603" h="158730">
                  <a:moveTo>
                    <a:pt x="69937" y="160580"/>
                  </a:moveTo>
                  <a:cubicBezTo>
                    <a:pt x="8320" y="160580"/>
                    <a:pt x="7609" y="115153"/>
                    <a:pt x="7609" y="113219"/>
                  </a:cubicBezTo>
                  <a:cubicBezTo>
                    <a:pt x="7609" y="103081"/>
                    <a:pt x="13751" y="95691"/>
                    <a:pt x="17408" y="92186"/>
                  </a:cubicBezTo>
                  <a:cubicBezTo>
                    <a:pt x="20007" y="89689"/>
                    <a:pt x="25353" y="91001"/>
                    <a:pt x="27525" y="91687"/>
                  </a:cubicBezTo>
                  <a:cubicBezTo>
                    <a:pt x="31821" y="93028"/>
                    <a:pt x="36430" y="95733"/>
                    <a:pt x="37040" y="98734"/>
                  </a:cubicBezTo>
                  <a:cubicBezTo>
                    <a:pt x="37290" y="99983"/>
                    <a:pt x="36837" y="101172"/>
                    <a:pt x="35753" y="102095"/>
                  </a:cubicBezTo>
                  <a:cubicBezTo>
                    <a:pt x="27067" y="109460"/>
                    <a:pt x="22936" y="114776"/>
                    <a:pt x="22936" y="125049"/>
                  </a:cubicBezTo>
                  <a:cubicBezTo>
                    <a:pt x="22936" y="133858"/>
                    <a:pt x="32113" y="143212"/>
                    <a:pt x="49129" y="143212"/>
                  </a:cubicBezTo>
                  <a:cubicBezTo>
                    <a:pt x="116117" y="143212"/>
                    <a:pt x="158843" y="85634"/>
                    <a:pt x="158843" y="55522"/>
                  </a:cubicBezTo>
                  <a:cubicBezTo>
                    <a:pt x="158843" y="28059"/>
                    <a:pt x="138669" y="22298"/>
                    <a:pt x="121747" y="22298"/>
                  </a:cubicBezTo>
                  <a:cubicBezTo>
                    <a:pt x="62991" y="22298"/>
                    <a:pt x="19906" y="78480"/>
                    <a:pt x="18102" y="80872"/>
                  </a:cubicBezTo>
                  <a:cubicBezTo>
                    <a:pt x="17218" y="82040"/>
                    <a:pt x="15922" y="82544"/>
                    <a:pt x="14399" y="82357"/>
                  </a:cubicBezTo>
                  <a:cubicBezTo>
                    <a:pt x="9798" y="81786"/>
                    <a:pt x="3436" y="74705"/>
                    <a:pt x="1031" y="68995"/>
                  </a:cubicBezTo>
                  <a:cubicBezTo>
                    <a:pt x="-293" y="65845"/>
                    <a:pt x="-344" y="63318"/>
                    <a:pt x="892" y="61701"/>
                  </a:cubicBezTo>
                  <a:cubicBezTo>
                    <a:pt x="5611" y="55500"/>
                    <a:pt x="19389" y="40178"/>
                    <a:pt x="37785" y="26573"/>
                  </a:cubicBezTo>
                  <a:cubicBezTo>
                    <a:pt x="61637" y="8944"/>
                    <a:pt x="84786" y="0"/>
                    <a:pt x="106576" y="0"/>
                  </a:cubicBezTo>
                  <a:cubicBezTo>
                    <a:pt x="153395" y="0"/>
                    <a:pt x="174724" y="34205"/>
                    <a:pt x="174724" y="65977"/>
                  </a:cubicBezTo>
                  <a:cubicBezTo>
                    <a:pt x="174724" y="116376"/>
                    <a:pt x="125759" y="160580"/>
                    <a:pt x="69937" y="16058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grpSp>
      <p:grpSp>
        <p:nvGrpSpPr>
          <p:cNvPr id="59" name="Graphic 89">
            <a:extLst>
              <a:ext uri="{FF2B5EF4-FFF2-40B4-BE49-F238E27FC236}">
                <a16:creationId xmlns:a16="http://schemas.microsoft.com/office/drawing/2014/main" id="{E8116A88-4320-430F-82C0-3B6084979D46}"/>
              </a:ext>
            </a:extLst>
          </p:cNvPr>
          <p:cNvGrpSpPr>
            <a:grpSpLocks noChangeAspect="1"/>
          </p:cNvGrpSpPr>
          <p:nvPr userDrawn="1"/>
        </p:nvGrpSpPr>
        <p:grpSpPr>
          <a:xfrm>
            <a:off x="8368900" y="2964842"/>
            <a:ext cx="2833765" cy="1132865"/>
            <a:chOff x="5968009" y="1122683"/>
            <a:chExt cx="5400000" cy="2158730"/>
          </a:xfrm>
        </p:grpSpPr>
        <p:sp>
          <p:nvSpPr>
            <p:cNvPr id="60" name="Freeform: Shape 142">
              <a:extLst>
                <a:ext uri="{FF2B5EF4-FFF2-40B4-BE49-F238E27FC236}">
                  <a16:creationId xmlns:a16="http://schemas.microsoft.com/office/drawing/2014/main" id="{46BD0D98-CBFC-446B-B275-556BD180DEAC}"/>
                </a:ext>
              </a:extLst>
            </p:cNvPr>
            <p:cNvSpPr/>
            <p:nvPr/>
          </p:nvSpPr>
          <p:spPr>
            <a:xfrm>
              <a:off x="10248151" y="1424970"/>
              <a:ext cx="520635" cy="526984"/>
            </a:xfrm>
            <a:custGeom>
              <a:avLst/>
              <a:gdLst>
                <a:gd name="connsiteX0" fmla="*/ 261731 w 520634"/>
                <a:gd name="connsiteY0" fmla="*/ 0 h 526984"/>
                <a:gd name="connsiteX1" fmla="*/ 0 w 520634"/>
                <a:gd name="connsiteY1" fmla="*/ 264668 h 526984"/>
                <a:gd name="connsiteX2" fmla="*/ 261731 w 520634"/>
                <a:gd name="connsiteY2" fmla="*/ 529226 h 526984"/>
                <a:gd name="connsiteX3" fmla="*/ 523393 w 520634"/>
                <a:gd name="connsiteY3" fmla="*/ 264668 h 526984"/>
                <a:gd name="connsiteX4" fmla="*/ 261731 w 520634"/>
                <a:gd name="connsiteY4" fmla="*/ 0 h 526984"/>
                <a:gd name="connsiteX5" fmla="*/ 261731 w 520634"/>
                <a:gd name="connsiteY5" fmla="*/ 14815 h 526984"/>
                <a:gd name="connsiteX6" fmla="*/ 508579 w 520634"/>
                <a:gd name="connsiteY6" fmla="*/ 264668 h 526984"/>
                <a:gd name="connsiteX7" fmla="*/ 261731 w 520634"/>
                <a:gd name="connsiteY7" fmla="*/ 514411 h 526984"/>
                <a:gd name="connsiteX8" fmla="*/ 14815 w 520634"/>
                <a:gd name="connsiteY8" fmla="*/ 264668 h 526984"/>
                <a:gd name="connsiteX9" fmla="*/ 261731 w 520634"/>
                <a:gd name="connsiteY9" fmla="*/ 1481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731" y="0"/>
                  </a:moveTo>
                  <a:cubicBezTo>
                    <a:pt x="117409" y="0"/>
                    <a:pt x="0" y="118730"/>
                    <a:pt x="0" y="264668"/>
                  </a:cubicBezTo>
                  <a:cubicBezTo>
                    <a:pt x="0" y="410547"/>
                    <a:pt x="117409" y="529226"/>
                    <a:pt x="261731" y="529226"/>
                  </a:cubicBezTo>
                  <a:cubicBezTo>
                    <a:pt x="406014" y="529226"/>
                    <a:pt x="523393" y="410547"/>
                    <a:pt x="523393" y="264668"/>
                  </a:cubicBezTo>
                  <a:cubicBezTo>
                    <a:pt x="523393" y="118730"/>
                    <a:pt x="406014" y="0"/>
                    <a:pt x="261731" y="0"/>
                  </a:cubicBezTo>
                  <a:moveTo>
                    <a:pt x="261731" y="14815"/>
                  </a:moveTo>
                  <a:cubicBezTo>
                    <a:pt x="397840" y="14815"/>
                    <a:pt x="508579" y="126899"/>
                    <a:pt x="508579" y="264668"/>
                  </a:cubicBezTo>
                  <a:cubicBezTo>
                    <a:pt x="508579" y="402378"/>
                    <a:pt x="397840" y="514411"/>
                    <a:pt x="261731" y="514411"/>
                  </a:cubicBezTo>
                  <a:cubicBezTo>
                    <a:pt x="125583" y="514411"/>
                    <a:pt x="14815" y="402378"/>
                    <a:pt x="14815" y="264668"/>
                  </a:cubicBezTo>
                  <a:cubicBezTo>
                    <a:pt x="14815" y="126899"/>
                    <a:pt x="125583" y="14815"/>
                    <a:pt x="261731" y="1481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1" name="Freeform: Shape 143">
              <a:extLst>
                <a:ext uri="{FF2B5EF4-FFF2-40B4-BE49-F238E27FC236}">
                  <a16:creationId xmlns:a16="http://schemas.microsoft.com/office/drawing/2014/main" id="{B98BF551-5ACC-489E-86CB-DCC6CD8AA5D7}"/>
                </a:ext>
              </a:extLst>
            </p:cNvPr>
            <p:cNvSpPr/>
            <p:nvPr/>
          </p:nvSpPr>
          <p:spPr>
            <a:xfrm>
              <a:off x="10319228" y="1500832"/>
              <a:ext cx="196825" cy="209524"/>
            </a:xfrm>
            <a:custGeom>
              <a:avLst/>
              <a:gdLst>
                <a:gd name="connsiteX0" fmla="*/ 136643 w 196825"/>
                <a:gd name="connsiteY0" fmla="*/ 18343 h 209523"/>
                <a:gd name="connsiteX1" fmla="*/ 121930 w 196825"/>
                <a:gd name="connsiteY1" fmla="*/ 248 h 209523"/>
                <a:gd name="connsiteX2" fmla="*/ 0 w 196825"/>
                <a:gd name="connsiteY2" fmla="*/ 151621 h 209523"/>
                <a:gd name="connsiteX3" fmla="*/ 69299 w 196825"/>
                <a:gd name="connsiteY3" fmla="*/ 211553 h 209523"/>
                <a:gd name="connsiteX4" fmla="*/ 196863 w 196825"/>
                <a:gd name="connsiteY4" fmla="*/ 111422 h 209523"/>
                <a:gd name="connsiteX5" fmla="*/ 141223 w 196825"/>
                <a:gd name="connsiteY5" fmla="*/ 62859 h 209523"/>
                <a:gd name="connsiteX6" fmla="*/ 55953 w 196825"/>
                <a:gd name="connsiteY6" fmla="*/ 140675 h 209523"/>
                <a:gd name="connsiteX7" fmla="*/ 67174 w 196825"/>
                <a:gd name="connsiteY7" fmla="*/ 145301 h 209523"/>
                <a:gd name="connsiteX8" fmla="*/ 152897 w 196825"/>
                <a:gd name="connsiteY8" fmla="*/ 84121 h 209523"/>
                <a:gd name="connsiteX9" fmla="*/ 184385 w 196825"/>
                <a:gd name="connsiteY9" fmla="*/ 106013 h 209523"/>
                <a:gd name="connsiteX10" fmla="*/ 62146 w 196825"/>
                <a:gd name="connsiteY10" fmla="*/ 194914 h 209523"/>
                <a:gd name="connsiteX11" fmla="*/ 17244 w 196825"/>
                <a:gd name="connsiteY11" fmla="*/ 161335 h 209523"/>
                <a:gd name="connsiteX12" fmla="*/ 136643 w 196825"/>
                <a:gd name="connsiteY12" fmla="*/ 18343 h 20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825" h="209523">
                  <a:moveTo>
                    <a:pt x="136643" y="18343"/>
                  </a:moveTo>
                  <a:cubicBezTo>
                    <a:pt x="140338" y="16366"/>
                    <a:pt x="127517" y="-2355"/>
                    <a:pt x="121930" y="248"/>
                  </a:cubicBezTo>
                  <a:cubicBezTo>
                    <a:pt x="92779" y="13844"/>
                    <a:pt x="0" y="78847"/>
                    <a:pt x="0" y="151621"/>
                  </a:cubicBezTo>
                  <a:cubicBezTo>
                    <a:pt x="0" y="190021"/>
                    <a:pt x="37397" y="211553"/>
                    <a:pt x="69299" y="211553"/>
                  </a:cubicBezTo>
                  <a:cubicBezTo>
                    <a:pt x="123420" y="211553"/>
                    <a:pt x="196863" y="163858"/>
                    <a:pt x="196863" y="111422"/>
                  </a:cubicBezTo>
                  <a:cubicBezTo>
                    <a:pt x="196863" y="85251"/>
                    <a:pt x="166078" y="62859"/>
                    <a:pt x="141223" y="62859"/>
                  </a:cubicBezTo>
                  <a:cubicBezTo>
                    <a:pt x="85515" y="62859"/>
                    <a:pt x="59132" y="116171"/>
                    <a:pt x="55953" y="140675"/>
                  </a:cubicBezTo>
                  <a:cubicBezTo>
                    <a:pt x="55314" y="145593"/>
                    <a:pt x="66036" y="149323"/>
                    <a:pt x="67174" y="145301"/>
                  </a:cubicBezTo>
                  <a:cubicBezTo>
                    <a:pt x="76114" y="113653"/>
                    <a:pt x="105071" y="84121"/>
                    <a:pt x="152897" y="84121"/>
                  </a:cubicBezTo>
                  <a:cubicBezTo>
                    <a:pt x="176943" y="84121"/>
                    <a:pt x="184385" y="94093"/>
                    <a:pt x="184385" y="106013"/>
                  </a:cubicBezTo>
                  <a:cubicBezTo>
                    <a:pt x="184385" y="142906"/>
                    <a:pt x="100927" y="194914"/>
                    <a:pt x="62146" y="194914"/>
                  </a:cubicBezTo>
                  <a:cubicBezTo>
                    <a:pt x="27611" y="194914"/>
                    <a:pt x="17244" y="183274"/>
                    <a:pt x="17244" y="161335"/>
                  </a:cubicBezTo>
                  <a:cubicBezTo>
                    <a:pt x="17244" y="110254"/>
                    <a:pt x="73591" y="52104"/>
                    <a:pt x="136643" y="18343"/>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2" name="Freeform: Shape 144">
              <a:extLst>
                <a:ext uri="{FF2B5EF4-FFF2-40B4-BE49-F238E27FC236}">
                  <a16:creationId xmlns:a16="http://schemas.microsoft.com/office/drawing/2014/main" id="{09D26796-CD3F-4CDE-8170-2896E9027486}"/>
                </a:ext>
              </a:extLst>
            </p:cNvPr>
            <p:cNvSpPr/>
            <p:nvPr/>
          </p:nvSpPr>
          <p:spPr>
            <a:xfrm>
              <a:off x="10395680" y="1701337"/>
              <a:ext cx="165079" cy="184127"/>
            </a:xfrm>
            <a:custGeom>
              <a:avLst/>
              <a:gdLst>
                <a:gd name="connsiteX0" fmla="*/ 107936 w 165079"/>
                <a:gd name="connsiteY0" fmla="*/ 15501 h 184126"/>
                <a:gd name="connsiteX1" fmla="*/ 90218 w 165079"/>
                <a:gd name="connsiteY1" fmla="*/ 581 h 184126"/>
                <a:gd name="connsiteX2" fmla="*/ 0 w 165079"/>
                <a:gd name="connsiteY2" fmla="*/ 125914 h 184126"/>
                <a:gd name="connsiteX3" fmla="*/ 74675 w 165079"/>
                <a:gd name="connsiteY3" fmla="*/ 185173 h 184126"/>
                <a:gd name="connsiteX4" fmla="*/ 164635 w 165079"/>
                <a:gd name="connsiteY4" fmla="*/ 160301 h 184126"/>
                <a:gd name="connsiteX5" fmla="*/ 153464 w 165079"/>
                <a:gd name="connsiteY5" fmla="*/ 143518 h 184126"/>
                <a:gd name="connsiteX6" fmla="*/ 51598 w 165079"/>
                <a:gd name="connsiteY6" fmla="*/ 167111 h 184126"/>
                <a:gd name="connsiteX7" fmla="*/ 14696 w 165079"/>
                <a:gd name="connsiteY7" fmla="*/ 138223 h 184126"/>
                <a:gd name="connsiteX8" fmla="*/ 107936 w 165079"/>
                <a:gd name="connsiteY8" fmla="*/ 15501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79" h="184126">
                  <a:moveTo>
                    <a:pt x="107936" y="15501"/>
                  </a:moveTo>
                  <a:cubicBezTo>
                    <a:pt x="112982" y="11277"/>
                    <a:pt x="94878" y="-3038"/>
                    <a:pt x="90218" y="581"/>
                  </a:cubicBezTo>
                  <a:cubicBezTo>
                    <a:pt x="77765" y="10257"/>
                    <a:pt x="0" y="68267"/>
                    <a:pt x="0" y="125914"/>
                  </a:cubicBezTo>
                  <a:cubicBezTo>
                    <a:pt x="0" y="172610"/>
                    <a:pt x="46430" y="185173"/>
                    <a:pt x="74675" y="185173"/>
                  </a:cubicBezTo>
                  <a:cubicBezTo>
                    <a:pt x="103839" y="185173"/>
                    <a:pt x="129803" y="179395"/>
                    <a:pt x="164635" y="160301"/>
                  </a:cubicBezTo>
                  <a:cubicBezTo>
                    <a:pt x="169705" y="157520"/>
                    <a:pt x="159551" y="140987"/>
                    <a:pt x="153464" y="143518"/>
                  </a:cubicBezTo>
                  <a:cubicBezTo>
                    <a:pt x="119179" y="157765"/>
                    <a:pt x="82222" y="167111"/>
                    <a:pt x="51598" y="167111"/>
                  </a:cubicBezTo>
                  <a:cubicBezTo>
                    <a:pt x="29380" y="167111"/>
                    <a:pt x="14696" y="156424"/>
                    <a:pt x="14696" y="138223"/>
                  </a:cubicBezTo>
                  <a:cubicBezTo>
                    <a:pt x="14696" y="94769"/>
                    <a:pt x="74823" y="43213"/>
                    <a:pt x="107936" y="15501"/>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3" name="Freeform: Shape 145">
              <a:extLst>
                <a:ext uri="{FF2B5EF4-FFF2-40B4-BE49-F238E27FC236}">
                  <a16:creationId xmlns:a16="http://schemas.microsoft.com/office/drawing/2014/main" id="{D3E5B4C9-5DF9-478A-AE19-875B427ECC29}"/>
                </a:ext>
              </a:extLst>
            </p:cNvPr>
            <p:cNvSpPr/>
            <p:nvPr/>
          </p:nvSpPr>
          <p:spPr>
            <a:xfrm>
              <a:off x="10524684" y="1556843"/>
              <a:ext cx="171429" cy="155556"/>
            </a:xfrm>
            <a:custGeom>
              <a:avLst/>
              <a:gdLst>
                <a:gd name="connsiteX0" fmla="*/ 16012 w 171428"/>
                <a:gd name="connsiteY0" fmla="*/ 78954 h 155555"/>
                <a:gd name="connsiteX1" fmla="*/ 656 w 171428"/>
                <a:gd name="connsiteY1" fmla="*/ 61193 h 155555"/>
                <a:gd name="connsiteX2" fmla="*/ 105345 w 171428"/>
                <a:gd name="connsiteY2" fmla="*/ 0 h 155555"/>
                <a:gd name="connsiteX3" fmla="*/ 172283 w 171428"/>
                <a:gd name="connsiteY3" fmla="*/ 64770 h 155555"/>
                <a:gd name="connsiteX4" fmla="*/ 68732 w 171428"/>
                <a:gd name="connsiteY4" fmla="*/ 158141 h 155555"/>
                <a:gd name="connsiteX5" fmla="*/ 7610 w 171428"/>
                <a:gd name="connsiteY5" fmla="*/ 111974 h 155555"/>
                <a:gd name="connsiteX6" fmla="*/ 17037 w 171428"/>
                <a:gd name="connsiteY6" fmla="*/ 91788 h 155555"/>
                <a:gd name="connsiteX7" fmla="*/ 33824 w 171428"/>
                <a:gd name="connsiteY7" fmla="*/ 99974 h 155555"/>
                <a:gd name="connsiteX8" fmla="*/ 20609 w 171428"/>
                <a:gd name="connsiteY8" fmla="*/ 123797 h 155555"/>
                <a:gd name="connsiteX9" fmla="*/ 47940 w 171428"/>
                <a:gd name="connsiteY9" fmla="*/ 143107 h 155555"/>
                <a:gd name="connsiteX10" fmla="*/ 158725 w 171428"/>
                <a:gd name="connsiteY10" fmla="*/ 54319 h 155555"/>
                <a:gd name="connsiteX11" fmla="*/ 120507 w 171428"/>
                <a:gd name="connsiteY11" fmla="*/ 19966 h 155555"/>
                <a:gd name="connsiteX12" fmla="*/ 16012 w 171428"/>
                <a:gd name="connsiteY12" fmla="*/ 78954 h 1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28" h="155555">
                  <a:moveTo>
                    <a:pt x="16012" y="78954"/>
                  </a:moveTo>
                  <a:cubicBezTo>
                    <a:pt x="11771" y="84575"/>
                    <a:pt x="-3302" y="66404"/>
                    <a:pt x="656" y="61193"/>
                  </a:cubicBezTo>
                  <a:cubicBezTo>
                    <a:pt x="9320" y="49799"/>
                    <a:pt x="54789" y="0"/>
                    <a:pt x="105345" y="0"/>
                  </a:cubicBezTo>
                  <a:cubicBezTo>
                    <a:pt x="150255" y="0"/>
                    <a:pt x="172283" y="32855"/>
                    <a:pt x="172283" y="64770"/>
                  </a:cubicBezTo>
                  <a:cubicBezTo>
                    <a:pt x="172283" y="112499"/>
                    <a:pt x="125434" y="158141"/>
                    <a:pt x="68732" y="158141"/>
                  </a:cubicBezTo>
                  <a:cubicBezTo>
                    <a:pt x="14053" y="158141"/>
                    <a:pt x="7610" y="121816"/>
                    <a:pt x="7610" y="111974"/>
                  </a:cubicBezTo>
                  <a:cubicBezTo>
                    <a:pt x="7610" y="102133"/>
                    <a:pt x="13684" y="95005"/>
                    <a:pt x="17037" y="91788"/>
                  </a:cubicBezTo>
                  <a:cubicBezTo>
                    <a:pt x="21270" y="87737"/>
                    <a:pt x="39030" y="95555"/>
                    <a:pt x="33824" y="99974"/>
                  </a:cubicBezTo>
                  <a:cubicBezTo>
                    <a:pt x="25422" y="107102"/>
                    <a:pt x="20609" y="112626"/>
                    <a:pt x="20609" y="123797"/>
                  </a:cubicBezTo>
                  <a:cubicBezTo>
                    <a:pt x="20609" y="133968"/>
                    <a:pt x="30992" y="143107"/>
                    <a:pt x="47940" y="143107"/>
                  </a:cubicBezTo>
                  <a:cubicBezTo>
                    <a:pt x="114543" y="143107"/>
                    <a:pt x="158725" y="85198"/>
                    <a:pt x="158725" y="54319"/>
                  </a:cubicBezTo>
                  <a:cubicBezTo>
                    <a:pt x="158725" y="30032"/>
                    <a:pt x="143284" y="19966"/>
                    <a:pt x="120507" y="19966"/>
                  </a:cubicBezTo>
                  <a:cubicBezTo>
                    <a:pt x="67818" y="19966"/>
                    <a:pt x="26434" y="65147"/>
                    <a:pt x="16012" y="78954"/>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4" name="Freeform: Shape 146">
              <a:extLst>
                <a:ext uri="{FF2B5EF4-FFF2-40B4-BE49-F238E27FC236}">
                  <a16:creationId xmlns:a16="http://schemas.microsoft.com/office/drawing/2014/main" id="{17E21C29-C8E1-4D6A-AD57-2D08F7D1193A}"/>
                </a:ext>
              </a:extLst>
            </p:cNvPr>
            <p:cNvSpPr/>
            <p:nvPr/>
          </p:nvSpPr>
          <p:spPr>
            <a:xfrm>
              <a:off x="6508228" y="2474165"/>
              <a:ext cx="196825" cy="269841"/>
            </a:xfrm>
            <a:custGeom>
              <a:avLst/>
              <a:gdLst>
                <a:gd name="connsiteX0" fmla="*/ 150984 w 196825"/>
                <a:gd name="connsiteY0" fmla="*/ 178751 h 269841"/>
                <a:gd name="connsiteX1" fmla="*/ 150984 w 196825"/>
                <a:gd name="connsiteY1" fmla="*/ 175974 h 269841"/>
                <a:gd name="connsiteX2" fmla="*/ 86078 w 196825"/>
                <a:gd name="connsiteY2" fmla="*/ 98920 h 269841"/>
                <a:gd name="connsiteX3" fmla="*/ 19090 w 196825"/>
                <a:gd name="connsiteY3" fmla="*/ 176668 h 269841"/>
                <a:gd name="connsiteX4" fmla="*/ 19090 w 196825"/>
                <a:gd name="connsiteY4" fmla="*/ 179445 h 269841"/>
                <a:gd name="connsiteX5" fmla="*/ 83301 w 196825"/>
                <a:gd name="connsiteY5" fmla="*/ 256152 h 269841"/>
                <a:gd name="connsiteX6" fmla="*/ 150984 w 196825"/>
                <a:gd name="connsiteY6" fmla="*/ 178751 h 269841"/>
                <a:gd name="connsiteX7" fmla="*/ 81566 w 196825"/>
                <a:gd name="connsiteY7" fmla="*/ 271077 h 269841"/>
                <a:gd name="connsiteX8" fmla="*/ 0 w 196825"/>
                <a:gd name="connsiteY8" fmla="*/ 180139 h 269841"/>
                <a:gd name="connsiteX9" fmla="*/ 0 w 196825"/>
                <a:gd name="connsiteY9" fmla="*/ 177363 h 269841"/>
                <a:gd name="connsiteX10" fmla="*/ 84343 w 196825"/>
                <a:gd name="connsiteY10" fmla="*/ 83996 h 269841"/>
                <a:gd name="connsiteX11" fmla="*/ 150637 w 196825"/>
                <a:gd name="connsiteY11" fmla="*/ 127035 h 269841"/>
                <a:gd name="connsiteX12" fmla="*/ 150637 w 196825"/>
                <a:gd name="connsiteY12" fmla="*/ 15272 h 269841"/>
                <a:gd name="connsiteX13" fmla="*/ 121481 w 196825"/>
                <a:gd name="connsiteY13" fmla="*/ 15272 h 269841"/>
                <a:gd name="connsiteX14" fmla="*/ 121481 w 196825"/>
                <a:gd name="connsiteY14" fmla="*/ 0 h 269841"/>
                <a:gd name="connsiteX15" fmla="*/ 169032 w 196825"/>
                <a:gd name="connsiteY15" fmla="*/ 0 h 269841"/>
                <a:gd name="connsiteX16" fmla="*/ 169032 w 196825"/>
                <a:gd name="connsiteY16" fmla="*/ 253722 h 269841"/>
                <a:gd name="connsiteX17" fmla="*/ 198188 w 196825"/>
                <a:gd name="connsiteY17" fmla="*/ 253722 h 269841"/>
                <a:gd name="connsiteX18" fmla="*/ 198188 w 196825"/>
                <a:gd name="connsiteY18" fmla="*/ 268300 h 269841"/>
                <a:gd name="connsiteX19" fmla="*/ 150637 w 196825"/>
                <a:gd name="connsiteY19" fmla="*/ 268300 h 269841"/>
                <a:gd name="connsiteX20" fmla="*/ 150637 w 196825"/>
                <a:gd name="connsiteY20" fmla="*/ 226302 h 269841"/>
                <a:gd name="connsiteX21" fmla="*/ 81566 w 196825"/>
                <a:gd name="connsiteY21" fmla="*/ 271077 h 26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825" h="269841">
                  <a:moveTo>
                    <a:pt x="150984" y="178751"/>
                  </a:moveTo>
                  <a:lnTo>
                    <a:pt x="150984" y="175974"/>
                  </a:lnTo>
                  <a:cubicBezTo>
                    <a:pt x="150984" y="125646"/>
                    <a:pt x="124258" y="98920"/>
                    <a:pt x="86078" y="98920"/>
                  </a:cubicBezTo>
                  <a:cubicBezTo>
                    <a:pt x="47204" y="98920"/>
                    <a:pt x="19090" y="127035"/>
                    <a:pt x="19090" y="176668"/>
                  </a:cubicBezTo>
                  <a:lnTo>
                    <a:pt x="19090" y="179445"/>
                  </a:lnTo>
                  <a:cubicBezTo>
                    <a:pt x="19090" y="229426"/>
                    <a:pt x="47204" y="256152"/>
                    <a:pt x="83301" y="256152"/>
                  </a:cubicBezTo>
                  <a:cubicBezTo>
                    <a:pt x="120440" y="256152"/>
                    <a:pt x="150984" y="229079"/>
                    <a:pt x="150984" y="178751"/>
                  </a:cubicBezTo>
                  <a:moveTo>
                    <a:pt x="81566" y="271077"/>
                  </a:moveTo>
                  <a:cubicBezTo>
                    <a:pt x="35403" y="271077"/>
                    <a:pt x="0" y="237756"/>
                    <a:pt x="0" y="180139"/>
                  </a:cubicBezTo>
                  <a:lnTo>
                    <a:pt x="0" y="177363"/>
                  </a:lnTo>
                  <a:cubicBezTo>
                    <a:pt x="0" y="121481"/>
                    <a:pt x="36444" y="83996"/>
                    <a:pt x="84343" y="83996"/>
                  </a:cubicBezTo>
                  <a:cubicBezTo>
                    <a:pt x="120093" y="83996"/>
                    <a:pt x="140571" y="104474"/>
                    <a:pt x="150637" y="127035"/>
                  </a:cubicBezTo>
                  <a:lnTo>
                    <a:pt x="150637" y="15272"/>
                  </a:lnTo>
                  <a:lnTo>
                    <a:pt x="121481" y="15272"/>
                  </a:lnTo>
                  <a:lnTo>
                    <a:pt x="121481" y="0"/>
                  </a:lnTo>
                  <a:lnTo>
                    <a:pt x="169032" y="0"/>
                  </a:lnTo>
                  <a:lnTo>
                    <a:pt x="169032" y="253722"/>
                  </a:lnTo>
                  <a:lnTo>
                    <a:pt x="198188" y="253722"/>
                  </a:lnTo>
                  <a:lnTo>
                    <a:pt x="198188" y="268300"/>
                  </a:lnTo>
                  <a:lnTo>
                    <a:pt x="150637" y="268300"/>
                  </a:lnTo>
                  <a:lnTo>
                    <a:pt x="150637" y="226302"/>
                  </a:lnTo>
                  <a:cubicBezTo>
                    <a:pt x="141265" y="248169"/>
                    <a:pt x="115928" y="271077"/>
                    <a:pt x="81566" y="271077"/>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5" name="Freeform: Shape 147">
              <a:extLst>
                <a:ext uri="{FF2B5EF4-FFF2-40B4-BE49-F238E27FC236}">
                  <a16:creationId xmlns:a16="http://schemas.microsoft.com/office/drawing/2014/main" id="{6D72E58C-213C-4350-991B-47CCE742ACEB}"/>
                </a:ext>
              </a:extLst>
            </p:cNvPr>
            <p:cNvSpPr/>
            <p:nvPr/>
          </p:nvSpPr>
          <p:spPr>
            <a:xfrm>
              <a:off x="6716570" y="2558165"/>
              <a:ext cx="161905" cy="184127"/>
            </a:xfrm>
            <a:custGeom>
              <a:avLst/>
              <a:gdLst>
                <a:gd name="connsiteX0" fmla="*/ 144046 w 161904"/>
                <a:gd name="connsiteY0" fmla="*/ 80178 h 184126"/>
                <a:gd name="connsiteX1" fmla="*/ 83306 w 161904"/>
                <a:gd name="connsiteY1" fmla="*/ 15619 h 184126"/>
                <a:gd name="connsiteX2" fmla="*/ 19788 w 161904"/>
                <a:gd name="connsiteY2" fmla="*/ 80178 h 184126"/>
                <a:gd name="connsiteX3" fmla="*/ 0 w 161904"/>
                <a:gd name="connsiteY3" fmla="*/ 95449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102 h 184126"/>
                <a:gd name="connsiteX8" fmla="*/ 19090 w 161904"/>
                <a:gd name="connsiteY8" fmla="*/ 95102 h 184126"/>
                <a:gd name="connsiteX9" fmla="*/ 86082 w 161904"/>
                <a:gd name="connsiteY9" fmla="*/ 171462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9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9"/>
                    <a:pt x="83306" y="15619"/>
                  </a:cubicBezTo>
                  <a:cubicBezTo>
                    <a:pt x="48250" y="15619"/>
                    <a:pt x="23255" y="40609"/>
                    <a:pt x="19788" y="80178"/>
                  </a:cubicBezTo>
                  <a:close/>
                  <a:moveTo>
                    <a:pt x="0" y="95449"/>
                  </a:moveTo>
                  <a:lnTo>
                    <a:pt x="0" y="92673"/>
                  </a:lnTo>
                  <a:cubicBezTo>
                    <a:pt x="0" y="37833"/>
                    <a:pt x="34709" y="0"/>
                    <a:pt x="83306" y="0"/>
                  </a:cubicBezTo>
                  <a:cubicBezTo>
                    <a:pt x="127039" y="0"/>
                    <a:pt x="162789" y="28461"/>
                    <a:pt x="162789" y="88508"/>
                  </a:cubicBezTo>
                  <a:lnTo>
                    <a:pt x="162789" y="95102"/>
                  </a:lnTo>
                  <a:lnTo>
                    <a:pt x="19090" y="95102"/>
                  </a:lnTo>
                  <a:cubicBezTo>
                    <a:pt x="19788" y="143695"/>
                    <a:pt x="43043" y="171462"/>
                    <a:pt x="86082" y="171462"/>
                  </a:cubicBezTo>
                  <a:cubicBezTo>
                    <a:pt x="116279" y="171462"/>
                    <a:pt x="136757" y="158967"/>
                    <a:pt x="143005" y="133629"/>
                  </a:cubicBezTo>
                  <a:lnTo>
                    <a:pt x="161401" y="133629"/>
                  </a:lnTo>
                  <a:cubicBezTo>
                    <a:pt x="153765" y="168338"/>
                    <a:pt x="124956" y="187081"/>
                    <a:pt x="86082" y="187081"/>
                  </a:cubicBezTo>
                  <a:cubicBezTo>
                    <a:pt x="33668" y="187081"/>
                    <a:pt x="0" y="149942"/>
                    <a:pt x="0" y="95449"/>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6" name="Freeform: Shape 148">
              <a:extLst>
                <a:ext uri="{FF2B5EF4-FFF2-40B4-BE49-F238E27FC236}">
                  <a16:creationId xmlns:a16="http://schemas.microsoft.com/office/drawing/2014/main" id="{A8BAC025-0014-4065-8534-6AD228D7AD65}"/>
                </a:ext>
              </a:extLst>
            </p:cNvPr>
            <p:cNvSpPr/>
            <p:nvPr/>
          </p:nvSpPr>
          <p:spPr>
            <a:xfrm>
              <a:off x="6978703" y="2560942"/>
              <a:ext cx="279365" cy="180952"/>
            </a:xfrm>
            <a:custGeom>
              <a:avLst/>
              <a:gdLst>
                <a:gd name="connsiteX0" fmla="*/ 93020 w 279365"/>
                <a:gd name="connsiteY0" fmla="*/ 181528 h 180952"/>
                <a:gd name="connsiteX1" fmla="*/ 73236 w 279365"/>
                <a:gd name="connsiteY1" fmla="*/ 181528 h 180952"/>
                <a:gd name="connsiteX2" fmla="*/ 20825 w 279365"/>
                <a:gd name="connsiteY2" fmla="*/ 15272 h 180952"/>
                <a:gd name="connsiteX3" fmla="*/ 0 w 279365"/>
                <a:gd name="connsiteY3" fmla="*/ 15272 h 180952"/>
                <a:gd name="connsiteX4" fmla="*/ 0 w 279365"/>
                <a:gd name="connsiteY4" fmla="*/ 0 h 180952"/>
                <a:gd name="connsiteX5" fmla="*/ 69071 w 279365"/>
                <a:gd name="connsiteY5" fmla="*/ 0 h 180952"/>
                <a:gd name="connsiteX6" fmla="*/ 69071 w 279365"/>
                <a:gd name="connsiteY6" fmla="*/ 15272 h 180952"/>
                <a:gd name="connsiteX7" fmla="*/ 40262 w 279365"/>
                <a:gd name="connsiteY7" fmla="*/ 15272 h 180952"/>
                <a:gd name="connsiteX8" fmla="*/ 84343 w 279365"/>
                <a:gd name="connsiteY8" fmla="*/ 158967 h 180952"/>
                <a:gd name="connsiteX9" fmla="*/ 133976 w 279365"/>
                <a:gd name="connsiteY9" fmla="*/ 0 h 180952"/>
                <a:gd name="connsiteX10" fmla="*/ 149595 w 279365"/>
                <a:gd name="connsiteY10" fmla="*/ 0 h 180952"/>
                <a:gd name="connsiteX11" fmla="*/ 197498 w 279365"/>
                <a:gd name="connsiteY11" fmla="*/ 158967 h 180952"/>
                <a:gd name="connsiteX12" fmla="*/ 241578 w 279365"/>
                <a:gd name="connsiteY12" fmla="*/ 15272 h 180952"/>
                <a:gd name="connsiteX13" fmla="*/ 211724 w 279365"/>
                <a:gd name="connsiteY13" fmla="*/ 15272 h 180952"/>
                <a:gd name="connsiteX14" fmla="*/ 211724 w 279365"/>
                <a:gd name="connsiteY14" fmla="*/ 0 h 180952"/>
                <a:gd name="connsiteX15" fmla="*/ 280105 w 279365"/>
                <a:gd name="connsiteY15" fmla="*/ 0 h 180952"/>
                <a:gd name="connsiteX16" fmla="*/ 280105 w 279365"/>
                <a:gd name="connsiteY16" fmla="*/ 15272 h 180952"/>
                <a:gd name="connsiteX17" fmla="*/ 259623 w 279365"/>
                <a:gd name="connsiteY17" fmla="*/ 15272 h 180952"/>
                <a:gd name="connsiteX18" fmla="*/ 206865 w 279365"/>
                <a:gd name="connsiteY18" fmla="*/ 181528 h 180952"/>
                <a:gd name="connsiteX19" fmla="*/ 186391 w 279365"/>
                <a:gd name="connsiteY19" fmla="*/ 181528 h 180952"/>
                <a:gd name="connsiteX20" fmla="*/ 141265 w 279365"/>
                <a:gd name="connsiteY20" fmla="*/ 29498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65" h="180952">
                  <a:moveTo>
                    <a:pt x="93020" y="181528"/>
                  </a:moveTo>
                  <a:lnTo>
                    <a:pt x="73236" y="181528"/>
                  </a:lnTo>
                  <a:lnTo>
                    <a:pt x="20825" y="15272"/>
                  </a:lnTo>
                  <a:lnTo>
                    <a:pt x="0" y="15272"/>
                  </a:lnTo>
                  <a:lnTo>
                    <a:pt x="0" y="0"/>
                  </a:lnTo>
                  <a:lnTo>
                    <a:pt x="69071" y="0"/>
                  </a:lnTo>
                  <a:lnTo>
                    <a:pt x="69071" y="15272"/>
                  </a:lnTo>
                  <a:lnTo>
                    <a:pt x="40262" y="15272"/>
                  </a:lnTo>
                  <a:lnTo>
                    <a:pt x="84343" y="158967"/>
                  </a:lnTo>
                  <a:lnTo>
                    <a:pt x="133976" y="0"/>
                  </a:lnTo>
                  <a:lnTo>
                    <a:pt x="149595" y="0"/>
                  </a:lnTo>
                  <a:lnTo>
                    <a:pt x="197498" y="158967"/>
                  </a:lnTo>
                  <a:lnTo>
                    <a:pt x="241578" y="15272"/>
                  </a:lnTo>
                  <a:lnTo>
                    <a:pt x="211724" y="15272"/>
                  </a:lnTo>
                  <a:lnTo>
                    <a:pt x="211724" y="0"/>
                  </a:lnTo>
                  <a:lnTo>
                    <a:pt x="280105" y="0"/>
                  </a:lnTo>
                  <a:lnTo>
                    <a:pt x="280105" y="15272"/>
                  </a:lnTo>
                  <a:lnTo>
                    <a:pt x="259623" y="15272"/>
                  </a:lnTo>
                  <a:lnTo>
                    <a:pt x="206865" y="181528"/>
                  </a:lnTo>
                  <a:lnTo>
                    <a:pt x="186391" y="181528"/>
                  </a:lnTo>
                  <a:lnTo>
                    <a:pt x="141265" y="29498"/>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7" name="Freeform: Shape 149">
              <a:extLst>
                <a:ext uri="{FF2B5EF4-FFF2-40B4-BE49-F238E27FC236}">
                  <a16:creationId xmlns:a16="http://schemas.microsoft.com/office/drawing/2014/main" id="{CA1FC65F-7BB1-4340-97C1-B1E1FA0F1926}"/>
                </a:ext>
              </a:extLst>
            </p:cNvPr>
            <p:cNvSpPr/>
            <p:nvPr/>
          </p:nvSpPr>
          <p:spPr>
            <a:xfrm>
              <a:off x="7280095" y="2493602"/>
              <a:ext cx="73016" cy="247619"/>
            </a:xfrm>
            <a:custGeom>
              <a:avLst/>
              <a:gdLst>
                <a:gd name="connsiteX0" fmla="*/ 21867 w 73015"/>
                <a:gd name="connsiteY0" fmla="*/ 13189 h 247619"/>
                <a:gd name="connsiteX1" fmla="*/ 35403 w 73015"/>
                <a:gd name="connsiteY1" fmla="*/ 0 h 247619"/>
                <a:gd name="connsiteX2" fmla="*/ 48592 w 73015"/>
                <a:gd name="connsiteY2" fmla="*/ 13189 h 247619"/>
                <a:gd name="connsiteX3" fmla="*/ 35403 w 73015"/>
                <a:gd name="connsiteY3" fmla="*/ 26726 h 247619"/>
                <a:gd name="connsiteX4" fmla="*/ 21867 w 73015"/>
                <a:gd name="connsiteY4" fmla="*/ 13189 h 247619"/>
                <a:gd name="connsiteX5" fmla="*/ 1041 w 73015"/>
                <a:gd name="connsiteY5" fmla="*/ 248867 h 247619"/>
                <a:gd name="connsiteX6" fmla="*/ 1041 w 73015"/>
                <a:gd name="connsiteY6" fmla="*/ 234289 h 247619"/>
                <a:gd name="connsiteX7" fmla="*/ 27767 w 73015"/>
                <a:gd name="connsiteY7" fmla="*/ 234289 h 247619"/>
                <a:gd name="connsiteX8" fmla="*/ 27767 w 73015"/>
                <a:gd name="connsiteY8" fmla="*/ 82607 h 247619"/>
                <a:gd name="connsiteX9" fmla="*/ 0 w 73015"/>
                <a:gd name="connsiteY9" fmla="*/ 82607 h 247619"/>
                <a:gd name="connsiteX10" fmla="*/ 0 w 73015"/>
                <a:gd name="connsiteY10" fmla="*/ 67335 h 247619"/>
                <a:gd name="connsiteX11" fmla="*/ 46163 w 73015"/>
                <a:gd name="connsiteY11" fmla="*/ 67335 h 247619"/>
                <a:gd name="connsiteX12" fmla="*/ 46163 w 73015"/>
                <a:gd name="connsiteY12" fmla="*/ 234289 h 247619"/>
                <a:gd name="connsiteX13" fmla="*/ 73930 w 73015"/>
                <a:gd name="connsiteY13" fmla="*/ 234289 h 247619"/>
                <a:gd name="connsiteX14" fmla="*/ 73930 w 73015"/>
                <a:gd name="connsiteY14" fmla="*/ 248867 h 24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15" h="247619">
                  <a:moveTo>
                    <a:pt x="21867" y="13189"/>
                  </a:moveTo>
                  <a:cubicBezTo>
                    <a:pt x="21867" y="5901"/>
                    <a:pt x="27767" y="0"/>
                    <a:pt x="35403" y="0"/>
                  </a:cubicBezTo>
                  <a:cubicBezTo>
                    <a:pt x="42692" y="0"/>
                    <a:pt x="48592" y="5901"/>
                    <a:pt x="48592" y="13189"/>
                  </a:cubicBezTo>
                  <a:cubicBezTo>
                    <a:pt x="48592" y="20825"/>
                    <a:pt x="42692" y="26726"/>
                    <a:pt x="35403" y="26726"/>
                  </a:cubicBezTo>
                  <a:cubicBezTo>
                    <a:pt x="27767" y="26726"/>
                    <a:pt x="21867" y="20825"/>
                    <a:pt x="21867" y="13189"/>
                  </a:cubicBezTo>
                  <a:moveTo>
                    <a:pt x="1041" y="248867"/>
                  </a:moveTo>
                  <a:lnTo>
                    <a:pt x="1041" y="234289"/>
                  </a:lnTo>
                  <a:lnTo>
                    <a:pt x="27767" y="234289"/>
                  </a:lnTo>
                  <a:lnTo>
                    <a:pt x="27767" y="82607"/>
                  </a:lnTo>
                  <a:lnTo>
                    <a:pt x="0" y="82607"/>
                  </a:lnTo>
                  <a:lnTo>
                    <a:pt x="0" y="67335"/>
                  </a:lnTo>
                  <a:lnTo>
                    <a:pt x="46163" y="67335"/>
                  </a:lnTo>
                  <a:lnTo>
                    <a:pt x="46163" y="234289"/>
                  </a:lnTo>
                  <a:lnTo>
                    <a:pt x="73930" y="234289"/>
                  </a:lnTo>
                  <a:lnTo>
                    <a:pt x="73930" y="248867"/>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8" name="Freeform: Shape 150">
              <a:extLst>
                <a:ext uri="{FF2B5EF4-FFF2-40B4-BE49-F238E27FC236}">
                  <a16:creationId xmlns:a16="http://schemas.microsoft.com/office/drawing/2014/main" id="{149D6789-1521-4753-B5C9-B4D107A78EAA}"/>
                </a:ext>
              </a:extLst>
            </p:cNvPr>
            <p:cNvSpPr/>
            <p:nvPr/>
          </p:nvSpPr>
          <p:spPr>
            <a:xfrm>
              <a:off x="7375189" y="2558165"/>
              <a:ext cx="200000" cy="184127"/>
            </a:xfrm>
            <a:custGeom>
              <a:avLst/>
              <a:gdLst>
                <a:gd name="connsiteX0" fmla="*/ 1041 w 200000"/>
                <a:gd name="connsiteY0" fmla="*/ 184304 h 184126"/>
                <a:gd name="connsiteX1" fmla="*/ 1041 w 200000"/>
                <a:gd name="connsiteY1" fmla="*/ 169727 h 184126"/>
                <a:gd name="connsiteX2" fmla="*/ 27767 w 200000"/>
                <a:gd name="connsiteY2" fmla="*/ 169727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27 h 184126"/>
                <a:gd name="connsiteX11" fmla="*/ 200965 w 200000"/>
                <a:gd name="connsiteY11" fmla="*/ 169727 h 184126"/>
                <a:gd name="connsiteX12" fmla="*/ 200965 w 200000"/>
                <a:gd name="connsiteY12" fmla="*/ 184304 h 184126"/>
                <a:gd name="connsiteX13" fmla="*/ 127035 w 200000"/>
                <a:gd name="connsiteY13" fmla="*/ 184304 h 184126"/>
                <a:gd name="connsiteX14" fmla="*/ 127035 w 200000"/>
                <a:gd name="connsiteY14" fmla="*/ 169727 h 184126"/>
                <a:gd name="connsiteX15" fmla="*/ 155149 w 200000"/>
                <a:gd name="connsiteY15" fmla="*/ 169727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27 h 184126"/>
                <a:gd name="connsiteX20" fmla="*/ 74277 w 200000"/>
                <a:gd name="connsiteY20" fmla="*/ 169727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27"/>
                  </a:lnTo>
                  <a:lnTo>
                    <a:pt x="27767" y="169727"/>
                  </a:lnTo>
                  <a:lnTo>
                    <a:pt x="27767" y="18049"/>
                  </a:lnTo>
                  <a:lnTo>
                    <a:pt x="0" y="18049"/>
                  </a:lnTo>
                  <a:lnTo>
                    <a:pt x="0" y="2777"/>
                  </a:lnTo>
                  <a:lnTo>
                    <a:pt x="46163" y="2777"/>
                  </a:lnTo>
                  <a:lnTo>
                    <a:pt x="46163" y="39221"/>
                  </a:lnTo>
                  <a:cubicBezTo>
                    <a:pt x="54493" y="19090"/>
                    <a:pt x="77748" y="0"/>
                    <a:pt x="109680" y="0"/>
                  </a:cubicBezTo>
                  <a:cubicBezTo>
                    <a:pt x="147513" y="0"/>
                    <a:pt x="173545" y="20474"/>
                    <a:pt x="173545" y="71847"/>
                  </a:cubicBezTo>
                  <a:lnTo>
                    <a:pt x="173545" y="169727"/>
                  </a:lnTo>
                  <a:lnTo>
                    <a:pt x="200965" y="169727"/>
                  </a:lnTo>
                  <a:lnTo>
                    <a:pt x="200965" y="184304"/>
                  </a:lnTo>
                  <a:lnTo>
                    <a:pt x="127035" y="184304"/>
                  </a:lnTo>
                  <a:lnTo>
                    <a:pt x="127035" y="169727"/>
                  </a:lnTo>
                  <a:lnTo>
                    <a:pt x="155149" y="169727"/>
                  </a:lnTo>
                  <a:lnTo>
                    <a:pt x="155149" y="70806"/>
                  </a:lnTo>
                  <a:cubicBezTo>
                    <a:pt x="155149" y="32973"/>
                    <a:pt x="137104" y="15962"/>
                    <a:pt x="105515" y="15962"/>
                  </a:cubicBezTo>
                  <a:cubicBezTo>
                    <a:pt x="76013" y="15962"/>
                    <a:pt x="46163" y="36097"/>
                    <a:pt x="46163" y="73930"/>
                  </a:cubicBezTo>
                  <a:lnTo>
                    <a:pt x="46163" y="169727"/>
                  </a:lnTo>
                  <a:lnTo>
                    <a:pt x="74277" y="169727"/>
                  </a:lnTo>
                  <a:lnTo>
                    <a:pt x="74277" y="184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69" name="Freeform: Shape 151">
              <a:extLst>
                <a:ext uri="{FF2B5EF4-FFF2-40B4-BE49-F238E27FC236}">
                  <a16:creationId xmlns:a16="http://schemas.microsoft.com/office/drawing/2014/main" id="{0649B2C9-20C3-454F-A8BC-3143B5E50761}"/>
                </a:ext>
              </a:extLst>
            </p:cNvPr>
            <p:cNvSpPr/>
            <p:nvPr/>
          </p:nvSpPr>
          <p:spPr>
            <a:xfrm>
              <a:off x="7592428" y="2474165"/>
              <a:ext cx="174603" cy="266667"/>
            </a:xfrm>
            <a:custGeom>
              <a:avLst/>
              <a:gdLst>
                <a:gd name="connsiteX0" fmla="*/ 73583 w 174603"/>
                <a:gd name="connsiteY0" fmla="*/ 268304 h 266666"/>
                <a:gd name="connsiteX1" fmla="*/ 1388 w 174603"/>
                <a:gd name="connsiteY1" fmla="*/ 268304 h 266666"/>
                <a:gd name="connsiteX2" fmla="*/ 1388 w 174603"/>
                <a:gd name="connsiteY2" fmla="*/ 253726 h 266666"/>
                <a:gd name="connsiteX3" fmla="*/ 28114 w 174603"/>
                <a:gd name="connsiteY3" fmla="*/ 253726 h 266666"/>
                <a:gd name="connsiteX4" fmla="*/ 28114 w 174603"/>
                <a:gd name="connsiteY4" fmla="*/ 15276 h 266666"/>
                <a:gd name="connsiteX5" fmla="*/ 0 w 174603"/>
                <a:gd name="connsiteY5" fmla="*/ 15276 h 266666"/>
                <a:gd name="connsiteX6" fmla="*/ 0 w 174603"/>
                <a:gd name="connsiteY6" fmla="*/ 0 h 266666"/>
                <a:gd name="connsiteX7" fmla="*/ 46510 w 174603"/>
                <a:gd name="connsiteY7" fmla="*/ 0 h 266666"/>
                <a:gd name="connsiteX8" fmla="*/ 46510 w 174603"/>
                <a:gd name="connsiteY8" fmla="*/ 173202 h 266666"/>
                <a:gd name="connsiteX9" fmla="*/ 125993 w 174603"/>
                <a:gd name="connsiteY9" fmla="*/ 100660 h 266666"/>
                <a:gd name="connsiteX10" fmla="*/ 97879 w 174603"/>
                <a:gd name="connsiteY10" fmla="*/ 100660 h 266666"/>
                <a:gd name="connsiteX11" fmla="*/ 97879 w 174603"/>
                <a:gd name="connsiteY11" fmla="*/ 86776 h 266666"/>
                <a:gd name="connsiteX12" fmla="*/ 170421 w 174603"/>
                <a:gd name="connsiteY12" fmla="*/ 86776 h 266666"/>
                <a:gd name="connsiteX13" fmla="*/ 170421 w 174603"/>
                <a:gd name="connsiteY13" fmla="*/ 101354 h 266666"/>
                <a:gd name="connsiteX14" fmla="*/ 145777 w 174603"/>
                <a:gd name="connsiteY14" fmla="*/ 101354 h 266666"/>
                <a:gd name="connsiteX15" fmla="*/ 67682 w 174603"/>
                <a:gd name="connsiteY15" fmla="*/ 171813 h 266666"/>
                <a:gd name="connsiteX16" fmla="*/ 150984 w 174603"/>
                <a:gd name="connsiteY16" fmla="*/ 253726 h 266666"/>
                <a:gd name="connsiteX17" fmla="*/ 175974 w 174603"/>
                <a:gd name="connsiteY17" fmla="*/ 253726 h 266666"/>
                <a:gd name="connsiteX18" fmla="*/ 175974 w 174603"/>
                <a:gd name="connsiteY18" fmla="*/ 268304 h 266666"/>
                <a:gd name="connsiteX19" fmla="*/ 142654 w 174603"/>
                <a:gd name="connsiteY19" fmla="*/ 268304 h 266666"/>
                <a:gd name="connsiteX20" fmla="*/ 46510 w 174603"/>
                <a:gd name="connsiteY20" fmla="*/ 173896 h 266666"/>
                <a:gd name="connsiteX21" fmla="*/ 46510 w 174603"/>
                <a:gd name="connsiteY21" fmla="*/ 253726 h 266666"/>
                <a:gd name="connsiteX22" fmla="*/ 73583 w 174603"/>
                <a:gd name="connsiteY22" fmla="*/ 253726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603" h="266666">
                  <a:moveTo>
                    <a:pt x="73583" y="268304"/>
                  </a:moveTo>
                  <a:lnTo>
                    <a:pt x="1388" y="268304"/>
                  </a:lnTo>
                  <a:lnTo>
                    <a:pt x="1388" y="253726"/>
                  </a:lnTo>
                  <a:lnTo>
                    <a:pt x="28114" y="253726"/>
                  </a:lnTo>
                  <a:lnTo>
                    <a:pt x="28114" y="15276"/>
                  </a:lnTo>
                  <a:lnTo>
                    <a:pt x="0" y="15276"/>
                  </a:lnTo>
                  <a:lnTo>
                    <a:pt x="0" y="0"/>
                  </a:lnTo>
                  <a:lnTo>
                    <a:pt x="46510" y="0"/>
                  </a:lnTo>
                  <a:lnTo>
                    <a:pt x="46510" y="173202"/>
                  </a:lnTo>
                  <a:lnTo>
                    <a:pt x="125993" y="100660"/>
                  </a:lnTo>
                  <a:lnTo>
                    <a:pt x="97879" y="100660"/>
                  </a:lnTo>
                  <a:lnTo>
                    <a:pt x="97879" y="86776"/>
                  </a:lnTo>
                  <a:lnTo>
                    <a:pt x="170421" y="86776"/>
                  </a:lnTo>
                  <a:lnTo>
                    <a:pt x="170421" y="101354"/>
                  </a:lnTo>
                  <a:lnTo>
                    <a:pt x="145777" y="101354"/>
                  </a:lnTo>
                  <a:lnTo>
                    <a:pt x="67682" y="171813"/>
                  </a:lnTo>
                  <a:lnTo>
                    <a:pt x="150984" y="253726"/>
                  </a:lnTo>
                  <a:lnTo>
                    <a:pt x="175974" y="253726"/>
                  </a:lnTo>
                  <a:lnTo>
                    <a:pt x="175974" y="268304"/>
                  </a:lnTo>
                  <a:lnTo>
                    <a:pt x="142654" y="268304"/>
                  </a:lnTo>
                  <a:lnTo>
                    <a:pt x="46510" y="173896"/>
                  </a:lnTo>
                  <a:lnTo>
                    <a:pt x="46510" y="253726"/>
                  </a:lnTo>
                  <a:lnTo>
                    <a:pt x="73583" y="253726"/>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0" name="Freeform: Shape 152">
              <a:extLst>
                <a:ext uri="{FF2B5EF4-FFF2-40B4-BE49-F238E27FC236}">
                  <a16:creationId xmlns:a16="http://schemas.microsoft.com/office/drawing/2014/main" id="{7DD42ACC-8ABC-4E17-B883-68ECC0287E4C}"/>
                </a:ext>
              </a:extLst>
            </p:cNvPr>
            <p:cNvSpPr/>
            <p:nvPr/>
          </p:nvSpPr>
          <p:spPr>
            <a:xfrm>
              <a:off x="7774252" y="2558165"/>
              <a:ext cx="161905" cy="184127"/>
            </a:xfrm>
            <a:custGeom>
              <a:avLst/>
              <a:gdLst>
                <a:gd name="connsiteX0" fmla="*/ 144046 w 161904"/>
                <a:gd name="connsiteY0" fmla="*/ 80178 h 184126"/>
                <a:gd name="connsiteX1" fmla="*/ 83306 w 161904"/>
                <a:gd name="connsiteY1" fmla="*/ 15619 h 184126"/>
                <a:gd name="connsiteX2" fmla="*/ 19788 w 161904"/>
                <a:gd name="connsiteY2" fmla="*/ 80178 h 184126"/>
                <a:gd name="connsiteX3" fmla="*/ 0 w 161904"/>
                <a:gd name="connsiteY3" fmla="*/ 95449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102 h 184126"/>
                <a:gd name="connsiteX8" fmla="*/ 19090 w 161904"/>
                <a:gd name="connsiteY8" fmla="*/ 95102 h 184126"/>
                <a:gd name="connsiteX9" fmla="*/ 86082 w 161904"/>
                <a:gd name="connsiteY9" fmla="*/ 171462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9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9"/>
                    <a:pt x="83306" y="15619"/>
                  </a:cubicBezTo>
                  <a:cubicBezTo>
                    <a:pt x="48250" y="15619"/>
                    <a:pt x="23255" y="40609"/>
                    <a:pt x="19788" y="80178"/>
                  </a:cubicBezTo>
                  <a:close/>
                  <a:moveTo>
                    <a:pt x="0" y="95449"/>
                  </a:moveTo>
                  <a:lnTo>
                    <a:pt x="0" y="92673"/>
                  </a:lnTo>
                  <a:cubicBezTo>
                    <a:pt x="0" y="37833"/>
                    <a:pt x="34709" y="0"/>
                    <a:pt x="83306" y="0"/>
                  </a:cubicBezTo>
                  <a:cubicBezTo>
                    <a:pt x="127039" y="0"/>
                    <a:pt x="162789" y="28461"/>
                    <a:pt x="162789" y="88508"/>
                  </a:cubicBezTo>
                  <a:lnTo>
                    <a:pt x="162789" y="95102"/>
                  </a:lnTo>
                  <a:lnTo>
                    <a:pt x="19090" y="95102"/>
                  </a:lnTo>
                  <a:cubicBezTo>
                    <a:pt x="19788" y="143695"/>
                    <a:pt x="43043" y="171462"/>
                    <a:pt x="86082" y="171462"/>
                  </a:cubicBezTo>
                  <a:cubicBezTo>
                    <a:pt x="116279" y="171462"/>
                    <a:pt x="136757" y="158967"/>
                    <a:pt x="143005" y="133629"/>
                  </a:cubicBezTo>
                  <a:lnTo>
                    <a:pt x="161401" y="133629"/>
                  </a:lnTo>
                  <a:cubicBezTo>
                    <a:pt x="153765" y="168338"/>
                    <a:pt x="124956" y="187081"/>
                    <a:pt x="86082" y="187081"/>
                  </a:cubicBezTo>
                  <a:cubicBezTo>
                    <a:pt x="33668" y="187081"/>
                    <a:pt x="0" y="149942"/>
                    <a:pt x="0" y="95449"/>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1" name="Freeform: Shape 153">
              <a:extLst>
                <a:ext uri="{FF2B5EF4-FFF2-40B4-BE49-F238E27FC236}">
                  <a16:creationId xmlns:a16="http://schemas.microsoft.com/office/drawing/2014/main" id="{0F945636-345F-4FC2-AF7D-B392BAD65919}"/>
                </a:ext>
              </a:extLst>
            </p:cNvPr>
            <p:cNvSpPr/>
            <p:nvPr/>
          </p:nvSpPr>
          <p:spPr>
            <a:xfrm>
              <a:off x="7952656" y="2474165"/>
              <a:ext cx="73016" cy="266667"/>
            </a:xfrm>
            <a:custGeom>
              <a:avLst/>
              <a:gdLst>
                <a:gd name="connsiteX0" fmla="*/ 1388 w 73015"/>
                <a:gd name="connsiteY0" fmla="*/ 268304 h 266666"/>
                <a:gd name="connsiteX1" fmla="*/ 1388 w 73015"/>
                <a:gd name="connsiteY1" fmla="*/ 253726 h 266666"/>
                <a:gd name="connsiteX2" fmla="*/ 28114 w 73015"/>
                <a:gd name="connsiteY2" fmla="*/ 253726 h 266666"/>
                <a:gd name="connsiteX3" fmla="*/ 28114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26 h 266666"/>
                <a:gd name="connsiteX8" fmla="*/ 73930 w 73015"/>
                <a:gd name="connsiteY8" fmla="*/ 253726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26"/>
                  </a:lnTo>
                  <a:lnTo>
                    <a:pt x="28114" y="253726"/>
                  </a:lnTo>
                  <a:lnTo>
                    <a:pt x="28114" y="15276"/>
                  </a:lnTo>
                  <a:lnTo>
                    <a:pt x="0" y="15276"/>
                  </a:lnTo>
                  <a:lnTo>
                    <a:pt x="0" y="0"/>
                  </a:lnTo>
                  <a:lnTo>
                    <a:pt x="46510" y="0"/>
                  </a:lnTo>
                  <a:lnTo>
                    <a:pt x="46510" y="253726"/>
                  </a:lnTo>
                  <a:lnTo>
                    <a:pt x="73930" y="253726"/>
                  </a:lnTo>
                  <a:lnTo>
                    <a:pt x="73930" y="268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2" name="Freeform: Shape 154">
              <a:extLst>
                <a:ext uri="{FF2B5EF4-FFF2-40B4-BE49-F238E27FC236}">
                  <a16:creationId xmlns:a16="http://schemas.microsoft.com/office/drawing/2014/main" id="{13C4035D-6089-4F09-8C5E-7EDD8A7F40B8}"/>
                </a:ext>
              </a:extLst>
            </p:cNvPr>
            <p:cNvSpPr/>
            <p:nvPr/>
          </p:nvSpPr>
          <p:spPr>
            <a:xfrm>
              <a:off x="8130492" y="2560938"/>
              <a:ext cx="190476" cy="180952"/>
            </a:xfrm>
            <a:custGeom>
              <a:avLst/>
              <a:gdLst>
                <a:gd name="connsiteX0" fmla="*/ 171115 w 190476"/>
                <a:gd name="connsiteY0" fmla="*/ 15272 h 180952"/>
                <a:gd name="connsiteX1" fmla="*/ 108639 w 190476"/>
                <a:gd name="connsiteY1" fmla="*/ 181528 h 180952"/>
                <a:gd name="connsiteX2" fmla="*/ 85731 w 190476"/>
                <a:gd name="connsiteY2" fmla="*/ 181528 h 180952"/>
                <a:gd name="connsiteX3" fmla="*/ 21172 w 190476"/>
                <a:gd name="connsiteY3" fmla="*/ 15272 h 180952"/>
                <a:gd name="connsiteX4" fmla="*/ 0 w 190476"/>
                <a:gd name="connsiteY4" fmla="*/ 15272 h 180952"/>
                <a:gd name="connsiteX5" fmla="*/ 0 w 190476"/>
                <a:gd name="connsiteY5" fmla="*/ 0 h 180952"/>
                <a:gd name="connsiteX6" fmla="*/ 69071 w 190476"/>
                <a:gd name="connsiteY6" fmla="*/ 0 h 180952"/>
                <a:gd name="connsiteX7" fmla="*/ 69071 w 190476"/>
                <a:gd name="connsiteY7" fmla="*/ 15272 h 180952"/>
                <a:gd name="connsiteX8" fmla="*/ 41304 w 190476"/>
                <a:gd name="connsiteY8" fmla="*/ 15272 h 180952"/>
                <a:gd name="connsiteX9" fmla="*/ 97879 w 190476"/>
                <a:gd name="connsiteY9" fmla="*/ 164520 h 180952"/>
                <a:gd name="connsiteX10" fmla="*/ 153413 w 190476"/>
                <a:gd name="connsiteY10" fmla="*/ 15272 h 180952"/>
                <a:gd name="connsiteX11" fmla="*/ 124952 w 190476"/>
                <a:gd name="connsiteY11" fmla="*/ 15272 h 180952"/>
                <a:gd name="connsiteX12" fmla="*/ 124952 w 190476"/>
                <a:gd name="connsiteY12" fmla="*/ 0 h 180952"/>
                <a:gd name="connsiteX13" fmla="*/ 192287 w 190476"/>
                <a:gd name="connsiteY13" fmla="*/ 0 h 180952"/>
                <a:gd name="connsiteX14" fmla="*/ 192287 w 190476"/>
                <a:gd name="connsiteY14" fmla="*/ 15272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476" h="180952">
                  <a:moveTo>
                    <a:pt x="171115" y="15272"/>
                  </a:moveTo>
                  <a:lnTo>
                    <a:pt x="108639" y="181528"/>
                  </a:lnTo>
                  <a:lnTo>
                    <a:pt x="85731" y="181528"/>
                  </a:lnTo>
                  <a:lnTo>
                    <a:pt x="21172" y="15272"/>
                  </a:lnTo>
                  <a:lnTo>
                    <a:pt x="0" y="15272"/>
                  </a:lnTo>
                  <a:lnTo>
                    <a:pt x="0" y="0"/>
                  </a:lnTo>
                  <a:lnTo>
                    <a:pt x="69071" y="0"/>
                  </a:lnTo>
                  <a:lnTo>
                    <a:pt x="69071" y="15272"/>
                  </a:lnTo>
                  <a:lnTo>
                    <a:pt x="41304" y="15272"/>
                  </a:lnTo>
                  <a:lnTo>
                    <a:pt x="97879" y="164520"/>
                  </a:lnTo>
                  <a:lnTo>
                    <a:pt x="153413" y="15272"/>
                  </a:lnTo>
                  <a:lnTo>
                    <a:pt x="124952" y="15272"/>
                  </a:lnTo>
                  <a:lnTo>
                    <a:pt x="124952" y="0"/>
                  </a:lnTo>
                  <a:lnTo>
                    <a:pt x="192287" y="0"/>
                  </a:lnTo>
                  <a:lnTo>
                    <a:pt x="192287" y="15272"/>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3" name="Freeform: Shape 155">
              <a:extLst>
                <a:ext uri="{FF2B5EF4-FFF2-40B4-BE49-F238E27FC236}">
                  <a16:creationId xmlns:a16="http://schemas.microsoft.com/office/drawing/2014/main" id="{A7AB2A5E-C637-4D94-87F8-E2900E931658}"/>
                </a:ext>
              </a:extLst>
            </p:cNvPr>
            <p:cNvSpPr/>
            <p:nvPr/>
          </p:nvSpPr>
          <p:spPr>
            <a:xfrm>
              <a:off x="8327499" y="2558161"/>
              <a:ext cx="165079" cy="184127"/>
            </a:xfrm>
            <a:custGeom>
              <a:avLst/>
              <a:gdLst>
                <a:gd name="connsiteX0" fmla="*/ 122175 w 165079"/>
                <a:gd name="connsiteY0" fmla="*/ 125650 h 184126"/>
                <a:gd name="connsiteX1" fmla="*/ 122175 w 165079"/>
                <a:gd name="connsiteY1" fmla="*/ 93718 h 184126"/>
                <a:gd name="connsiteX2" fmla="*/ 85037 w 165079"/>
                <a:gd name="connsiteY2" fmla="*/ 93718 h 184126"/>
                <a:gd name="connsiteX3" fmla="*/ 18396 w 165079"/>
                <a:gd name="connsiteY3" fmla="*/ 135369 h 184126"/>
                <a:gd name="connsiteX4" fmla="*/ 62476 w 165079"/>
                <a:gd name="connsiteY4" fmla="*/ 172160 h 184126"/>
                <a:gd name="connsiteX5" fmla="*/ 122175 w 165079"/>
                <a:gd name="connsiteY5" fmla="*/ 125650 h 184126"/>
                <a:gd name="connsiteX6" fmla="*/ 60741 w 165079"/>
                <a:gd name="connsiteY6" fmla="*/ 187085 h 184126"/>
                <a:gd name="connsiteX7" fmla="*/ 0 w 165079"/>
                <a:gd name="connsiteY7" fmla="*/ 135369 h 184126"/>
                <a:gd name="connsiteX8" fmla="*/ 84690 w 165079"/>
                <a:gd name="connsiteY8" fmla="*/ 80182 h 184126"/>
                <a:gd name="connsiteX9" fmla="*/ 122175 w 165079"/>
                <a:gd name="connsiteY9" fmla="*/ 80182 h 184126"/>
                <a:gd name="connsiteX10" fmla="*/ 122175 w 165079"/>
                <a:gd name="connsiteY10" fmla="*/ 64216 h 184126"/>
                <a:gd name="connsiteX11" fmla="*/ 76360 w 165079"/>
                <a:gd name="connsiteY11" fmla="*/ 15619 h 184126"/>
                <a:gd name="connsiteX12" fmla="*/ 26379 w 165079"/>
                <a:gd name="connsiteY12" fmla="*/ 54146 h 184126"/>
                <a:gd name="connsiteX13" fmla="*/ 7983 w 165079"/>
                <a:gd name="connsiteY13" fmla="*/ 54146 h 184126"/>
                <a:gd name="connsiteX14" fmla="*/ 77054 w 165079"/>
                <a:gd name="connsiteY14" fmla="*/ 0 h 184126"/>
                <a:gd name="connsiteX15" fmla="*/ 140571 w 165079"/>
                <a:gd name="connsiteY15" fmla="*/ 64216 h 184126"/>
                <a:gd name="connsiteX16" fmla="*/ 140571 w 165079"/>
                <a:gd name="connsiteY16" fmla="*/ 169731 h 184126"/>
                <a:gd name="connsiteX17" fmla="*/ 167297 w 165079"/>
                <a:gd name="connsiteY17" fmla="*/ 169731 h 184126"/>
                <a:gd name="connsiteX18" fmla="*/ 167297 w 165079"/>
                <a:gd name="connsiteY18" fmla="*/ 184309 h 184126"/>
                <a:gd name="connsiteX19" fmla="*/ 122175 w 165079"/>
                <a:gd name="connsiteY19" fmla="*/ 184309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8"/>
                  </a:lnTo>
                  <a:lnTo>
                    <a:pt x="85037" y="93718"/>
                  </a:lnTo>
                  <a:cubicBezTo>
                    <a:pt x="47551" y="93718"/>
                    <a:pt x="18396" y="102743"/>
                    <a:pt x="18396" y="135369"/>
                  </a:cubicBezTo>
                  <a:cubicBezTo>
                    <a:pt x="18396" y="157583"/>
                    <a:pt x="32973" y="172160"/>
                    <a:pt x="62476" y="172160"/>
                  </a:cubicBezTo>
                  <a:cubicBezTo>
                    <a:pt x="95102" y="172160"/>
                    <a:pt x="122175" y="152723"/>
                    <a:pt x="122175" y="125650"/>
                  </a:cubicBezTo>
                  <a:moveTo>
                    <a:pt x="60741" y="187085"/>
                  </a:moveTo>
                  <a:cubicBezTo>
                    <a:pt x="25338" y="187085"/>
                    <a:pt x="0" y="169731"/>
                    <a:pt x="0" y="135369"/>
                  </a:cubicBezTo>
                  <a:cubicBezTo>
                    <a:pt x="0" y="93024"/>
                    <a:pt x="40262" y="80182"/>
                    <a:pt x="84690" y="80182"/>
                  </a:cubicBezTo>
                  <a:lnTo>
                    <a:pt x="122175" y="80182"/>
                  </a:lnTo>
                  <a:lnTo>
                    <a:pt x="122175" y="64216"/>
                  </a:lnTo>
                  <a:cubicBezTo>
                    <a:pt x="122175" y="29507"/>
                    <a:pt x="107598" y="15619"/>
                    <a:pt x="76360" y="15619"/>
                  </a:cubicBezTo>
                  <a:cubicBezTo>
                    <a:pt x="49287" y="15619"/>
                    <a:pt x="30544" y="26726"/>
                    <a:pt x="26379" y="54146"/>
                  </a:cubicBezTo>
                  <a:lnTo>
                    <a:pt x="7983" y="54146"/>
                  </a:lnTo>
                  <a:cubicBezTo>
                    <a:pt x="12148" y="15272"/>
                    <a:pt x="43386" y="0"/>
                    <a:pt x="77054" y="0"/>
                  </a:cubicBezTo>
                  <a:cubicBezTo>
                    <a:pt x="114886" y="0"/>
                    <a:pt x="140571" y="17359"/>
                    <a:pt x="140571" y="64216"/>
                  </a:cubicBezTo>
                  <a:lnTo>
                    <a:pt x="140571" y="169731"/>
                  </a:lnTo>
                  <a:lnTo>
                    <a:pt x="167297" y="169731"/>
                  </a:lnTo>
                  <a:lnTo>
                    <a:pt x="167297" y="184309"/>
                  </a:lnTo>
                  <a:lnTo>
                    <a:pt x="122175" y="184309"/>
                  </a:lnTo>
                  <a:lnTo>
                    <a:pt x="122175" y="155500"/>
                  </a:lnTo>
                  <a:cubicBezTo>
                    <a:pt x="111069" y="173896"/>
                    <a:pt x="90937" y="187085"/>
                    <a:pt x="60741" y="18708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4" name="Freeform: Shape 156">
              <a:extLst>
                <a:ext uri="{FF2B5EF4-FFF2-40B4-BE49-F238E27FC236}">
                  <a16:creationId xmlns:a16="http://schemas.microsoft.com/office/drawing/2014/main" id="{F964607B-A50E-4EBD-A3BD-EC4EB0BF12EB}"/>
                </a:ext>
              </a:extLst>
            </p:cNvPr>
            <p:cNvSpPr/>
            <p:nvPr/>
          </p:nvSpPr>
          <p:spPr>
            <a:xfrm>
              <a:off x="8515135" y="2558165"/>
              <a:ext cx="200000" cy="184127"/>
            </a:xfrm>
            <a:custGeom>
              <a:avLst/>
              <a:gdLst>
                <a:gd name="connsiteX0" fmla="*/ 1041 w 200000"/>
                <a:gd name="connsiteY0" fmla="*/ 184304 h 184126"/>
                <a:gd name="connsiteX1" fmla="*/ 1041 w 200000"/>
                <a:gd name="connsiteY1" fmla="*/ 169727 h 184126"/>
                <a:gd name="connsiteX2" fmla="*/ 27767 w 200000"/>
                <a:gd name="connsiteY2" fmla="*/ 169727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27 h 184126"/>
                <a:gd name="connsiteX11" fmla="*/ 200965 w 200000"/>
                <a:gd name="connsiteY11" fmla="*/ 169727 h 184126"/>
                <a:gd name="connsiteX12" fmla="*/ 200965 w 200000"/>
                <a:gd name="connsiteY12" fmla="*/ 184304 h 184126"/>
                <a:gd name="connsiteX13" fmla="*/ 127035 w 200000"/>
                <a:gd name="connsiteY13" fmla="*/ 184304 h 184126"/>
                <a:gd name="connsiteX14" fmla="*/ 127035 w 200000"/>
                <a:gd name="connsiteY14" fmla="*/ 169727 h 184126"/>
                <a:gd name="connsiteX15" fmla="*/ 155149 w 200000"/>
                <a:gd name="connsiteY15" fmla="*/ 169727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27 h 184126"/>
                <a:gd name="connsiteX20" fmla="*/ 74277 w 200000"/>
                <a:gd name="connsiteY20" fmla="*/ 169727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27"/>
                  </a:lnTo>
                  <a:lnTo>
                    <a:pt x="27767" y="169727"/>
                  </a:lnTo>
                  <a:lnTo>
                    <a:pt x="27767" y="18049"/>
                  </a:lnTo>
                  <a:lnTo>
                    <a:pt x="0" y="18049"/>
                  </a:lnTo>
                  <a:lnTo>
                    <a:pt x="0" y="2777"/>
                  </a:lnTo>
                  <a:lnTo>
                    <a:pt x="46163" y="2777"/>
                  </a:lnTo>
                  <a:lnTo>
                    <a:pt x="46163" y="39221"/>
                  </a:lnTo>
                  <a:cubicBezTo>
                    <a:pt x="54493" y="19090"/>
                    <a:pt x="77748" y="0"/>
                    <a:pt x="109680" y="0"/>
                  </a:cubicBezTo>
                  <a:cubicBezTo>
                    <a:pt x="147513" y="0"/>
                    <a:pt x="173545" y="20474"/>
                    <a:pt x="173545" y="71847"/>
                  </a:cubicBezTo>
                  <a:lnTo>
                    <a:pt x="173545" y="169727"/>
                  </a:lnTo>
                  <a:lnTo>
                    <a:pt x="200965" y="169727"/>
                  </a:lnTo>
                  <a:lnTo>
                    <a:pt x="200965" y="184304"/>
                  </a:lnTo>
                  <a:lnTo>
                    <a:pt x="127035" y="184304"/>
                  </a:lnTo>
                  <a:lnTo>
                    <a:pt x="127035" y="169727"/>
                  </a:lnTo>
                  <a:lnTo>
                    <a:pt x="155149" y="169727"/>
                  </a:lnTo>
                  <a:lnTo>
                    <a:pt x="155149" y="70806"/>
                  </a:lnTo>
                  <a:cubicBezTo>
                    <a:pt x="155149" y="32973"/>
                    <a:pt x="137100" y="15962"/>
                    <a:pt x="105515" y="15962"/>
                  </a:cubicBezTo>
                  <a:cubicBezTo>
                    <a:pt x="76013" y="15962"/>
                    <a:pt x="46163" y="36097"/>
                    <a:pt x="46163" y="73930"/>
                  </a:cubicBezTo>
                  <a:lnTo>
                    <a:pt x="46163" y="169727"/>
                  </a:lnTo>
                  <a:lnTo>
                    <a:pt x="74277" y="169727"/>
                  </a:lnTo>
                  <a:lnTo>
                    <a:pt x="74277" y="184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5" name="Freeform: Shape 157">
              <a:extLst>
                <a:ext uri="{FF2B5EF4-FFF2-40B4-BE49-F238E27FC236}">
                  <a16:creationId xmlns:a16="http://schemas.microsoft.com/office/drawing/2014/main" id="{0269E6A8-EAC9-49CD-B01E-BFC6C3B17670}"/>
                </a:ext>
              </a:extLst>
            </p:cNvPr>
            <p:cNvSpPr/>
            <p:nvPr/>
          </p:nvSpPr>
          <p:spPr>
            <a:xfrm>
              <a:off x="8825924" y="2558161"/>
              <a:ext cx="174603" cy="184127"/>
            </a:xfrm>
            <a:custGeom>
              <a:avLst/>
              <a:gdLst>
                <a:gd name="connsiteX0" fmla="*/ 156190 w 174603"/>
                <a:gd name="connsiteY0" fmla="*/ 95102 h 184126"/>
                <a:gd name="connsiteX1" fmla="*/ 156190 w 174603"/>
                <a:gd name="connsiteY1" fmla="*/ 92326 h 184126"/>
                <a:gd name="connsiteX2" fmla="*/ 88165 w 174603"/>
                <a:gd name="connsiteY2" fmla="*/ 15619 h 184126"/>
                <a:gd name="connsiteX3" fmla="*/ 19090 w 174603"/>
                <a:gd name="connsiteY3" fmla="*/ 92326 h 184126"/>
                <a:gd name="connsiteX4" fmla="*/ 19090 w 174603"/>
                <a:gd name="connsiteY4" fmla="*/ 95102 h 184126"/>
                <a:gd name="connsiteX5" fmla="*/ 87818 w 174603"/>
                <a:gd name="connsiteY5" fmla="*/ 171462 h 184126"/>
                <a:gd name="connsiteX6" fmla="*/ 156190 w 174603"/>
                <a:gd name="connsiteY6" fmla="*/ 95102 h 184126"/>
                <a:gd name="connsiteX7" fmla="*/ 0 w 174603"/>
                <a:gd name="connsiteY7" fmla="*/ 95102 h 184126"/>
                <a:gd name="connsiteX8" fmla="*/ 0 w 174603"/>
                <a:gd name="connsiteY8" fmla="*/ 92326 h 184126"/>
                <a:gd name="connsiteX9" fmla="*/ 88165 w 174603"/>
                <a:gd name="connsiteY9" fmla="*/ 0 h 184126"/>
                <a:gd name="connsiteX10" fmla="*/ 175284 w 174603"/>
                <a:gd name="connsiteY10" fmla="*/ 91979 h 184126"/>
                <a:gd name="connsiteX11" fmla="*/ 175284 w 174603"/>
                <a:gd name="connsiteY11" fmla="*/ 94755 h 184126"/>
                <a:gd name="connsiteX12" fmla="*/ 87471 w 174603"/>
                <a:gd name="connsiteY12" fmla="*/ 187081 h 184126"/>
                <a:gd name="connsiteX13" fmla="*/ 0 w 174603"/>
                <a:gd name="connsiteY13" fmla="*/ 95102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603" h="184126">
                  <a:moveTo>
                    <a:pt x="156190" y="95102"/>
                  </a:moveTo>
                  <a:lnTo>
                    <a:pt x="156190" y="92326"/>
                  </a:lnTo>
                  <a:cubicBezTo>
                    <a:pt x="156190" y="44427"/>
                    <a:pt x="126688" y="15619"/>
                    <a:pt x="88165" y="15619"/>
                  </a:cubicBezTo>
                  <a:cubicBezTo>
                    <a:pt x="48940" y="15619"/>
                    <a:pt x="19090" y="45122"/>
                    <a:pt x="19090" y="92326"/>
                  </a:cubicBezTo>
                  <a:lnTo>
                    <a:pt x="19090" y="95102"/>
                  </a:lnTo>
                  <a:cubicBezTo>
                    <a:pt x="19090" y="141612"/>
                    <a:pt x="48245" y="171462"/>
                    <a:pt x="87818" y="171462"/>
                  </a:cubicBezTo>
                  <a:cubicBezTo>
                    <a:pt x="126688" y="171462"/>
                    <a:pt x="156190" y="141959"/>
                    <a:pt x="156190" y="95102"/>
                  </a:cubicBezTo>
                  <a:moveTo>
                    <a:pt x="0" y="95102"/>
                  </a:moveTo>
                  <a:lnTo>
                    <a:pt x="0" y="92326"/>
                  </a:lnTo>
                  <a:cubicBezTo>
                    <a:pt x="0" y="37833"/>
                    <a:pt x="39221" y="0"/>
                    <a:pt x="88165" y="0"/>
                  </a:cubicBezTo>
                  <a:cubicBezTo>
                    <a:pt x="136753" y="0"/>
                    <a:pt x="175284" y="36791"/>
                    <a:pt x="175284" y="91979"/>
                  </a:cubicBezTo>
                  <a:lnTo>
                    <a:pt x="175284" y="94755"/>
                  </a:lnTo>
                  <a:cubicBezTo>
                    <a:pt x="175284" y="149595"/>
                    <a:pt x="136406" y="187081"/>
                    <a:pt x="87471" y="187081"/>
                  </a:cubicBezTo>
                  <a:cubicBezTo>
                    <a:pt x="38180" y="187081"/>
                    <a:pt x="0" y="148554"/>
                    <a:pt x="0" y="95102"/>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6" name="Freeform: Shape 158">
              <a:extLst>
                <a:ext uri="{FF2B5EF4-FFF2-40B4-BE49-F238E27FC236}">
                  <a16:creationId xmlns:a16="http://schemas.microsoft.com/office/drawing/2014/main" id="{02FAFCFB-E31E-46FB-8F6B-269676868561}"/>
                </a:ext>
              </a:extLst>
            </p:cNvPr>
            <p:cNvSpPr/>
            <p:nvPr/>
          </p:nvSpPr>
          <p:spPr>
            <a:xfrm>
              <a:off x="9016962" y="2558165"/>
              <a:ext cx="200000" cy="184127"/>
            </a:xfrm>
            <a:custGeom>
              <a:avLst/>
              <a:gdLst>
                <a:gd name="connsiteX0" fmla="*/ 1041 w 200000"/>
                <a:gd name="connsiteY0" fmla="*/ 184304 h 184126"/>
                <a:gd name="connsiteX1" fmla="*/ 1041 w 200000"/>
                <a:gd name="connsiteY1" fmla="*/ 169727 h 184126"/>
                <a:gd name="connsiteX2" fmla="*/ 27767 w 200000"/>
                <a:gd name="connsiteY2" fmla="*/ 169727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9 w 200000"/>
                <a:gd name="connsiteY9" fmla="*/ 71847 h 184126"/>
                <a:gd name="connsiteX10" fmla="*/ 173549 w 200000"/>
                <a:gd name="connsiteY10" fmla="*/ 169727 h 184126"/>
                <a:gd name="connsiteX11" fmla="*/ 200965 w 200000"/>
                <a:gd name="connsiteY11" fmla="*/ 169727 h 184126"/>
                <a:gd name="connsiteX12" fmla="*/ 200965 w 200000"/>
                <a:gd name="connsiteY12" fmla="*/ 184304 h 184126"/>
                <a:gd name="connsiteX13" fmla="*/ 127039 w 200000"/>
                <a:gd name="connsiteY13" fmla="*/ 184304 h 184126"/>
                <a:gd name="connsiteX14" fmla="*/ 127039 w 200000"/>
                <a:gd name="connsiteY14" fmla="*/ 169727 h 184126"/>
                <a:gd name="connsiteX15" fmla="*/ 155149 w 200000"/>
                <a:gd name="connsiteY15" fmla="*/ 169727 h 184126"/>
                <a:gd name="connsiteX16" fmla="*/ 155149 w 200000"/>
                <a:gd name="connsiteY16" fmla="*/ 70806 h 184126"/>
                <a:gd name="connsiteX17" fmla="*/ 105519 w 200000"/>
                <a:gd name="connsiteY17" fmla="*/ 15962 h 184126"/>
                <a:gd name="connsiteX18" fmla="*/ 46163 w 200000"/>
                <a:gd name="connsiteY18" fmla="*/ 73930 h 184126"/>
                <a:gd name="connsiteX19" fmla="*/ 46163 w 200000"/>
                <a:gd name="connsiteY19" fmla="*/ 169727 h 184126"/>
                <a:gd name="connsiteX20" fmla="*/ 74281 w 200000"/>
                <a:gd name="connsiteY20" fmla="*/ 169727 h 184126"/>
                <a:gd name="connsiteX21" fmla="*/ 74281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27"/>
                  </a:lnTo>
                  <a:lnTo>
                    <a:pt x="27767" y="169727"/>
                  </a:lnTo>
                  <a:lnTo>
                    <a:pt x="27767" y="18049"/>
                  </a:lnTo>
                  <a:lnTo>
                    <a:pt x="0" y="18049"/>
                  </a:lnTo>
                  <a:lnTo>
                    <a:pt x="0" y="2777"/>
                  </a:lnTo>
                  <a:lnTo>
                    <a:pt x="46163" y="2777"/>
                  </a:lnTo>
                  <a:lnTo>
                    <a:pt x="46163" y="39221"/>
                  </a:lnTo>
                  <a:cubicBezTo>
                    <a:pt x="54493" y="19090"/>
                    <a:pt x="77748" y="0"/>
                    <a:pt x="109680" y="0"/>
                  </a:cubicBezTo>
                  <a:cubicBezTo>
                    <a:pt x="147513" y="0"/>
                    <a:pt x="173549" y="20474"/>
                    <a:pt x="173549" y="71847"/>
                  </a:cubicBezTo>
                  <a:lnTo>
                    <a:pt x="173549" y="169727"/>
                  </a:lnTo>
                  <a:lnTo>
                    <a:pt x="200965" y="169727"/>
                  </a:lnTo>
                  <a:lnTo>
                    <a:pt x="200965" y="184304"/>
                  </a:lnTo>
                  <a:lnTo>
                    <a:pt x="127039" y="184304"/>
                  </a:lnTo>
                  <a:lnTo>
                    <a:pt x="127039" y="169727"/>
                  </a:lnTo>
                  <a:lnTo>
                    <a:pt x="155149" y="169727"/>
                  </a:lnTo>
                  <a:lnTo>
                    <a:pt x="155149" y="70806"/>
                  </a:lnTo>
                  <a:cubicBezTo>
                    <a:pt x="155149" y="32973"/>
                    <a:pt x="137104" y="15962"/>
                    <a:pt x="105519" y="15962"/>
                  </a:cubicBezTo>
                  <a:cubicBezTo>
                    <a:pt x="76013" y="15962"/>
                    <a:pt x="46163" y="36097"/>
                    <a:pt x="46163" y="73930"/>
                  </a:cubicBezTo>
                  <a:lnTo>
                    <a:pt x="46163" y="169727"/>
                  </a:lnTo>
                  <a:lnTo>
                    <a:pt x="74281" y="169727"/>
                  </a:lnTo>
                  <a:lnTo>
                    <a:pt x="74281" y="184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7" name="Freeform: Shape 159">
              <a:extLst>
                <a:ext uri="{FF2B5EF4-FFF2-40B4-BE49-F238E27FC236}">
                  <a16:creationId xmlns:a16="http://schemas.microsoft.com/office/drawing/2014/main" id="{A1E29CAD-D3FC-49CC-A17D-E1ABC762B3B0}"/>
                </a:ext>
              </a:extLst>
            </p:cNvPr>
            <p:cNvSpPr/>
            <p:nvPr/>
          </p:nvSpPr>
          <p:spPr>
            <a:xfrm>
              <a:off x="9241664" y="2558165"/>
              <a:ext cx="130159" cy="187302"/>
            </a:xfrm>
            <a:custGeom>
              <a:avLst/>
              <a:gdLst>
                <a:gd name="connsiteX0" fmla="*/ 15619 w 130158"/>
                <a:gd name="connsiteY0" fmla="*/ 156537 h 187301"/>
                <a:gd name="connsiteX1" fmla="*/ 15619 w 130158"/>
                <a:gd name="connsiteY1" fmla="*/ 184304 h 187301"/>
                <a:gd name="connsiteX2" fmla="*/ 0 w 130158"/>
                <a:gd name="connsiteY2" fmla="*/ 184304 h 187301"/>
                <a:gd name="connsiteX3" fmla="*/ 0 w 130158"/>
                <a:gd name="connsiteY3" fmla="*/ 127035 h 187301"/>
                <a:gd name="connsiteX4" fmla="*/ 14925 w 130158"/>
                <a:gd name="connsiteY4" fmla="*/ 127035 h 187301"/>
                <a:gd name="connsiteX5" fmla="*/ 70459 w 130158"/>
                <a:gd name="connsiteY5" fmla="*/ 172503 h 187301"/>
                <a:gd name="connsiteX6" fmla="*/ 115234 w 130158"/>
                <a:gd name="connsiteY6" fmla="*/ 136406 h 187301"/>
                <a:gd name="connsiteX7" fmla="*/ 67335 w 130158"/>
                <a:gd name="connsiteY7" fmla="*/ 99267 h 187301"/>
                <a:gd name="connsiteX8" fmla="*/ 4512 w 130158"/>
                <a:gd name="connsiteY8" fmla="*/ 47204 h 187301"/>
                <a:gd name="connsiteX9" fmla="*/ 61435 w 130158"/>
                <a:gd name="connsiteY9" fmla="*/ 0 h 187301"/>
                <a:gd name="connsiteX10" fmla="*/ 110721 w 130158"/>
                <a:gd name="connsiteY10" fmla="*/ 26032 h 187301"/>
                <a:gd name="connsiteX11" fmla="*/ 110721 w 130158"/>
                <a:gd name="connsiteY11" fmla="*/ 2777 h 187301"/>
                <a:gd name="connsiteX12" fmla="*/ 126340 w 130158"/>
                <a:gd name="connsiteY12" fmla="*/ 2777 h 187301"/>
                <a:gd name="connsiteX13" fmla="*/ 126340 w 130158"/>
                <a:gd name="connsiteY13" fmla="*/ 51369 h 187301"/>
                <a:gd name="connsiteX14" fmla="*/ 111069 w 130158"/>
                <a:gd name="connsiteY14" fmla="*/ 51369 h 187301"/>
                <a:gd name="connsiteX15" fmla="*/ 62823 w 130158"/>
                <a:gd name="connsiteY15" fmla="*/ 14925 h 187301"/>
                <a:gd name="connsiteX16" fmla="*/ 21520 w 130158"/>
                <a:gd name="connsiteY16" fmla="*/ 46857 h 187301"/>
                <a:gd name="connsiteX17" fmla="*/ 71153 w 130158"/>
                <a:gd name="connsiteY17" fmla="*/ 82607 h 187301"/>
                <a:gd name="connsiteX18" fmla="*/ 133282 w 130158"/>
                <a:gd name="connsiteY18" fmla="*/ 135365 h 187301"/>
                <a:gd name="connsiteX19" fmla="*/ 70112 w 130158"/>
                <a:gd name="connsiteY19" fmla="*/ 187428 h 187301"/>
                <a:gd name="connsiteX20" fmla="*/ 15619 w 130158"/>
                <a:gd name="connsiteY20" fmla="*/ 156537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158" h="187301">
                  <a:moveTo>
                    <a:pt x="15619" y="156537"/>
                  </a:moveTo>
                  <a:lnTo>
                    <a:pt x="15619" y="184304"/>
                  </a:lnTo>
                  <a:lnTo>
                    <a:pt x="0" y="184304"/>
                  </a:lnTo>
                  <a:lnTo>
                    <a:pt x="0" y="127035"/>
                  </a:lnTo>
                  <a:lnTo>
                    <a:pt x="14925" y="127035"/>
                  </a:lnTo>
                  <a:cubicBezTo>
                    <a:pt x="19437" y="151678"/>
                    <a:pt x="37486" y="172503"/>
                    <a:pt x="70459" y="172503"/>
                  </a:cubicBezTo>
                  <a:cubicBezTo>
                    <a:pt x="99615" y="172503"/>
                    <a:pt x="115234" y="157926"/>
                    <a:pt x="115234" y="136406"/>
                  </a:cubicBezTo>
                  <a:cubicBezTo>
                    <a:pt x="115234" y="113151"/>
                    <a:pt x="101350" y="105168"/>
                    <a:pt x="67335" y="99267"/>
                  </a:cubicBezTo>
                  <a:cubicBezTo>
                    <a:pt x="22908" y="90937"/>
                    <a:pt x="4512" y="77748"/>
                    <a:pt x="4512" y="47204"/>
                  </a:cubicBezTo>
                  <a:cubicBezTo>
                    <a:pt x="4512" y="18049"/>
                    <a:pt x="29155" y="0"/>
                    <a:pt x="61435" y="0"/>
                  </a:cubicBezTo>
                  <a:cubicBezTo>
                    <a:pt x="86429" y="0"/>
                    <a:pt x="103780" y="9714"/>
                    <a:pt x="110721" y="26032"/>
                  </a:cubicBezTo>
                  <a:lnTo>
                    <a:pt x="110721" y="2777"/>
                  </a:lnTo>
                  <a:lnTo>
                    <a:pt x="126340" y="2777"/>
                  </a:lnTo>
                  <a:lnTo>
                    <a:pt x="126340" y="51369"/>
                  </a:lnTo>
                  <a:lnTo>
                    <a:pt x="111069" y="51369"/>
                  </a:lnTo>
                  <a:cubicBezTo>
                    <a:pt x="106209" y="27420"/>
                    <a:pt x="88161" y="14925"/>
                    <a:pt x="62823" y="14925"/>
                  </a:cubicBezTo>
                  <a:cubicBezTo>
                    <a:pt x="37486" y="14925"/>
                    <a:pt x="21520" y="26379"/>
                    <a:pt x="21520" y="46857"/>
                  </a:cubicBezTo>
                  <a:cubicBezTo>
                    <a:pt x="21520" y="67682"/>
                    <a:pt x="34362" y="75665"/>
                    <a:pt x="71153" y="82607"/>
                  </a:cubicBezTo>
                  <a:cubicBezTo>
                    <a:pt x="110027" y="89896"/>
                    <a:pt x="133282" y="99962"/>
                    <a:pt x="133282" y="135365"/>
                  </a:cubicBezTo>
                  <a:cubicBezTo>
                    <a:pt x="133282" y="164867"/>
                    <a:pt x="110721" y="187428"/>
                    <a:pt x="70112" y="187428"/>
                  </a:cubicBezTo>
                  <a:cubicBezTo>
                    <a:pt x="38180" y="187428"/>
                    <a:pt x="20821" y="170768"/>
                    <a:pt x="15619" y="156537"/>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8" name="Freeform: Shape 160">
              <a:extLst>
                <a:ext uri="{FF2B5EF4-FFF2-40B4-BE49-F238E27FC236}">
                  <a16:creationId xmlns:a16="http://schemas.microsoft.com/office/drawing/2014/main" id="{7691B552-8E10-45A8-9B4E-31A24B59E261}"/>
                </a:ext>
              </a:extLst>
            </p:cNvPr>
            <p:cNvSpPr/>
            <p:nvPr/>
          </p:nvSpPr>
          <p:spPr>
            <a:xfrm>
              <a:off x="9501228" y="2558161"/>
              <a:ext cx="165079" cy="184127"/>
            </a:xfrm>
            <a:custGeom>
              <a:avLst/>
              <a:gdLst>
                <a:gd name="connsiteX0" fmla="*/ 122171 w 165079"/>
                <a:gd name="connsiteY0" fmla="*/ 125650 h 184126"/>
                <a:gd name="connsiteX1" fmla="*/ 122171 w 165079"/>
                <a:gd name="connsiteY1" fmla="*/ 93718 h 184126"/>
                <a:gd name="connsiteX2" fmla="*/ 85037 w 165079"/>
                <a:gd name="connsiteY2" fmla="*/ 93718 h 184126"/>
                <a:gd name="connsiteX3" fmla="*/ 18391 w 165079"/>
                <a:gd name="connsiteY3" fmla="*/ 135369 h 184126"/>
                <a:gd name="connsiteX4" fmla="*/ 62472 w 165079"/>
                <a:gd name="connsiteY4" fmla="*/ 172160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6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6 h 184126"/>
                <a:gd name="connsiteX16" fmla="*/ 140571 w 165079"/>
                <a:gd name="connsiteY16" fmla="*/ 169731 h 184126"/>
                <a:gd name="connsiteX17" fmla="*/ 167293 w 165079"/>
                <a:gd name="connsiteY17" fmla="*/ 169731 h 184126"/>
                <a:gd name="connsiteX18" fmla="*/ 167293 w 165079"/>
                <a:gd name="connsiteY18" fmla="*/ 184309 h 184126"/>
                <a:gd name="connsiteX19" fmla="*/ 122171 w 165079"/>
                <a:gd name="connsiteY19" fmla="*/ 184309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8"/>
                  </a:lnTo>
                  <a:lnTo>
                    <a:pt x="85037" y="93718"/>
                  </a:lnTo>
                  <a:cubicBezTo>
                    <a:pt x="47551" y="93718"/>
                    <a:pt x="18391" y="102743"/>
                    <a:pt x="18391" y="135369"/>
                  </a:cubicBezTo>
                  <a:cubicBezTo>
                    <a:pt x="18391" y="157583"/>
                    <a:pt x="32973" y="172160"/>
                    <a:pt x="62472" y="172160"/>
                  </a:cubicBezTo>
                  <a:cubicBezTo>
                    <a:pt x="95098" y="172160"/>
                    <a:pt x="122171" y="152723"/>
                    <a:pt x="122171" y="125650"/>
                  </a:cubicBezTo>
                  <a:moveTo>
                    <a:pt x="60736" y="187085"/>
                  </a:moveTo>
                  <a:cubicBezTo>
                    <a:pt x="25338" y="187085"/>
                    <a:pt x="0" y="169731"/>
                    <a:pt x="0" y="135369"/>
                  </a:cubicBezTo>
                  <a:cubicBezTo>
                    <a:pt x="0" y="93024"/>
                    <a:pt x="40258" y="80182"/>
                    <a:pt x="84690" y="80182"/>
                  </a:cubicBezTo>
                  <a:lnTo>
                    <a:pt x="122171" y="80182"/>
                  </a:lnTo>
                  <a:lnTo>
                    <a:pt x="122171" y="64216"/>
                  </a:lnTo>
                  <a:cubicBezTo>
                    <a:pt x="122171" y="29507"/>
                    <a:pt x="107598" y="15619"/>
                    <a:pt x="76360" y="15619"/>
                  </a:cubicBezTo>
                  <a:cubicBezTo>
                    <a:pt x="49287" y="15619"/>
                    <a:pt x="30544" y="26726"/>
                    <a:pt x="26379" y="54146"/>
                  </a:cubicBezTo>
                  <a:lnTo>
                    <a:pt x="7979" y="54146"/>
                  </a:lnTo>
                  <a:cubicBezTo>
                    <a:pt x="12144" y="15272"/>
                    <a:pt x="43386" y="0"/>
                    <a:pt x="77054" y="0"/>
                  </a:cubicBezTo>
                  <a:cubicBezTo>
                    <a:pt x="114886" y="0"/>
                    <a:pt x="140571" y="17359"/>
                    <a:pt x="140571" y="64216"/>
                  </a:cubicBezTo>
                  <a:lnTo>
                    <a:pt x="140571" y="169731"/>
                  </a:lnTo>
                  <a:lnTo>
                    <a:pt x="167293" y="169731"/>
                  </a:lnTo>
                  <a:lnTo>
                    <a:pt x="167293" y="184309"/>
                  </a:lnTo>
                  <a:lnTo>
                    <a:pt x="122171" y="184309"/>
                  </a:lnTo>
                  <a:lnTo>
                    <a:pt x="122171" y="155500"/>
                  </a:lnTo>
                  <a:cubicBezTo>
                    <a:pt x="111069" y="173896"/>
                    <a:pt x="90937" y="187085"/>
                    <a:pt x="60736" y="18708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79" name="Freeform: Shape 161">
              <a:extLst>
                <a:ext uri="{FF2B5EF4-FFF2-40B4-BE49-F238E27FC236}">
                  <a16:creationId xmlns:a16="http://schemas.microsoft.com/office/drawing/2014/main" id="{D78D08FA-292F-4240-B597-829716DBB724}"/>
                </a:ext>
              </a:extLst>
            </p:cNvPr>
            <p:cNvSpPr/>
            <p:nvPr/>
          </p:nvSpPr>
          <p:spPr>
            <a:xfrm>
              <a:off x="9687149" y="2474165"/>
              <a:ext cx="73016" cy="266667"/>
            </a:xfrm>
            <a:custGeom>
              <a:avLst/>
              <a:gdLst>
                <a:gd name="connsiteX0" fmla="*/ 1388 w 73015"/>
                <a:gd name="connsiteY0" fmla="*/ 268304 h 266666"/>
                <a:gd name="connsiteX1" fmla="*/ 1388 w 73015"/>
                <a:gd name="connsiteY1" fmla="*/ 253726 h 266666"/>
                <a:gd name="connsiteX2" fmla="*/ 28110 w 73015"/>
                <a:gd name="connsiteY2" fmla="*/ 253726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26 h 266666"/>
                <a:gd name="connsiteX8" fmla="*/ 73930 w 73015"/>
                <a:gd name="connsiteY8" fmla="*/ 253726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26"/>
                  </a:lnTo>
                  <a:lnTo>
                    <a:pt x="28110" y="253726"/>
                  </a:lnTo>
                  <a:lnTo>
                    <a:pt x="28110" y="15276"/>
                  </a:lnTo>
                  <a:lnTo>
                    <a:pt x="0" y="15276"/>
                  </a:lnTo>
                  <a:lnTo>
                    <a:pt x="0" y="0"/>
                  </a:lnTo>
                  <a:lnTo>
                    <a:pt x="46510" y="0"/>
                  </a:lnTo>
                  <a:lnTo>
                    <a:pt x="46510" y="253726"/>
                  </a:lnTo>
                  <a:lnTo>
                    <a:pt x="73930" y="253726"/>
                  </a:lnTo>
                  <a:lnTo>
                    <a:pt x="73930" y="268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0" name="Freeform: Shape 162">
              <a:extLst>
                <a:ext uri="{FF2B5EF4-FFF2-40B4-BE49-F238E27FC236}">
                  <a16:creationId xmlns:a16="http://schemas.microsoft.com/office/drawing/2014/main" id="{1AB2ECA5-50F5-465D-8132-55511C27B92B}"/>
                </a:ext>
              </a:extLst>
            </p:cNvPr>
            <p:cNvSpPr/>
            <p:nvPr/>
          </p:nvSpPr>
          <p:spPr>
            <a:xfrm>
              <a:off x="9782637" y="2474165"/>
              <a:ext cx="73016" cy="266667"/>
            </a:xfrm>
            <a:custGeom>
              <a:avLst/>
              <a:gdLst>
                <a:gd name="connsiteX0" fmla="*/ 1388 w 73015"/>
                <a:gd name="connsiteY0" fmla="*/ 268304 h 266666"/>
                <a:gd name="connsiteX1" fmla="*/ 1388 w 73015"/>
                <a:gd name="connsiteY1" fmla="*/ 253726 h 266666"/>
                <a:gd name="connsiteX2" fmla="*/ 28110 w 73015"/>
                <a:gd name="connsiteY2" fmla="*/ 253726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26 h 266666"/>
                <a:gd name="connsiteX8" fmla="*/ 73930 w 73015"/>
                <a:gd name="connsiteY8" fmla="*/ 253726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26"/>
                  </a:lnTo>
                  <a:lnTo>
                    <a:pt x="28110" y="253726"/>
                  </a:lnTo>
                  <a:lnTo>
                    <a:pt x="28110" y="15276"/>
                  </a:lnTo>
                  <a:lnTo>
                    <a:pt x="0" y="15276"/>
                  </a:lnTo>
                  <a:lnTo>
                    <a:pt x="0" y="0"/>
                  </a:lnTo>
                  <a:lnTo>
                    <a:pt x="46510" y="0"/>
                  </a:lnTo>
                  <a:lnTo>
                    <a:pt x="46510" y="253726"/>
                  </a:lnTo>
                  <a:lnTo>
                    <a:pt x="73930" y="253726"/>
                  </a:lnTo>
                  <a:lnTo>
                    <a:pt x="73930" y="268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1" name="Freeform: Shape 163">
              <a:extLst>
                <a:ext uri="{FF2B5EF4-FFF2-40B4-BE49-F238E27FC236}">
                  <a16:creationId xmlns:a16="http://schemas.microsoft.com/office/drawing/2014/main" id="{27690342-5202-4043-A6BE-8EC0A63FC3F8}"/>
                </a:ext>
              </a:extLst>
            </p:cNvPr>
            <p:cNvSpPr/>
            <p:nvPr/>
          </p:nvSpPr>
          <p:spPr>
            <a:xfrm>
              <a:off x="9868147" y="2558165"/>
              <a:ext cx="161905" cy="184127"/>
            </a:xfrm>
            <a:custGeom>
              <a:avLst/>
              <a:gdLst>
                <a:gd name="connsiteX0" fmla="*/ 144046 w 161904"/>
                <a:gd name="connsiteY0" fmla="*/ 80178 h 184126"/>
                <a:gd name="connsiteX1" fmla="*/ 83301 w 161904"/>
                <a:gd name="connsiteY1" fmla="*/ 15619 h 184126"/>
                <a:gd name="connsiteX2" fmla="*/ 19788 w 161904"/>
                <a:gd name="connsiteY2" fmla="*/ 80178 h 184126"/>
                <a:gd name="connsiteX3" fmla="*/ 0 w 161904"/>
                <a:gd name="connsiteY3" fmla="*/ 95449 h 184126"/>
                <a:gd name="connsiteX4" fmla="*/ 0 w 161904"/>
                <a:gd name="connsiteY4" fmla="*/ 92673 h 184126"/>
                <a:gd name="connsiteX5" fmla="*/ 83301 w 161904"/>
                <a:gd name="connsiteY5" fmla="*/ 0 h 184126"/>
                <a:gd name="connsiteX6" fmla="*/ 162789 w 161904"/>
                <a:gd name="connsiteY6" fmla="*/ 88508 h 184126"/>
                <a:gd name="connsiteX7" fmla="*/ 162789 w 161904"/>
                <a:gd name="connsiteY7" fmla="*/ 95102 h 184126"/>
                <a:gd name="connsiteX8" fmla="*/ 19090 w 161904"/>
                <a:gd name="connsiteY8" fmla="*/ 95102 h 184126"/>
                <a:gd name="connsiteX9" fmla="*/ 86082 w 161904"/>
                <a:gd name="connsiteY9" fmla="*/ 171462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9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9"/>
                    <a:pt x="83301" y="15619"/>
                  </a:cubicBezTo>
                  <a:cubicBezTo>
                    <a:pt x="48245" y="15619"/>
                    <a:pt x="23255" y="40609"/>
                    <a:pt x="19788" y="80178"/>
                  </a:cubicBezTo>
                  <a:close/>
                  <a:moveTo>
                    <a:pt x="0" y="95449"/>
                  </a:moveTo>
                  <a:lnTo>
                    <a:pt x="0" y="92673"/>
                  </a:lnTo>
                  <a:cubicBezTo>
                    <a:pt x="0" y="37833"/>
                    <a:pt x="34709" y="0"/>
                    <a:pt x="83301" y="0"/>
                  </a:cubicBezTo>
                  <a:cubicBezTo>
                    <a:pt x="127035" y="0"/>
                    <a:pt x="162789" y="28461"/>
                    <a:pt x="162789" y="88508"/>
                  </a:cubicBezTo>
                  <a:lnTo>
                    <a:pt x="162789" y="95102"/>
                  </a:lnTo>
                  <a:lnTo>
                    <a:pt x="19090" y="95102"/>
                  </a:lnTo>
                  <a:cubicBezTo>
                    <a:pt x="19788" y="143695"/>
                    <a:pt x="43043" y="171462"/>
                    <a:pt x="86082" y="171462"/>
                  </a:cubicBezTo>
                  <a:cubicBezTo>
                    <a:pt x="116275" y="171462"/>
                    <a:pt x="136753" y="158967"/>
                    <a:pt x="143005" y="133629"/>
                  </a:cubicBezTo>
                  <a:lnTo>
                    <a:pt x="161401" y="133629"/>
                  </a:lnTo>
                  <a:cubicBezTo>
                    <a:pt x="153765" y="168338"/>
                    <a:pt x="124952" y="187081"/>
                    <a:pt x="86082" y="187081"/>
                  </a:cubicBezTo>
                  <a:cubicBezTo>
                    <a:pt x="33668" y="187081"/>
                    <a:pt x="0" y="149942"/>
                    <a:pt x="0" y="95449"/>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2" name="Freeform: Shape 164">
              <a:extLst>
                <a:ext uri="{FF2B5EF4-FFF2-40B4-BE49-F238E27FC236}">
                  <a16:creationId xmlns:a16="http://schemas.microsoft.com/office/drawing/2014/main" id="{068E790D-9447-4D9C-8F93-6D4A42231E42}"/>
                </a:ext>
              </a:extLst>
            </p:cNvPr>
            <p:cNvSpPr/>
            <p:nvPr/>
          </p:nvSpPr>
          <p:spPr>
            <a:xfrm>
              <a:off x="10050471" y="2558165"/>
              <a:ext cx="311111" cy="184127"/>
            </a:xfrm>
            <a:custGeom>
              <a:avLst/>
              <a:gdLst>
                <a:gd name="connsiteX0" fmla="*/ 1041 w 311111"/>
                <a:gd name="connsiteY0" fmla="*/ 184304 h 184126"/>
                <a:gd name="connsiteX1" fmla="*/ 1041 w 311111"/>
                <a:gd name="connsiteY1" fmla="*/ 169727 h 184126"/>
                <a:gd name="connsiteX2" fmla="*/ 27763 w 311111"/>
                <a:gd name="connsiteY2" fmla="*/ 169727 h 184126"/>
                <a:gd name="connsiteX3" fmla="*/ 27763 w 311111"/>
                <a:gd name="connsiteY3" fmla="*/ 18049 h 184126"/>
                <a:gd name="connsiteX4" fmla="*/ 0 w 311111"/>
                <a:gd name="connsiteY4" fmla="*/ 18049 h 184126"/>
                <a:gd name="connsiteX5" fmla="*/ 0 w 311111"/>
                <a:gd name="connsiteY5" fmla="*/ 2777 h 184126"/>
                <a:gd name="connsiteX6" fmla="*/ 46163 w 311111"/>
                <a:gd name="connsiteY6" fmla="*/ 2777 h 184126"/>
                <a:gd name="connsiteX7" fmla="*/ 46163 w 311111"/>
                <a:gd name="connsiteY7" fmla="*/ 38527 h 184126"/>
                <a:gd name="connsiteX8" fmla="*/ 105168 w 311111"/>
                <a:gd name="connsiteY8" fmla="*/ 0 h 184126"/>
                <a:gd name="connsiteX9" fmla="*/ 160702 w 311111"/>
                <a:gd name="connsiteY9" fmla="*/ 41998 h 184126"/>
                <a:gd name="connsiteX10" fmla="*/ 223877 w 311111"/>
                <a:gd name="connsiteY10" fmla="*/ 0 h 184126"/>
                <a:gd name="connsiteX11" fmla="*/ 283919 w 311111"/>
                <a:gd name="connsiteY11" fmla="*/ 70806 h 184126"/>
                <a:gd name="connsiteX12" fmla="*/ 283919 w 311111"/>
                <a:gd name="connsiteY12" fmla="*/ 169727 h 184126"/>
                <a:gd name="connsiteX13" fmla="*/ 311343 w 311111"/>
                <a:gd name="connsiteY13" fmla="*/ 169727 h 184126"/>
                <a:gd name="connsiteX14" fmla="*/ 311343 w 311111"/>
                <a:gd name="connsiteY14" fmla="*/ 184304 h 184126"/>
                <a:gd name="connsiteX15" fmla="*/ 237409 w 311111"/>
                <a:gd name="connsiteY15" fmla="*/ 184304 h 184126"/>
                <a:gd name="connsiteX16" fmla="*/ 237409 w 311111"/>
                <a:gd name="connsiteY16" fmla="*/ 169727 h 184126"/>
                <a:gd name="connsiteX17" fmla="*/ 265523 w 311111"/>
                <a:gd name="connsiteY17" fmla="*/ 169727 h 184126"/>
                <a:gd name="connsiteX18" fmla="*/ 265523 w 311111"/>
                <a:gd name="connsiteY18" fmla="*/ 69765 h 184126"/>
                <a:gd name="connsiteX19" fmla="*/ 220749 w 311111"/>
                <a:gd name="connsiteY19" fmla="*/ 15962 h 184126"/>
                <a:gd name="connsiteX20" fmla="*/ 165214 w 311111"/>
                <a:gd name="connsiteY20" fmla="*/ 73583 h 184126"/>
                <a:gd name="connsiteX21" fmla="*/ 165214 w 311111"/>
                <a:gd name="connsiteY21" fmla="*/ 169727 h 184126"/>
                <a:gd name="connsiteX22" fmla="*/ 193329 w 311111"/>
                <a:gd name="connsiteY22" fmla="*/ 169727 h 184126"/>
                <a:gd name="connsiteX23" fmla="*/ 193329 w 311111"/>
                <a:gd name="connsiteY23" fmla="*/ 184304 h 184126"/>
                <a:gd name="connsiteX24" fmla="*/ 118704 w 311111"/>
                <a:gd name="connsiteY24" fmla="*/ 184304 h 184126"/>
                <a:gd name="connsiteX25" fmla="*/ 118704 w 311111"/>
                <a:gd name="connsiteY25" fmla="*/ 169727 h 184126"/>
                <a:gd name="connsiteX26" fmla="*/ 146819 w 311111"/>
                <a:gd name="connsiteY26" fmla="*/ 169727 h 184126"/>
                <a:gd name="connsiteX27" fmla="*/ 146819 w 311111"/>
                <a:gd name="connsiteY27" fmla="*/ 69765 h 184126"/>
                <a:gd name="connsiteX28" fmla="*/ 101697 w 311111"/>
                <a:gd name="connsiteY28" fmla="*/ 15962 h 184126"/>
                <a:gd name="connsiteX29" fmla="*/ 46163 w 311111"/>
                <a:gd name="connsiteY29" fmla="*/ 73583 h 184126"/>
                <a:gd name="connsiteX30" fmla="*/ 46163 w 311111"/>
                <a:gd name="connsiteY30" fmla="*/ 169727 h 184126"/>
                <a:gd name="connsiteX31" fmla="*/ 74277 w 311111"/>
                <a:gd name="connsiteY31" fmla="*/ 169727 h 184126"/>
                <a:gd name="connsiteX32" fmla="*/ 74277 w 311111"/>
                <a:gd name="connsiteY32"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111" h="184126">
                  <a:moveTo>
                    <a:pt x="1041" y="184304"/>
                  </a:moveTo>
                  <a:lnTo>
                    <a:pt x="1041" y="169727"/>
                  </a:lnTo>
                  <a:lnTo>
                    <a:pt x="27763" y="169727"/>
                  </a:lnTo>
                  <a:lnTo>
                    <a:pt x="27763" y="18049"/>
                  </a:lnTo>
                  <a:lnTo>
                    <a:pt x="0" y="18049"/>
                  </a:lnTo>
                  <a:lnTo>
                    <a:pt x="0" y="2777"/>
                  </a:lnTo>
                  <a:lnTo>
                    <a:pt x="46163" y="2777"/>
                  </a:lnTo>
                  <a:lnTo>
                    <a:pt x="46163" y="38527"/>
                  </a:lnTo>
                  <a:cubicBezTo>
                    <a:pt x="54146" y="18396"/>
                    <a:pt x="75665" y="0"/>
                    <a:pt x="105168" y="0"/>
                  </a:cubicBezTo>
                  <a:cubicBezTo>
                    <a:pt x="132241" y="0"/>
                    <a:pt x="152719" y="11454"/>
                    <a:pt x="160702" y="41998"/>
                  </a:cubicBezTo>
                  <a:cubicBezTo>
                    <a:pt x="171809" y="15615"/>
                    <a:pt x="196800" y="0"/>
                    <a:pt x="223877" y="0"/>
                  </a:cubicBezTo>
                  <a:cubicBezTo>
                    <a:pt x="258933" y="0"/>
                    <a:pt x="283919" y="19090"/>
                    <a:pt x="283919" y="70806"/>
                  </a:cubicBezTo>
                  <a:lnTo>
                    <a:pt x="283919" y="169727"/>
                  </a:lnTo>
                  <a:lnTo>
                    <a:pt x="311343" y="169727"/>
                  </a:lnTo>
                  <a:lnTo>
                    <a:pt x="311343" y="184304"/>
                  </a:lnTo>
                  <a:lnTo>
                    <a:pt x="237409" y="184304"/>
                  </a:lnTo>
                  <a:lnTo>
                    <a:pt x="237409" y="169727"/>
                  </a:lnTo>
                  <a:lnTo>
                    <a:pt x="265523" y="169727"/>
                  </a:lnTo>
                  <a:lnTo>
                    <a:pt x="265523" y="69765"/>
                  </a:lnTo>
                  <a:cubicBezTo>
                    <a:pt x="265523" y="31238"/>
                    <a:pt x="249904" y="15962"/>
                    <a:pt x="220749" y="15962"/>
                  </a:cubicBezTo>
                  <a:cubicBezTo>
                    <a:pt x="192982" y="15962"/>
                    <a:pt x="165214" y="35750"/>
                    <a:pt x="165214" y="73583"/>
                  </a:cubicBezTo>
                  <a:lnTo>
                    <a:pt x="165214" y="169727"/>
                  </a:lnTo>
                  <a:lnTo>
                    <a:pt x="193329" y="169727"/>
                  </a:lnTo>
                  <a:lnTo>
                    <a:pt x="193329" y="184304"/>
                  </a:lnTo>
                  <a:lnTo>
                    <a:pt x="118704" y="184304"/>
                  </a:lnTo>
                  <a:lnTo>
                    <a:pt x="118704" y="169727"/>
                  </a:lnTo>
                  <a:lnTo>
                    <a:pt x="146819" y="169727"/>
                  </a:lnTo>
                  <a:lnTo>
                    <a:pt x="146819" y="69765"/>
                  </a:lnTo>
                  <a:cubicBezTo>
                    <a:pt x="146819" y="31238"/>
                    <a:pt x="131200" y="15962"/>
                    <a:pt x="101697" y="15962"/>
                  </a:cubicBezTo>
                  <a:cubicBezTo>
                    <a:pt x="73930" y="15962"/>
                    <a:pt x="46163" y="35750"/>
                    <a:pt x="46163" y="73583"/>
                  </a:cubicBezTo>
                  <a:lnTo>
                    <a:pt x="46163" y="169727"/>
                  </a:lnTo>
                  <a:lnTo>
                    <a:pt x="74277" y="169727"/>
                  </a:lnTo>
                  <a:lnTo>
                    <a:pt x="74277" y="184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3" name="Freeform: Shape 165">
              <a:extLst>
                <a:ext uri="{FF2B5EF4-FFF2-40B4-BE49-F238E27FC236}">
                  <a16:creationId xmlns:a16="http://schemas.microsoft.com/office/drawing/2014/main" id="{792ED873-73B7-4667-B2DA-E4181FFEBD6E}"/>
                </a:ext>
              </a:extLst>
            </p:cNvPr>
            <p:cNvSpPr/>
            <p:nvPr/>
          </p:nvSpPr>
          <p:spPr>
            <a:xfrm>
              <a:off x="10379621" y="2558161"/>
              <a:ext cx="165079" cy="184127"/>
            </a:xfrm>
            <a:custGeom>
              <a:avLst/>
              <a:gdLst>
                <a:gd name="connsiteX0" fmla="*/ 122175 w 165079"/>
                <a:gd name="connsiteY0" fmla="*/ 125650 h 184126"/>
                <a:gd name="connsiteX1" fmla="*/ 122175 w 165079"/>
                <a:gd name="connsiteY1" fmla="*/ 93718 h 184126"/>
                <a:gd name="connsiteX2" fmla="*/ 85041 w 165079"/>
                <a:gd name="connsiteY2" fmla="*/ 93718 h 184126"/>
                <a:gd name="connsiteX3" fmla="*/ 18396 w 165079"/>
                <a:gd name="connsiteY3" fmla="*/ 135369 h 184126"/>
                <a:gd name="connsiteX4" fmla="*/ 62476 w 165079"/>
                <a:gd name="connsiteY4" fmla="*/ 172160 h 184126"/>
                <a:gd name="connsiteX5" fmla="*/ 122175 w 165079"/>
                <a:gd name="connsiteY5" fmla="*/ 125650 h 184126"/>
                <a:gd name="connsiteX6" fmla="*/ 60741 w 165079"/>
                <a:gd name="connsiteY6" fmla="*/ 187085 h 184126"/>
                <a:gd name="connsiteX7" fmla="*/ 0 w 165079"/>
                <a:gd name="connsiteY7" fmla="*/ 135369 h 184126"/>
                <a:gd name="connsiteX8" fmla="*/ 84694 w 165079"/>
                <a:gd name="connsiteY8" fmla="*/ 80182 h 184126"/>
                <a:gd name="connsiteX9" fmla="*/ 122175 w 165079"/>
                <a:gd name="connsiteY9" fmla="*/ 80182 h 184126"/>
                <a:gd name="connsiteX10" fmla="*/ 122175 w 165079"/>
                <a:gd name="connsiteY10" fmla="*/ 64216 h 184126"/>
                <a:gd name="connsiteX11" fmla="*/ 76364 w 165079"/>
                <a:gd name="connsiteY11" fmla="*/ 15619 h 184126"/>
                <a:gd name="connsiteX12" fmla="*/ 26379 w 165079"/>
                <a:gd name="connsiteY12" fmla="*/ 54146 h 184126"/>
                <a:gd name="connsiteX13" fmla="*/ 7983 w 165079"/>
                <a:gd name="connsiteY13" fmla="*/ 54146 h 184126"/>
                <a:gd name="connsiteX14" fmla="*/ 77058 w 165079"/>
                <a:gd name="connsiteY14" fmla="*/ 0 h 184126"/>
                <a:gd name="connsiteX15" fmla="*/ 140575 w 165079"/>
                <a:gd name="connsiteY15" fmla="*/ 64216 h 184126"/>
                <a:gd name="connsiteX16" fmla="*/ 140575 w 165079"/>
                <a:gd name="connsiteY16" fmla="*/ 169731 h 184126"/>
                <a:gd name="connsiteX17" fmla="*/ 167297 w 165079"/>
                <a:gd name="connsiteY17" fmla="*/ 169731 h 184126"/>
                <a:gd name="connsiteX18" fmla="*/ 167297 w 165079"/>
                <a:gd name="connsiteY18" fmla="*/ 184309 h 184126"/>
                <a:gd name="connsiteX19" fmla="*/ 122175 w 165079"/>
                <a:gd name="connsiteY19" fmla="*/ 184309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8"/>
                  </a:lnTo>
                  <a:lnTo>
                    <a:pt x="85041" y="93718"/>
                  </a:lnTo>
                  <a:cubicBezTo>
                    <a:pt x="47551" y="93718"/>
                    <a:pt x="18396" y="102743"/>
                    <a:pt x="18396" y="135369"/>
                  </a:cubicBezTo>
                  <a:cubicBezTo>
                    <a:pt x="18396" y="157583"/>
                    <a:pt x="32978" y="172160"/>
                    <a:pt x="62476" y="172160"/>
                  </a:cubicBezTo>
                  <a:cubicBezTo>
                    <a:pt x="95102" y="172160"/>
                    <a:pt x="122175" y="152723"/>
                    <a:pt x="122175" y="125650"/>
                  </a:cubicBezTo>
                  <a:moveTo>
                    <a:pt x="60741" y="187085"/>
                  </a:moveTo>
                  <a:cubicBezTo>
                    <a:pt x="25338" y="187085"/>
                    <a:pt x="0" y="169731"/>
                    <a:pt x="0" y="135369"/>
                  </a:cubicBezTo>
                  <a:cubicBezTo>
                    <a:pt x="0" y="93024"/>
                    <a:pt x="40262" y="80182"/>
                    <a:pt x="84694" y="80182"/>
                  </a:cubicBezTo>
                  <a:lnTo>
                    <a:pt x="122175" y="80182"/>
                  </a:lnTo>
                  <a:lnTo>
                    <a:pt x="122175" y="64216"/>
                  </a:lnTo>
                  <a:cubicBezTo>
                    <a:pt x="122175" y="29507"/>
                    <a:pt x="107602" y="15619"/>
                    <a:pt x="76364" y="15619"/>
                  </a:cubicBezTo>
                  <a:cubicBezTo>
                    <a:pt x="49287" y="15619"/>
                    <a:pt x="30548" y="26726"/>
                    <a:pt x="26379" y="54146"/>
                  </a:cubicBezTo>
                  <a:lnTo>
                    <a:pt x="7983" y="54146"/>
                  </a:lnTo>
                  <a:cubicBezTo>
                    <a:pt x="12148" y="15272"/>
                    <a:pt x="43390" y="0"/>
                    <a:pt x="77058" y="0"/>
                  </a:cubicBezTo>
                  <a:cubicBezTo>
                    <a:pt x="114886" y="0"/>
                    <a:pt x="140575" y="17359"/>
                    <a:pt x="140575" y="64216"/>
                  </a:cubicBezTo>
                  <a:lnTo>
                    <a:pt x="140575" y="169731"/>
                  </a:lnTo>
                  <a:lnTo>
                    <a:pt x="167297" y="169731"/>
                  </a:lnTo>
                  <a:lnTo>
                    <a:pt x="167297" y="184309"/>
                  </a:lnTo>
                  <a:lnTo>
                    <a:pt x="122175" y="184309"/>
                  </a:lnTo>
                  <a:lnTo>
                    <a:pt x="122175" y="155500"/>
                  </a:lnTo>
                  <a:cubicBezTo>
                    <a:pt x="111069" y="173896"/>
                    <a:pt x="90937" y="187085"/>
                    <a:pt x="60741" y="18708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4" name="Freeform: Shape 166">
              <a:extLst>
                <a:ext uri="{FF2B5EF4-FFF2-40B4-BE49-F238E27FC236}">
                  <a16:creationId xmlns:a16="http://schemas.microsoft.com/office/drawing/2014/main" id="{31EABD21-A069-4E13-8822-F89765FCA5A6}"/>
                </a:ext>
              </a:extLst>
            </p:cNvPr>
            <p:cNvSpPr/>
            <p:nvPr/>
          </p:nvSpPr>
          <p:spPr>
            <a:xfrm>
              <a:off x="10566673" y="2558161"/>
              <a:ext cx="165079" cy="184127"/>
            </a:xfrm>
            <a:custGeom>
              <a:avLst/>
              <a:gdLst>
                <a:gd name="connsiteX0" fmla="*/ 122171 w 165079"/>
                <a:gd name="connsiteY0" fmla="*/ 125650 h 184126"/>
                <a:gd name="connsiteX1" fmla="*/ 122171 w 165079"/>
                <a:gd name="connsiteY1" fmla="*/ 93718 h 184126"/>
                <a:gd name="connsiteX2" fmla="*/ 85037 w 165079"/>
                <a:gd name="connsiteY2" fmla="*/ 93718 h 184126"/>
                <a:gd name="connsiteX3" fmla="*/ 18391 w 165079"/>
                <a:gd name="connsiteY3" fmla="*/ 135369 h 184126"/>
                <a:gd name="connsiteX4" fmla="*/ 62472 w 165079"/>
                <a:gd name="connsiteY4" fmla="*/ 172160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6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6 h 184126"/>
                <a:gd name="connsiteX16" fmla="*/ 140571 w 165079"/>
                <a:gd name="connsiteY16" fmla="*/ 169731 h 184126"/>
                <a:gd name="connsiteX17" fmla="*/ 167293 w 165079"/>
                <a:gd name="connsiteY17" fmla="*/ 169731 h 184126"/>
                <a:gd name="connsiteX18" fmla="*/ 167293 w 165079"/>
                <a:gd name="connsiteY18" fmla="*/ 184309 h 184126"/>
                <a:gd name="connsiteX19" fmla="*/ 122171 w 165079"/>
                <a:gd name="connsiteY19" fmla="*/ 184309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8"/>
                  </a:lnTo>
                  <a:lnTo>
                    <a:pt x="85037" y="93718"/>
                  </a:lnTo>
                  <a:cubicBezTo>
                    <a:pt x="47551" y="93718"/>
                    <a:pt x="18391" y="102743"/>
                    <a:pt x="18391" y="135369"/>
                  </a:cubicBezTo>
                  <a:cubicBezTo>
                    <a:pt x="18391" y="157583"/>
                    <a:pt x="32973" y="172160"/>
                    <a:pt x="62472" y="172160"/>
                  </a:cubicBezTo>
                  <a:cubicBezTo>
                    <a:pt x="95098" y="172160"/>
                    <a:pt x="122171" y="152723"/>
                    <a:pt x="122171" y="125650"/>
                  </a:cubicBezTo>
                  <a:moveTo>
                    <a:pt x="60736" y="187085"/>
                  </a:moveTo>
                  <a:cubicBezTo>
                    <a:pt x="25338" y="187085"/>
                    <a:pt x="0" y="169731"/>
                    <a:pt x="0" y="135369"/>
                  </a:cubicBezTo>
                  <a:cubicBezTo>
                    <a:pt x="0" y="93024"/>
                    <a:pt x="40258" y="80182"/>
                    <a:pt x="84690" y="80182"/>
                  </a:cubicBezTo>
                  <a:lnTo>
                    <a:pt x="122171" y="80182"/>
                  </a:lnTo>
                  <a:lnTo>
                    <a:pt x="122171" y="64216"/>
                  </a:lnTo>
                  <a:cubicBezTo>
                    <a:pt x="122171" y="29507"/>
                    <a:pt x="107598" y="15619"/>
                    <a:pt x="76360" y="15619"/>
                  </a:cubicBezTo>
                  <a:cubicBezTo>
                    <a:pt x="49287" y="15619"/>
                    <a:pt x="30544" y="26726"/>
                    <a:pt x="26379" y="54146"/>
                  </a:cubicBezTo>
                  <a:lnTo>
                    <a:pt x="7979" y="54146"/>
                  </a:lnTo>
                  <a:cubicBezTo>
                    <a:pt x="12144" y="15272"/>
                    <a:pt x="43386" y="0"/>
                    <a:pt x="77054" y="0"/>
                  </a:cubicBezTo>
                  <a:cubicBezTo>
                    <a:pt x="114886" y="0"/>
                    <a:pt x="140571" y="17359"/>
                    <a:pt x="140571" y="64216"/>
                  </a:cubicBezTo>
                  <a:lnTo>
                    <a:pt x="140571" y="169731"/>
                  </a:lnTo>
                  <a:lnTo>
                    <a:pt x="167293" y="169731"/>
                  </a:lnTo>
                  <a:lnTo>
                    <a:pt x="167293" y="184309"/>
                  </a:lnTo>
                  <a:lnTo>
                    <a:pt x="122171" y="184309"/>
                  </a:lnTo>
                  <a:lnTo>
                    <a:pt x="122171" y="155500"/>
                  </a:lnTo>
                  <a:cubicBezTo>
                    <a:pt x="111069" y="173896"/>
                    <a:pt x="90937" y="187085"/>
                    <a:pt x="60736" y="18708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5" name="Freeform: Shape 167">
              <a:extLst>
                <a:ext uri="{FF2B5EF4-FFF2-40B4-BE49-F238E27FC236}">
                  <a16:creationId xmlns:a16="http://schemas.microsoft.com/office/drawing/2014/main" id="{7D549DD7-8399-4F6E-989E-112B58A2F7B5}"/>
                </a:ext>
              </a:extLst>
            </p:cNvPr>
            <p:cNvSpPr/>
            <p:nvPr/>
          </p:nvSpPr>
          <p:spPr>
            <a:xfrm>
              <a:off x="10753487" y="2474165"/>
              <a:ext cx="73016" cy="266667"/>
            </a:xfrm>
            <a:custGeom>
              <a:avLst/>
              <a:gdLst>
                <a:gd name="connsiteX0" fmla="*/ 1388 w 73015"/>
                <a:gd name="connsiteY0" fmla="*/ 268304 h 266666"/>
                <a:gd name="connsiteX1" fmla="*/ 1388 w 73015"/>
                <a:gd name="connsiteY1" fmla="*/ 253726 h 266666"/>
                <a:gd name="connsiteX2" fmla="*/ 28110 w 73015"/>
                <a:gd name="connsiteY2" fmla="*/ 253726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26 h 266666"/>
                <a:gd name="connsiteX8" fmla="*/ 73930 w 73015"/>
                <a:gd name="connsiteY8" fmla="*/ 253726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26"/>
                  </a:lnTo>
                  <a:lnTo>
                    <a:pt x="28110" y="253726"/>
                  </a:lnTo>
                  <a:lnTo>
                    <a:pt x="28110" y="15276"/>
                  </a:lnTo>
                  <a:lnTo>
                    <a:pt x="0" y="15276"/>
                  </a:lnTo>
                  <a:lnTo>
                    <a:pt x="0" y="0"/>
                  </a:lnTo>
                  <a:lnTo>
                    <a:pt x="46510" y="0"/>
                  </a:lnTo>
                  <a:lnTo>
                    <a:pt x="46510" y="253726"/>
                  </a:lnTo>
                  <a:lnTo>
                    <a:pt x="73930" y="253726"/>
                  </a:lnTo>
                  <a:lnTo>
                    <a:pt x="73930" y="268304"/>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6" name="Freeform: Shape 168">
              <a:extLst>
                <a:ext uri="{FF2B5EF4-FFF2-40B4-BE49-F238E27FC236}">
                  <a16:creationId xmlns:a16="http://schemas.microsoft.com/office/drawing/2014/main" id="{750C29D5-9CDA-4975-AA63-B2A14FCBC5AF}"/>
                </a:ext>
              </a:extLst>
            </p:cNvPr>
            <p:cNvSpPr/>
            <p:nvPr/>
          </p:nvSpPr>
          <p:spPr>
            <a:xfrm>
              <a:off x="7047871" y="1716567"/>
              <a:ext cx="511111" cy="584127"/>
            </a:xfrm>
            <a:custGeom>
              <a:avLst/>
              <a:gdLst>
                <a:gd name="connsiteX0" fmla="*/ 172888 w 511111"/>
                <a:gd name="connsiteY0" fmla="*/ 434644 h 584126"/>
                <a:gd name="connsiteX1" fmla="*/ 238260 w 511111"/>
                <a:gd name="connsiteY1" fmla="*/ 440646 h 584126"/>
                <a:gd name="connsiteX2" fmla="*/ 340956 w 511111"/>
                <a:gd name="connsiteY2" fmla="*/ 354920 h 584126"/>
                <a:gd name="connsiteX3" fmla="*/ 243352 w 511111"/>
                <a:gd name="connsiteY3" fmla="*/ 268329 h 584126"/>
                <a:gd name="connsiteX4" fmla="*/ 172888 w 511111"/>
                <a:gd name="connsiteY4" fmla="*/ 278619 h 584126"/>
                <a:gd name="connsiteX5" fmla="*/ 0 w 511111"/>
                <a:gd name="connsiteY5" fmla="*/ 0 h 584126"/>
                <a:gd name="connsiteX6" fmla="*/ 172888 w 511111"/>
                <a:gd name="connsiteY6" fmla="*/ 0 h 584126"/>
                <a:gd name="connsiteX7" fmla="*/ 172888 w 511111"/>
                <a:gd name="connsiteY7" fmla="*/ 143170 h 584126"/>
                <a:gd name="connsiteX8" fmla="*/ 278378 w 511111"/>
                <a:gd name="connsiteY8" fmla="*/ 124309 h 584126"/>
                <a:gd name="connsiteX9" fmla="*/ 512625 w 511111"/>
                <a:gd name="connsiteY9" fmla="*/ 360063 h 584126"/>
                <a:gd name="connsiteX10" fmla="*/ 281777 w 511111"/>
                <a:gd name="connsiteY10" fmla="*/ 584672 h 584126"/>
                <a:gd name="connsiteX11" fmla="*/ 0 w 511111"/>
                <a:gd name="connsiteY11" fmla="*/ 584672 h 5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6">
                  <a:moveTo>
                    <a:pt x="172888" y="434644"/>
                  </a:moveTo>
                  <a:cubicBezTo>
                    <a:pt x="195805" y="438932"/>
                    <a:pt x="221286" y="440646"/>
                    <a:pt x="238260" y="440646"/>
                  </a:cubicBezTo>
                  <a:cubicBezTo>
                    <a:pt x="300215" y="440646"/>
                    <a:pt x="340956" y="407212"/>
                    <a:pt x="340956" y="354920"/>
                  </a:cubicBezTo>
                  <a:cubicBezTo>
                    <a:pt x="340956" y="303483"/>
                    <a:pt x="301062" y="268329"/>
                    <a:pt x="243352" y="268329"/>
                  </a:cubicBezTo>
                  <a:cubicBezTo>
                    <a:pt x="222133" y="268329"/>
                    <a:pt x="196651" y="270903"/>
                    <a:pt x="172888" y="278619"/>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36"/>
                    <a:pt x="442183" y="584672"/>
                    <a:pt x="281777" y="584672"/>
                  </a:cubicBezTo>
                  <a:lnTo>
                    <a:pt x="0" y="584672"/>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7" name="Freeform: Shape 169">
              <a:extLst>
                <a:ext uri="{FF2B5EF4-FFF2-40B4-BE49-F238E27FC236}">
                  <a16:creationId xmlns:a16="http://schemas.microsoft.com/office/drawing/2014/main" id="{377E0305-2731-4AEE-84D7-2C9AED165DBA}"/>
                </a:ext>
              </a:extLst>
            </p:cNvPr>
            <p:cNvSpPr/>
            <p:nvPr/>
          </p:nvSpPr>
          <p:spPr>
            <a:xfrm>
              <a:off x="7587252" y="1840872"/>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81"/>
                    <a:pt x="355081" y="234040"/>
                  </a:cubicBezTo>
                  <a:cubicBezTo>
                    <a:pt x="355081" y="182603"/>
                    <a:pt x="317921" y="146599"/>
                    <a:pt x="263953" y="146599"/>
                  </a:cubicBezTo>
                  <a:cubicBezTo>
                    <a:pt x="209985" y="146599"/>
                    <a:pt x="172825" y="182603"/>
                    <a:pt x="172825" y="234040"/>
                  </a:cubicBezTo>
                  <a:cubicBezTo>
                    <a:pt x="172825" y="285481"/>
                    <a:pt x="209985" y="321485"/>
                    <a:pt x="263953" y="321485"/>
                  </a:cubicBezTo>
                  <a:moveTo>
                    <a:pt x="263953" y="0"/>
                  </a:moveTo>
                  <a:cubicBezTo>
                    <a:pt x="454915" y="0"/>
                    <a:pt x="527901" y="124309"/>
                    <a:pt x="527901" y="234040"/>
                  </a:cubicBezTo>
                  <a:cubicBezTo>
                    <a:pt x="527901" y="354060"/>
                    <a:pt x="443880" y="468079"/>
                    <a:pt x="265650" y="468079"/>
                  </a:cubicBezTo>
                  <a:cubicBezTo>
                    <a:pt x="74688" y="468079"/>
                    <a:pt x="0" y="344630"/>
                    <a:pt x="0" y="234040"/>
                  </a:cubicBezTo>
                  <a:cubicBezTo>
                    <a:pt x="0" y="117447"/>
                    <a:pt x="78933" y="0"/>
                    <a:pt x="263953" y="0"/>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8" name="Freeform: Shape 170">
              <a:extLst>
                <a:ext uri="{FF2B5EF4-FFF2-40B4-BE49-F238E27FC236}">
                  <a16:creationId xmlns:a16="http://schemas.microsoft.com/office/drawing/2014/main" id="{FCF34287-26C1-4F69-BDC1-5D4DE4BEBDFD}"/>
                </a:ext>
              </a:extLst>
            </p:cNvPr>
            <p:cNvSpPr/>
            <p:nvPr/>
          </p:nvSpPr>
          <p:spPr>
            <a:xfrm>
              <a:off x="8150217" y="1716572"/>
              <a:ext cx="171429" cy="584127"/>
            </a:xfrm>
            <a:custGeom>
              <a:avLst/>
              <a:gdLst>
                <a:gd name="connsiteX0" fmla="*/ 0 w 171428"/>
                <a:gd name="connsiteY0" fmla="*/ 0 h 584126"/>
                <a:gd name="connsiteX1" fmla="*/ 172643 w 171428"/>
                <a:gd name="connsiteY1" fmla="*/ 0 h 584126"/>
                <a:gd name="connsiteX2" fmla="*/ 172643 w 171428"/>
                <a:gd name="connsiteY2" fmla="*/ 584667 h 584126"/>
                <a:gd name="connsiteX3" fmla="*/ 0 w 171428"/>
                <a:gd name="connsiteY3" fmla="*/ 584667 h 584126"/>
              </a:gdLst>
              <a:ahLst/>
              <a:cxnLst>
                <a:cxn ang="0">
                  <a:pos x="connsiteX0" y="connsiteY0"/>
                </a:cxn>
                <a:cxn ang="0">
                  <a:pos x="connsiteX1" y="connsiteY1"/>
                </a:cxn>
                <a:cxn ang="0">
                  <a:pos x="connsiteX2" y="connsiteY2"/>
                </a:cxn>
                <a:cxn ang="0">
                  <a:pos x="connsiteX3" y="connsiteY3"/>
                </a:cxn>
              </a:cxnLst>
              <a:rect l="l" t="t" r="r" b="b"/>
              <a:pathLst>
                <a:path w="171428" h="584126">
                  <a:moveTo>
                    <a:pt x="0" y="0"/>
                  </a:moveTo>
                  <a:lnTo>
                    <a:pt x="172643" y="0"/>
                  </a:lnTo>
                  <a:lnTo>
                    <a:pt x="172643" y="584667"/>
                  </a:lnTo>
                  <a:lnTo>
                    <a:pt x="0" y="584667"/>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89" name="Freeform: Shape 171">
              <a:extLst>
                <a:ext uri="{FF2B5EF4-FFF2-40B4-BE49-F238E27FC236}">
                  <a16:creationId xmlns:a16="http://schemas.microsoft.com/office/drawing/2014/main" id="{639833BB-506F-4289-86DA-FB79948D196B}"/>
                </a:ext>
              </a:extLst>
            </p:cNvPr>
            <p:cNvSpPr/>
            <p:nvPr/>
          </p:nvSpPr>
          <p:spPr>
            <a:xfrm>
              <a:off x="8344181" y="2098920"/>
              <a:ext cx="203175" cy="209524"/>
            </a:xfrm>
            <a:custGeom>
              <a:avLst/>
              <a:gdLst>
                <a:gd name="connsiteX0" fmla="*/ 204787 w 203174"/>
                <a:gd name="connsiteY0" fmla="*/ 104588 h 209523"/>
                <a:gd name="connsiteX1" fmla="*/ 102810 w 203174"/>
                <a:gd name="connsiteY1" fmla="*/ 210035 h 209523"/>
                <a:gd name="connsiteX2" fmla="*/ 0 w 203174"/>
                <a:gd name="connsiteY2" fmla="*/ 104588 h 209523"/>
                <a:gd name="connsiteX3" fmla="*/ 102810 w 203174"/>
                <a:gd name="connsiteY3" fmla="*/ 0 h 209523"/>
                <a:gd name="connsiteX4" fmla="*/ 204787 w 203174"/>
                <a:gd name="connsiteY4" fmla="*/ 104588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88"/>
                  </a:moveTo>
                  <a:cubicBezTo>
                    <a:pt x="204787" y="162882"/>
                    <a:pt x="159648" y="210035"/>
                    <a:pt x="102810" y="210035"/>
                  </a:cubicBezTo>
                  <a:cubicBezTo>
                    <a:pt x="45972" y="210035"/>
                    <a:pt x="0" y="162882"/>
                    <a:pt x="0" y="104588"/>
                  </a:cubicBezTo>
                  <a:cubicBezTo>
                    <a:pt x="0" y="46294"/>
                    <a:pt x="45972" y="0"/>
                    <a:pt x="102810" y="0"/>
                  </a:cubicBezTo>
                  <a:cubicBezTo>
                    <a:pt x="159648" y="0"/>
                    <a:pt x="204787" y="46294"/>
                    <a:pt x="204787" y="104588"/>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0" name="Freeform: Shape 172">
              <a:extLst>
                <a:ext uri="{FF2B5EF4-FFF2-40B4-BE49-F238E27FC236}">
                  <a16:creationId xmlns:a16="http://schemas.microsoft.com/office/drawing/2014/main" id="{A163CCC9-AE12-4FC3-B7FB-C181AC1E6513}"/>
                </a:ext>
              </a:extLst>
            </p:cNvPr>
            <p:cNvSpPr/>
            <p:nvPr/>
          </p:nvSpPr>
          <p:spPr>
            <a:xfrm>
              <a:off x="8550318" y="1840876"/>
              <a:ext cx="387302" cy="466667"/>
            </a:xfrm>
            <a:custGeom>
              <a:avLst/>
              <a:gdLst>
                <a:gd name="connsiteX0" fmla="*/ 389172 w 387301"/>
                <a:gd name="connsiteY0" fmla="*/ 439787 h 466666"/>
                <a:gd name="connsiteX1" fmla="*/ 249468 w 387301"/>
                <a:gd name="connsiteY1" fmla="*/ 468079 h 466666"/>
                <a:gd name="connsiteX2" fmla="*/ 0 w 387301"/>
                <a:gd name="connsiteY2" fmla="*/ 236613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5 h 466666"/>
                <a:gd name="connsiteX8" fmla="*/ 281070 w 387301"/>
                <a:gd name="connsiteY8" fmla="*/ 321481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13"/>
                  </a:cubicBezTo>
                  <a:cubicBezTo>
                    <a:pt x="0" y="123449"/>
                    <a:pt x="74006" y="0"/>
                    <a:pt x="244478" y="0"/>
                  </a:cubicBezTo>
                  <a:cubicBezTo>
                    <a:pt x="291047" y="0"/>
                    <a:pt x="340939" y="7712"/>
                    <a:pt x="385849" y="23145"/>
                  </a:cubicBezTo>
                  <a:lnTo>
                    <a:pt x="385849" y="173172"/>
                  </a:lnTo>
                  <a:cubicBezTo>
                    <a:pt x="347597" y="155166"/>
                    <a:pt x="312668" y="146594"/>
                    <a:pt x="276080" y="146594"/>
                  </a:cubicBezTo>
                  <a:cubicBezTo>
                    <a:pt x="214543" y="146594"/>
                    <a:pt x="172965" y="182603"/>
                    <a:pt x="172965" y="234895"/>
                  </a:cubicBezTo>
                  <a:cubicBezTo>
                    <a:pt x="172965" y="286332"/>
                    <a:pt x="217037" y="321481"/>
                    <a:pt x="281070" y="321481"/>
                  </a:cubicBezTo>
                  <a:cubicBezTo>
                    <a:pt x="313502" y="321481"/>
                    <a:pt x="341773" y="313769"/>
                    <a:pt x="389172" y="293193"/>
                  </a:cubicBez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1" name="Freeform: Shape 173">
              <a:extLst>
                <a:ext uri="{FF2B5EF4-FFF2-40B4-BE49-F238E27FC236}">
                  <a16:creationId xmlns:a16="http://schemas.microsoft.com/office/drawing/2014/main" id="{AD8487F3-3C8C-4573-BC6F-141C08C46483}"/>
                </a:ext>
              </a:extLst>
            </p:cNvPr>
            <p:cNvSpPr/>
            <p:nvPr/>
          </p:nvSpPr>
          <p:spPr>
            <a:xfrm>
              <a:off x="8962440" y="1840872"/>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81"/>
                    <a:pt x="355076" y="234040"/>
                  </a:cubicBezTo>
                  <a:cubicBezTo>
                    <a:pt x="355076" y="182603"/>
                    <a:pt x="317921" y="146599"/>
                    <a:pt x="263949" y="146599"/>
                  </a:cubicBezTo>
                  <a:cubicBezTo>
                    <a:pt x="209980" y="146599"/>
                    <a:pt x="172821" y="182603"/>
                    <a:pt x="172821" y="234040"/>
                  </a:cubicBezTo>
                  <a:cubicBezTo>
                    <a:pt x="172821" y="285481"/>
                    <a:pt x="209980" y="321485"/>
                    <a:pt x="263949" y="321485"/>
                  </a:cubicBezTo>
                  <a:moveTo>
                    <a:pt x="263949" y="0"/>
                  </a:moveTo>
                  <a:cubicBezTo>
                    <a:pt x="454911" y="0"/>
                    <a:pt x="527901" y="124309"/>
                    <a:pt x="527901" y="234040"/>
                  </a:cubicBezTo>
                  <a:cubicBezTo>
                    <a:pt x="527901" y="354060"/>
                    <a:pt x="443880" y="468079"/>
                    <a:pt x="265646" y="468079"/>
                  </a:cubicBezTo>
                  <a:cubicBezTo>
                    <a:pt x="74683" y="468079"/>
                    <a:pt x="0" y="344630"/>
                    <a:pt x="0" y="234040"/>
                  </a:cubicBezTo>
                  <a:cubicBezTo>
                    <a:pt x="0" y="117447"/>
                    <a:pt x="78929" y="0"/>
                    <a:pt x="263949" y="0"/>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2" name="Freeform: Shape 174">
              <a:extLst>
                <a:ext uri="{FF2B5EF4-FFF2-40B4-BE49-F238E27FC236}">
                  <a16:creationId xmlns:a16="http://schemas.microsoft.com/office/drawing/2014/main" id="{68C59427-50CD-46E0-8024-0340D658F14D}"/>
                </a:ext>
              </a:extLst>
            </p:cNvPr>
            <p:cNvSpPr/>
            <p:nvPr/>
          </p:nvSpPr>
          <p:spPr>
            <a:xfrm>
              <a:off x="9527801" y="1840876"/>
              <a:ext cx="758730" cy="460317"/>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603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93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93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5"/>
                    <a:pt x="263580" y="0"/>
                    <a:pt x="318166" y="0"/>
                  </a:cubicBezTo>
                  <a:cubicBezTo>
                    <a:pt x="380435" y="0"/>
                    <a:pt x="420528" y="24004"/>
                    <a:pt x="453794" y="80584"/>
                  </a:cubicBezTo>
                  <a:cubicBezTo>
                    <a:pt x="499004" y="28292"/>
                    <a:pt x="554445" y="0"/>
                    <a:pt x="614157" y="0"/>
                  </a:cubicBezTo>
                  <a:cubicBezTo>
                    <a:pt x="715664" y="0"/>
                    <a:pt x="759660" y="80584"/>
                    <a:pt x="759660" y="170603"/>
                  </a:cubicBezTo>
                  <a:lnTo>
                    <a:pt x="759660" y="460363"/>
                  </a:lnTo>
                  <a:lnTo>
                    <a:pt x="587093" y="460363"/>
                  </a:lnTo>
                  <a:lnTo>
                    <a:pt x="587093" y="200605"/>
                  </a:lnTo>
                  <a:cubicBezTo>
                    <a:pt x="587093" y="168029"/>
                    <a:pt x="567969" y="146599"/>
                    <a:pt x="538966" y="146599"/>
                  </a:cubicBezTo>
                  <a:cubicBezTo>
                    <a:pt x="513374" y="146599"/>
                    <a:pt x="484630" y="162886"/>
                    <a:pt x="466721" y="192893"/>
                  </a:cubicBezTo>
                  <a:lnTo>
                    <a:pt x="466721" y="460363"/>
                  </a:lnTo>
                  <a:lnTo>
                    <a:pt x="292939" y="460363"/>
                  </a:lnTo>
                  <a:lnTo>
                    <a:pt x="292939" y="204033"/>
                  </a:lnTo>
                  <a:cubicBezTo>
                    <a:pt x="292939" y="170603"/>
                    <a:pt x="272956" y="146599"/>
                    <a:pt x="242251" y="146599"/>
                  </a:cubicBezTo>
                  <a:cubicBezTo>
                    <a:pt x="220071" y="146599"/>
                    <a:pt x="191331" y="162886"/>
                    <a:pt x="172567" y="192893"/>
                  </a:cubicBezTo>
                  <a:lnTo>
                    <a:pt x="172567" y="460363"/>
                  </a:lnTo>
                  <a:lnTo>
                    <a:pt x="0" y="460363"/>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grpSp>
      <p:grpSp>
        <p:nvGrpSpPr>
          <p:cNvPr id="93" name="Graphic 91">
            <a:extLst>
              <a:ext uri="{FF2B5EF4-FFF2-40B4-BE49-F238E27FC236}">
                <a16:creationId xmlns:a16="http://schemas.microsoft.com/office/drawing/2014/main" id="{AC7BE08C-E3EC-43E7-8BDF-3264CA67271C}"/>
              </a:ext>
            </a:extLst>
          </p:cNvPr>
          <p:cNvGrpSpPr>
            <a:grpSpLocks noChangeAspect="1"/>
          </p:cNvGrpSpPr>
          <p:nvPr userDrawn="1"/>
        </p:nvGrpSpPr>
        <p:grpSpPr>
          <a:xfrm>
            <a:off x="8368900" y="4089395"/>
            <a:ext cx="2833765" cy="849650"/>
            <a:chOff x="5968009" y="2915883"/>
            <a:chExt cx="5400000" cy="1619048"/>
          </a:xfrm>
        </p:grpSpPr>
        <p:sp>
          <p:nvSpPr>
            <p:cNvPr id="94" name="Freeform: Shape 176">
              <a:extLst>
                <a:ext uri="{FF2B5EF4-FFF2-40B4-BE49-F238E27FC236}">
                  <a16:creationId xmlns:a16="http://schemas.microsoft.com/office/drawing/2014/main" id="{87DD82A0-D624-4A78-B527-D1482D5CBA85}"/>
                </a:ext>
              </a:extLst>
            </p:cNvPr>
            <p:cNvSpPr/>
            <p:nvPr/>
          </p:nvSpPr>
          <p:spPr>
            <a:xfrm>
              <a:off x="10248151" y="3218168"/>
              <a:ext cx="520635" cy="526984"/>
            </a:xfrm>
            <a:custGeom>
              <a:avLst/>
              <a:gdLst>
                <a:gd name="connsiteX0" fmla="*/ 261731 w 520634"/>
                <a:gd name="connsiteY0" fmla="*/ 0 h 526984"/>
                <a:gd name="connsiteX1" fmla="*/ 0 w 520634"/>
                <a:gd name="connsiteY1" fmla="*/ 264668 h 526984"/>
                <a:gd name="connsiteX2" fmla="*/ 261731 w 520634"/>
                <a:gd name="connsiteY2" fmla="*/ 529226 h 526984"/>
                <a:gd name="connsiteX3" fmla="*/ 523393 w 520634"/>
                <a:gd name="connsiteY3" fmla="*/ 264668 h 526984"/>
                <a:gd name="connsiteX4" fmla="*/ 261731 w 520634"/>
                <a:gd name="connsiteY4" fmla="*/ 0 h 526984"/>
                <a:gd name="connsiteX5" fmla="*/ 261731 w 520634"/>
                <a:gd name="connsiteY5" fmla="*/ 14815 h 526984"/>
                <a:gd name="connsiteX6" fmla="*/ 508579 w 520634"/>
                <a:gd name="connsiteY6" fmla="*/ 264668 h 526984"/>
                <a:gd name="connsiteX7" fmla="*/ 261731 w 520634"/>
                <a:gd name="connsiteY7" fmla="*/ 514412 h 526984"/>
                <a:gd name="connsiteX8" fmla="*/ 14815 w 520634"/>
                <a:gd name="connsiteY8" fmla="*/ 264668 h 526984"/>
                <a:gd name="connsiteX9" fmla="*/ 261731 w 520634"/>
                <a:gd name="connsiteY9" fmla="*/ 1481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731" y="0"/>
                  </a:moveTo>
                  <a:cubicBezTo>
                    <a:pt x="117409" y="0"/>
                    <a:pt x="0" y="118730"/>
                    <a:pt x="0" y="264668"/>
                  </a:cubicBezTo>
                  <a:cubicBezTo>
                    <a:pt x="0" y="410547"/>
                    <a:pt x="117409" y="529226"/>
                    <a:pt x="261731" y="529226"/>
                  </a:cubicBezTo>
                  <a:cubicBezTo>
                    <a:pt x="406014" y="529226"/>
                    <a:pt x="523393" y="410547"/>
                    <a:pt x="523393" y="264668"/>
                  </a:cubicBezTo>
                  <a:cubicBezTo>
                    <a:pt x="523393" y="118730"/>
                    <a:pt x="406014" y="0"/>
                    <a:pt x="261731" y="0"/>
                  </a:cubicBezTo>
                  <a:moveTo>
                    <a:pt x="261731" y="14815"/>
                  </a:moveTo>
                  <a:cubicBezTo>
                    <a:pt x="397840" y="14815"/>
                    <a:pt x="508579" y="126899"/>
                    <a:pt x="508579" y="264668"/>
                  </a:cubicBezTo>
                  <a:cubicBezTo>
                    <a:pt x="508579" y="402378"/>
                    <a:pt x="397840" y="514412"/>
                    <a:pt x="261731" y="514412"/>
                  </a:cubicBezTo>
                  <a:cubicBezTo>
                    <a:pt x="125583" y="514412"/>
                    <a:pt x="14815" y="402378"/>
                    <a:pt x="14815" y="264668"/>
                  </a:cubicBezTo>
                  <a:cubicBezTo>
                    <a:pt x="14815" y="126899"/>
                    <a:pt x="125583" y="14815"/>
                    <a:pt x="261731" y="14815"/>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5" name="Freeform: Shape 177">
              <a:extLst>
                <a:ext uri="{FF2B5EF4-FFF2-40B4-BE49-F238E27FC236}">
                  <a16:creationId xmlns:a16="http://schemas.microsoft.com/office/drawing/2014/main" id="{0F9414E7-4586-4244-9A11-73E6109A3617}"/>
                </a:ext>
              </a:extLst>
            </p:cNvPr>
            <p:cNvSpPr/>
            <p:nvPr/>
          </p:nvSpPr>
          <p:spPr>
            <a:xfrm>
              <a:off x="10319228" y="3294030"/>
              <a:ext cx="196825" cy="209524"/>
            </a:xfrm>
            <a:custGeom>
              <a:avLst/>
              <a:gdLst>
                <a:gd name="connsiteX0" fmla="*/ 136643 w 196825"/>
                <a:gd name="connsiteY0" fmla="*/ 18343 h 209523"/>
                <a:gd name="connsiteX1" fmla="*/ 121930 w 196825"/>
                <a:gd name="connsiteY1" fmla="*/ 248 h 209523"/>
                <a:gd name="connsiteX2" fmla="*/ 0 w 196825"/>
                <a:gd name="connsiteY2" fmla="*/ 151621 h 209523"/>
                <a:gd name="connsiteX3" fmla="*/ 69299 w 196825"/>
                <a:gd name="connsiteY3" fmla="*/ 211553 h 209523"/>
                <a:gd name="connsiteX4" fmla="*/ 196863 w 196825"/>
                <a:gd name="connsiteY4" fmla="*/ 111422 h 209523"/>
                <a:gd name="connsiteX5" fmla="*/ 141223 w 196825"/>
                <a:gd name="connsiteY5" fmla="*/ 62859 h 209523"/>
                <a:gd name="connsiteX6" fmla="*/ 55953 w 196825"/>
                <a:gd name="connsiteY6" fmla="*/ 140675 h 209523"/>
                <a:gd name="connsiteX7" fmla="*/ 67174 w 196825"/>
                <a:gd name="connsiteY7" fmla="*/ 145301 h 209523"/>
                <a:gd name="connsiteX8" fmla="*/ 152897 w 196825"/>
                <a:gd name="connsiteY8" fmla="*/ 84121 h 209523"/>
                <a:gd name="connsiteX9" fmla="*/ 184385 w 196825"/>
                <a:gd name="connsiteY9" fmla="*/ 106013 h 209523"/>
                <a:gd name="connsiteX10" fmla="*/ 62146 w 196825"/>
                <a:gd name="connsiteY10" fmla="*/ 194914 h 209523"/>
                <a:gd name="connsiteX11" fmla="*/ 17244 w 196825"/>
                <a:gd name="connsiteY11" fmla="*/ 161335 h 209523"/>
                <a:gd name="connsiteX12" fmla="*/ 136643 w 196825"/>
                <a:gd name="connsiteY12" fmla="*/ 18343 h 209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825" h="209523">
                  <a:moveTo>
                    <a:pt x="136643" y="18343"/>
                  </a:moveTo>
                  <a:cubicBezTo>
                    <a:pt x="140338" y="16366"/>
                    <a:pt x="127517" y="-2355"/>
                    <a:pt x="121930" y="248"/>
                  </a:cubicBezTo>
                  <a:cubicBezTo>
                    <a:pt x="92779" y="13844"/>
                    <a:pt x="0" y="78847"/>
                    <a:pt x="0" y="151621"/>
                  </a:cubicBezTo>
                  <a:cubicBezTo>
                    <a:pt x="0" y="190021"/>
                    <a:pt x="37397" y="211553"/>
                    <a:pt x="69299" y="211553"/>
                  </a:cubicBezTo>
                  <a:cubicBezTo>
                    <a:pt x="123420" y="211553"/>
                    <a:pt x="196863" y="163858"/>
                    <a:pt x="196863" y="111422"/>
                  </a:cubicBezTo>
                  <a:cubicBezTo>
                    <a:pt x="196863" y="85251"/>
                    <a:pt x="166078" y="62859"/>
                    <a:pt x="141223" y="62859"/>
                  </a:cubicBezTo>
                  <a:cubicBezTo>
                    <a:pt x="85515" y="62859"/>
                    <a:pt x="59132" y="116171"/>
                    <a:pt x="55953" y="140675"/>
                  </a:cubicBezTo>
                  <a:cubicBezTo>
                    <a:pt x="55314" y="145593"/>
                    <a:pt x="66036" y="149323"/>
                    <a:pt x="67174" y="145301"/>
                  </a:cubicBezTo>
                  <a:cubicBezTo>
                    <a:pt x="76114" y="113653"/>
                    <a:pt x="105071" y="84121"/>
                    <a:pt x="152897" y="84121"/>
                  </a:cubicBezTo>
                  <a:cubicBezTo>
                    <a:pt x="176943" y="84121"/>
                    <a:pt x="184385" y="94093"/>
                    <a:pt x="184385" y="106013"/>
                  </a:cubicBezTo>
                  <a:cubicBezTo>
                    <a:pt x="184385" y="142906"/>
                    <a:pt x="100927" y="194914"/>
                    <a:pt x="62146" y="194914"/>
                  </a:cubicBezTo>
                  <a:cubicBezTo>
                    <a:pt x="27611" y="194914"/>
                    <a:pt x="17244" y="183274"/>
                    <a:pt x="17244" y="161335"/>
                  </a:cubicBezTo>
                  <a:cubicBezTo>
                    <a:pt x="17244" y="110254"/>
                    <a:pt x="73591" y="52104"/>
                    <a:pt x="136643" y="18343"/>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6" name="Freeform: Shape 178">
              <a:extLst>
                <a:ext uri="{FF2B5EF4-FFF2-40B4-BE49-F238E27FC236}">
                  <a16:creationId xmlns:a16="http://schemas.microsoft.com/office/drawing/2014/main" id="{8E4D4339-A557-4470-83C6-7EECF9040581}"/>
                </a:ext>
              </a:extLst>
            </p:cNvPr>
            <p:cNvSpPr/>
            <p:nvPr/>
          </p:nvSpPr>
          <p:spPr>
            <a:xfrm>
              <a:off x="10395680" y="3494535"/>
              <a:ext cx="165079" cy="184127"/>
            </a:xfrm>
            <a:custGeom>
              <a:avLst/>
              <a:gdLst>
                <a:gd name="connsiteX0" fmla="*/ 107936 w 165079"/>
                <a:gd name="connsiteY0" fmla="*/ 15501 h 184127"/>
                <a:gd name="connsiteX1" fmla="*/ 90218 w 165079"/>
                <a:gd name="connsiteY1" fmla="*/ 581 h 184127"/>
                <a:gd name="connsiteX2" fmla="*/ 0 w 165079"/>
                <a:gd name="connsiteY2" fmla="*/ 125914 h 184127"/>
                <a:gd name="connsiteX3" fmla="*/ 74675 w 165079"/>
                <a:gd name="connsiteY3" fmla="*/ 185173 h 184127"/>
                <a:gd name="connsiteX4" fmla="*/ 164635 w 165079"/>
                <a:gd name="connsiteY4" fmla="*/ 160301 h 184127"/>
                <a:gd name="connsiteX5" fmla="*/ 153464 w 165079"/>
                <a:gd name="connsiteY5" fmla="*/ 143518 h 184127"/>
                <a:gd name="connsiteX6" fmla="*/ 51598 w 165079"/>
                <a:gd name="connsiteY6" fmla="*/ 167111 h 184127"/>
                <a:gd name="connsiteX7" fmla="*/ 14696 w 165079"/>
                <a:gd name="connsiteY7" fmla="*/ 138223 h 184127"/>
                <a:gd name="connsiteX8" fmla="*/ 107936 w 165079"/>
                <a:gd name="connsiteY8" fmla="*/ 15501 h 18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79" h="184127">
                  <a:moveTo>
                    <a:pt x="107936" y="15501"/>
                  </a:moveTo>
                  <a:cubicBezTo>
                    <a:pt x="112982" y="11277"/>
                    <a:pt x="94878" y="-3038"/>
                    <a:pt x="90218" y="581"/>
                  </a:cubicBezTo>
                  <a:cubicBezTo>
                    <a:pt x="77765" y="10257"/>
                    <a:pt x="0" y="68267"/>
                    <a:pt x="0" y="125914"/>
                  </a:cubicBezTo>
                  <a:cubicBezTo>
                    <a:pt x="0" y="172610"/>
                    <a:pt x="46430" y="185173"/>
                    <a:pt x="74675" y="185173"/>
                  </a:cubicBezTo>
                  <a:cubicBezTo>
                    <a:pt x="103839" y="185173"/>
                    <a:pt x="129803" y="179395"/>
                    <a:pt x="164635" y="160301"/>
                  </a:cubicBezTo>
                  <a:cubicBezTo>
                    <a:pt x="169705" y="157520"/>
                    <a:pt x="159551" y="140987"/>
                    <a:pt x="153464" y="143518"/>
                  </a:cubicBezTo>
                  <a:cubicBezTo>
                    <a:pt x="119179" y="157765"/>
                    <a:pt x="82222" y="167111"/>
                    <a:pt x="51598" y="167111"/>
                  </a:cubicBezTo>
                  <a:cubicBezTo>
                    <a:pt x="29380" y="167111"/>
                    <a:pt x="14696" y="156424"/>
                    <a:pt x="14696" y="138223"/>
                  </a:cubicBezTo>
                  <a:cubicBezTo>
                    <a:pt x="14696" y="94769"/>
                    <a:pt x="74823" y="43213"/>
                    <a:pt x="107936" y="15501"/>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7" name="Freeform: Shape 179">
              <a:extLst>
                <a:ext uri="{FF2B5EF4-FFF2-40B4-BE49-F238E27FC236}">
                  <a16:creationId xmlns:a16="http://schemas.microsoft.com/office/drawing/2014/main" id="{555A4404-CF74-4219-9A6D-82F61CF9431B}"/>
                </a:ext>
              </a:extLst>
            </p:cNvPr>
            <p:cNvSpPr/>
            <p:nvPr/>
          </p:nvSpPr>
          <p:spPr>
            <a:xfrm>
              <a:off x="10524684" y="3350045"/>
              <a:ext cx="171429" cy="155556"/>
            </a:xfrm>
            <a:custGeom>
              <a:avLst/>
              <a:gdLst>
                <a:gd name="connsiteX0" fmla="*/ 16012 w 171428"/>
                <a:gd name="connsiteY0" fmla="*/ 78954 h 155555"/>
                <a:gd name="connsiteX1" fmla="*/ 656 w 171428"/>
                <a:gd name="connsiteY1" fmla="*/ 61194 h 155555"/>
                <a:gd name="connsiteX2" fmla="*/ 105345 w 171428"/>
                <a:gd name="connsiteY2" fmla="*/ 0 h 155555"/>
                <a:gd name="connsiteX3" fmla="*/ 172283 w 171428"/>
                <a:gd name="connsiteY3" fmla="*/ 64770 h 155555"/>
                <a:gd name="connsiteX4" fmla="*/ 68732 w 171428"/>
                <a:gd name="connsiteY4" fmla="*/ 158141 h 155555"/>
                <a:gd name="connsiteX5" fmla="*/ 7610 w 171428"/>
                <a:gd name="connsiteY5" fmla="*/ 111974 h 155555"/>
                <a:gd name="connsiteX6" fmla="*/ 17037 w 171428"/>
                <a:gd name="connsiteY6" fmla="*/ 91788 h 155555"/>
                <a:gd name="connsiteX7" fmla="*/ 33824 w 171428"/>
                <a:gd name="connsiteY7" fmla="*/ 99974 h 155555"/>
                <a:gd name="connsiteX8" fmla="*/ 20609 w 171428"/>
                <a:gd name="connsiteY8" fmla="*/ 123797 h 155555"/>
                <a:gd name="connsiteX9" fmla="*/ 47940 w 171428"/>
                <a:gd name="connsiteY9" fmla="*/ 143107 h 155555"/>
                <a:gd name="connsiteX10" fmla="*/ 158725 w 171428"/>
                <a:gd name="connsiteY10" fmla="*/ 54319 h 155555"/>
                <a:gd name="connsiteX11" fmla="*/ 120507 w 171428"/>
                <a:gd name="connsiteY11" fmla="*/ 19966 h 155555"/>
                <a:gd name="connsiteX12" fmla="*/ 16012 w 171428"/>
                <a:gd name="connsiteY12" fmla="*/ 78954 h 15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428" h="155555">
                  <a:moveTo>
                    <a:pt x="16012" y="78954"/>
                  </a:moveTo>
                  <a:cubicBezTo>
                    <a:pt x="11771" y="84575"/>
                    <a:pt x="-3302" y="66404"/>
                    <a:pt x="656" y="61194"/>
                  </a:cubicBezTo>
                  <a:cubicBezTo>
                    <a:pt x="9320" y="49799"/>
                    <a:pt x="54789" y="0"/>
                    <a:pt x="105345" y="0"/>
                  </a:cubicBezTo>
                  <a:cubicBezTo>
                    <a:pt x="150255" y="0"/>
                    <a:pt x="172283" y="32855"/>
                    <a:pt x="172283" y="64770"/>
                  </a:cubicBezTo>
                  <a:cubicBezTo>
                    <a:pt x="172283" y="112499"/>
                    <a:pt x="125434" y="158141"/>
                    <a:pt x="68732" y="158141"/>
                  </a:cubicBezTo>
                  <a:cubicBezTo>
                    <a:pt x="14053" y="158141"/>
                    <a:pt x="7610" y="121816"/>
                    <a:pt x="7610" y="111974"/>
                  </a:cubicBezTo>
                  <a:cubicBezTo>
                    <a:pt x="7610" y="102133"/>
                    <a:pt x="13684" y="95005"/>
                    <a:pt x="17037" y="91788"/>
                  </a:cubicBezTo>
                  <a:cubicBezTo>
                    <a:pt x="21270" y="87737"/>
                    <a:pt x="39030" y="95555"/>
                    <a:pt x="33824" y="99974"/>
                  </a:cubicBezTo>
                  <a:cubicBezTo>
                    <a:pt x="25422" y="107102"/>
                    <a:pt x="20609" y="112626"/>
                    <a:pt x="20609" y="123797"/>
                  </a:cubicBezTo>
                  <a:cubicBezTo>
                    <a:pt x="20609" y="133968"/>
                    <a:pt x="30992" y="143107"/>
                    <a:pt x="47940" y="143107"/>
                  </a:cubicBezTo>
                  <a:cubicBezTo>
                    <a:pt x="114543" y="143107"/>
                    <a:pt x="158725" y="85198"/>
                    <a:pt x="158725" y="54319"/>
                  </a:cubicBezTo>
                  <a:cubicBezTo>
                    <a:pt x="158725" y="30032"/>
                    <a:pt x="143284" y="19966"/>
                    <a:pt x="120507" y="19966"/>
                  </a:cubicBezTo>
                  <a:cubicBezTo>
                    <a:pt x="67818" y="19966"/>
                    <a:pt x="26434" y="65147"/>
                    <a:pt x="16012" y="78954"/>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8" name="Freeform: Shape 180">
              <a:extLst>
                <a:ext uri="{FF2B5EF4-FFF2-40B4-BE49-F238E27FC236}">
                  <a16:creationId xmlns:a16="http://schemas.microsoft.com/office/drawing/2014/main" id="{2A815DA5-84EE-4C01-B8F8-B3613183531A}"/>
                </a:ext>
              </a:extLst>
            </p:cNvPr>
            <p:cNvSpPr/>
            <p:nvPr/>
          </p:nvSpPr>
          <p:spPr>
            <a:xfrm>
              <a:off x="7047871" y="3509765"/>
              <a:ext cx="511111" cy="584127"/>
            </a:xfrm>
            <a:custGeom>
              <a:avLst/>
              <a:gdLst>
                <a:gd name="connsiteX0" fmla="*/ 172888 w 511111"/>
                <a:gd name="connsiteY0" fmla="*/ 434645 h 584127"/>
                <a:gd name="connsiteX1" fmla="*/ 238260 w 511111"/>
                <a:gd name="connsiteY1" fmla="*/ 440647 h 584127"/>
                <a:gd name="connsiteX2" fmla="*/ 340956 w 511111"/>
                <a:gd name="connsiteY2" fmla="*/ 354920 h 584127"/>
                <a:gd name="connsiteX3" fmla="*/ 243352 w 511111"/>
                <a:gd name="connsiteY3" fmla="*/ 268330 h 584127"/>
                <a:gd name="connsiteX4" fmla="*/ 172888 w 511111"/>
                <a:gd name="connsiteY4" fmla="*/ 278619 h 584127"/>
                <a:gd name="connsiteX5" fmla="*/ 0 w 511111"/>
                <a:gd name="connsiteY5" fmla="*/ 0 h 584127"/>
                <a:gd name="connsiteX6" fmla="*/ 172888 w 511111"/>
                <a:gd name="connsiteY6" fmla="*/ 0 h 584127"/>
                <a:gd name="connsiteX7" fmla="*/ 172888 w 511111"/>
                <a:gd name="connsiteY7" fmla="*/ 143170 h 584127"/>
                <a:gd name="connsiteX8" fmla="*/ 278378 w 511111"/>
                <a:gd name="connsiteY8" fmla="*/ 124309 h 584127"/>
                <a:gd name="connsiteX9" fmla="*/ 512625 w 511111"/>
                <a:gd name="connsiteY9" fmla="*/ 360063 h 584127"/>
                <a:gd name="connsiteX10" fmla="*/ 281777 w 511111"/>
                <a:gd name="connsiteY10" fmla="*/ 584672 h 584127"/>
                <a:gd name="connsiteX11" fmla="*/ 0 w 511111"/>
                <a:gd name="connsiteY11" fmla="*/ 584672 h 58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7">
                  <a:moveTo>
                    <a:pt x="172888" y="434645"/>
                  </a:moveTo>
                  <a:cubicBezTo>
                    <a:pt x="195805" y="438932"/>
                    <a:pt x="221286" y="440647"/>
                    <a:pt x="238260" y="440647"/>
                  </a:cubicBezTo>
                  <a:cubicBezTo>
                    <a:pt x="300215" y="440647"/>
                    <a:pt x="340956" y="407212"/>
                    <a:pt x="340956" y="354920"/>
                  </a:cubicBezTo>
                  <a:cubicBezTo>
                    <a:pt x="340956" y="303483"/>
                    <a:pt x="301062" y="268330"/>
                    <a:pt x="243352" y="268330"/>
                  </a:cubicBezTo>
                  <a:cubicBezTo>
                    <a:pt x="222133" y="268330"/>
                    <a:pt x="196651" y="270903"/>
                    <a:pt x="172888" y="278619"/>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37"/>
                    <a:pt x="442183" y="584672"/>
                    <a:pt x="281777" y="584672"/>
                  </a:cubicBezTo>
                  <a:lnTo>
                    <a:pt x="0" y="584672"/>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99" name="Freeform: Shape 181">
              <a:extLst>
                <a:ext uri="{FF2B5EF4-FFF2-40B4-BE49-F238E27FC236}">
                  <a16:creationId xmlns:a16="http://schemas.microsoft.com/office/drawing/2014/main" id="{662C6DF2-508B-4E05-9A18-328F57F451A0}"/>
                </a:ext>
              </a:extLst>
            </p:cNvPr>
            <p:cNvSpPr/>
            <p:nvPr/>
          </p:nvSpPr>
          <p:spPr>
            <a:xfrm>
              <a:off x="7587252" y="3634074"/>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81"/>
                    <a:pt x="355081" y="234040"/>
                  </a:cubicBezTo>
                  <a:cubicBezTo>
                    <a:pt x="355081" y="182603"/>
                    <a:pt x="317921" y="146599"/>
                    <a:pt x="263953" y="146599"/>
                  </a:cubicBezTo>
                  <a:cubicBezTo>
                    <a:pt x="209985" y="146599"/>
                    <a:pt x="172825" y="182603"/>
                    <a:pt x="172825" y="234040"/>
                  </a:cubicBezTo>
                  <a:cubicBezTo>
                    <a:pt x="172825" y="285481"/>
                    <a:pt x="209985" y="321485"/>
                    <a:pt x="263953" y="321485"/>
                  </a:cubicBezTo>
                  <a:moveTo>
                    <a:pt x="263953" y="0"/>
                  </a:moveTo>
                  <a:cubicBezTo>
                    <a:pt x="454915" y="0"/>
                    <a:pt x="527901" y="124309"/>
                    <a:pt x="527901" y="234040"/>
                  </a:cubicBezTo>
                  <a:cubicBezTo>
                    <a:pt x="527901" y="354061"/>
                    <a:pt x="443880" y="468079"/>
                    <a:pt x="265650" y="468079"/>
                  </a:cubicBezTo>
                  <a:cubicBezTo>
                    <a:pt x="74688" y="468079"/>
                    <a:pt x="0" y="344630"/>
                    <a:pt x="0" y="234040"/>
                  </a:cubicBezTo>
                  <a:cubicBezTo>
                    <a:pt x="0" y="117447"/>
                    <a:pt x="78933" y="0"/>
                    <a:pt x="263953" y="0"/>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00" name="Freeform: Shape 182">
              <a:extLst>
                <a:ext uri="{FF2B5EF4-FFF2-40B4-BE49-F238E27FC236}">
                  <a16:creationId xmlns:a16="http://schemas.microsoft.com/office/drawing/2014/main" id="{0CCC1170-8C43-42D5-A048-D5B170FF6C2B}"/>
                </a:ext>
              </a:extLst>
            </p:cNvPr>
            <p:cNvSpPr/>
            <p:nvPr/>
          </p:nvSpPr>
          <p:spPr>
            <a:xfrm>
              <a:off x="8150217" y="3509769"/>
              <a:ext cx="171429" cy="584127"/>
            </a:xfrm>
            <a:custGeom>
              <a:avLst/>
              <a:gdLst>
                <a:gd name="connsiteX0" fmla="*/ 0 w 171428"/>
                <a:gd name="connsiteY0" fmla="*/ 0 h 584127"/>
                <a:gd name="connsiteX1" fmla="*/ 172643 w 171428"/>
                <a:gd name="connsiteY1" fmla="*/ 0 h 584127"/>
                <a:gd name="connsiteX2" fmla="*/ 172643 w 171428"/>
                <a:gd name="connsiteY2" fmla="*/ 584667 h 584127"/>
                <a:gd name="connsiteX3" fmla="*/ 0 w 171428"/>
                <a:gd name="connsiteY3" fmla="*/ 584667 h 584127"/>
              </a:gdLst>
              <a:ahLst/>
              <a:cxnLst>
                <a:cxn ang="0">
                  <a:pos x="connsiteX0" y="connsiteY0"/>
                </a:cxn>
                <a:cxn ang="0">
                  <a:pos x="connsiteX1" y="connsiteY1"/>
                </a:cxn>
                <a:cxn ang="0">
                  <a:pos x="connsiteX2" y="connsiteY2"/>
                </a:cxn>
                <a:cxn ang="0">
                  <a:pos x="connsiteX3" y="connsiteY3"/>
                </a:cxn>
              </a:cxnLst>
              <a:rect l="l" t="t" r="r" b="b"/>
              <a:pathLst>
                <a:path w="171428" h="584127">
                  <a:moveTo>
                    <a:pt x="0" y="0"/>
                  </a:moveTo>
                  <a:lnTo>
                    <a:pt x="172643" y="0"/>
                  </a:lnTo>
                  <a:lnTo>
                    <a:pt x="172643" y="584667"/>
                  </a:lnTo>
                  <a:lnTo>
                    <a:pt x="0" y="584667"/>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01" name="Freeform: Shape 183">
              <a:extLst>
                <a:ext uri="{FF2B5EF4-FFF2-40B4-BE49-F238E27FC236}">
                  <a16:creationId xmlns:a16="http://schemas.microsoft.com/office/drawing/2014/main" id="{6F6715A4-C4D2-4A99-B475-585909A78AA8}"/>
                </a:ext>
              </a:extLst>
            </p:cNvPr>
            <p:cNvSpPr/>
            <p:nvPr/>
          </p:nvSpPr>
          <p:spPr>
            <a:xfrm>
              <a:off x="8344181" y="3892118"/>
              <a:ext cx="203175" cy="209524"/>
            </a:xfrm>
            <a:custGeom>
              <a:avLst/>
              <a:gdLst>
                <a:gd name="connsiteX0" fmla="*/ 204787 w 203174"/>
                <a:gd name="connsiteY0" fmla="*/ 104588 h 209523"/>
                <a:gd name="connsiteX1" fmla="*/ 102810 w 203174"/>
                <a:gd name="connsiteY1" fmla="*/ 210036 h 209523"/>
                <a:gd name="connsiteX2" fmla="*/ 0 w 203174"/>
                <a:gd name="connsiteY2" fmla="*/ 104588 h 209523"/>
                <a:gd name="connsiteX3" fmla="*/ 102810 w 203174"/>
                <a:gd name="connsiteY3" fmla="*/ 0 h 209523"/>
                <a:gd name="connsiteX4" fmla="*/ 204787 w 203174"/>
                <a:gd name="connsiteY4" fmla="*/ 104588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88"/>
                  </a:moveTo>
                  <a:cubicBezTo>
                    <a:pt x="204787" y="162882"/>
                    <a:pt x="159648" y="210036"/>
                    <a:pt x="102810" y="210036"/>
                  </a:cubicBezTo>
                  <a:cubicBezTo>
                    <a:pt x="45972" y="210036"/>
                    <a:pt x="0" y="162882"/>
                    <a:pt x="0" y="104588"/>
                  </a:cubicBezTo>
                  <a:cubicBezTo>
                    <a:pt x="0" y="46294"/>
                    <a:pt x="45972" y="0"/>
                    <a:pt x="102810" y="0"/>
                  </a:cubicBezTo>
                  <a:cubicBezTo>
                    <a:pt x="159648" y="0"/>
                    <a:pt x="204787" y="46294"/>
                    <a:pt x="204787" y="104588"/>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02" name="Freeform: Shape 184">
              <a:extLst>
                <a:ext uri="{FF2B5EF4-FFF2-40B4-BE49-F238E27FC236}">
                  <a16:creationId xmlns:a16="http://schemas.microsoft.com/office/drawing/2014/main" id="{265AF6B2-EFA1-4F77-8657-FE2B7B8A191E}"/>
                </a:ext>
              </a:extLst>
            </p:cNvPr>
            <p:cNvSpPr/>
            <p:nvPr/>
          </p:nvSpPr>
          <p:spPr>
            <a:xfrm>
              <a:off x="8550318" y="3634074"/>
              <a:ext cx="387302" cy="466667"/>
            </a:xfrm>
            <a:custGeom>
              <a:avLst/>
              <a:gdLst>
                <a:gd name="connsiteX0" fmla="*/ 389172 w 387301"/>
                <a:gd name="connsiteY0" fmla="*/ 439787 h 466666"/>
                <a:gd name="connsiteX1" fmla="*/ 249468 w 387301"/>
                <a:gd name="connsiteY1" fmla="*/ 468079 h 466666"/>
                <a:gd name="connsiteX2" fmla="*/ 0 w 387301"/>
                <a:gd name="connsiteY2" fmla="*/ 236613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5 h 466666"/>
                <a:gd name="connsiteX8" fmla="*/ 281070 w 387301"/>
                <a:gd name="connsiteY8" fmla="*/ 321481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13"/>
                  </a:cubicBezTo>
                  <a:cubicBezTo>
                    <a:pt x="0" y="123449"/>
                    <a:pt x="74006" y="0"/>
                    <a:pt x="244478" y="0"/>
                  </a:cubicBezTo>
                  <a:cubicBezTo>
                    <a:pt x="291047" y="0"/>
                    <a:pt x="340939" y="7712"/>
                    <a:pt x="385849" y="23145"/>
                  </a:cubicBezTo>
                  <a:lnTo>
                    <a:pt x="385849" y="173172"/>
                  </a:lnTo>
                  <a:cubicBezTo>
                    <a:pt x="347597" y="155166"/>
                    <a:pt x="312668" y="146594"/>
                    <a:pt x="276080" y="146594"/>
                  </a:cubicBezTo>
                  <a:cubicBezTo>
                    <a:pt x="214543" y="146594"/>
                    <a:pt x="172965" y="182603"/>
                    <a:pt x="172965" y="234895"/>
                  </a:cubicBezTo>
                  <a:cubicBezTo>
                    <a:pt x="172965" y="286332"/>
                    <a:pt x="217037" y="321481"/>
                    <a:pt x="281070" y="321481"/>
                  </a:cubicBezTo>
                  <a:cubicBezTo>
                    <a:pt x="313502" y="321481"/>
                    <a:pt x="341773" y="313769"/>
                    <a:pt x="389172" y="293193"/>
                  </a:cubicBez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03" name="Freeform: Shape 185">
              <a:extLst>
                <a:ext uri="{FF2B5EF4-FFF2-40B4-BE49-F238E27FC236}">
                  <a16:creationId xmlns:a16="http://schemas.microsoft.com/office/drawing/2014/main" id="{48EC136E-5F91-4E38-AFEF-3CB99E24C344}"/>
                </a:ext>
              </a:extLst>
            </p:cNvPr>
            <p:cNvSpPr/>
            <p:nvPr/>
          </p:nvSpPr>
          <p:spPr>
            <a:xfrm>
              <a:off x="8962440" y="3634074"/>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81"/>
                    <a:pt x="355076" y="234040"/>
                  </a:cubicBezTo>
                  <a:cubicBezTo>
                    <a:pt x="355076" y="182603"/>
                    <a:pt x="317921" y="146599"/>
                    <a:pt x="263949" y="146599"/>
                  </a:cubicBezTo>
                  <a:cubicBezTo>
                    <a:pt x="209980" y="146599"/>
                    <a:pt x="172821" y="182603"/>
                    <a:pt x="172821" y="234040"/>
                  </a:cubicBezTo>
                  <a:cubicBezTo>
                    <a:pt x="172821" y="285481"/>
                    <a:pt x="209980" y="321485"/>
                    <a:pt x="263949" y="321485"/>
                  </a:cubicBezTo>
                  <a:moveTo>
                    <a:pt x="263949" y="0"/>
                  </a:moveTo>
                  <a:cubicBezTo>
                    <a:pt x="454911" y="0"/>
                    <a:pt x="527901" y="124309"/>
                    <a:pt x="527901" y="234040"/>
                  </a:cubicBezTo>
                  <a:cubicBezTo>
                    <a:pt x="527901" y="354061"/>
                    <a:pt x="443880" y="468079"/>
                    <a:pt x="265646" y="468079"/>
                  </a:cubicBezTo>
                  <a:cubicBezTo>
                    <a:pt x="74683" y="468079"/>
                    <a:pt x="0" y="344630"/>
                    <a:pt x="0" y="234040"/>
                  </a:cubicBezTo>
                  <a:cubicBezTo>
                    <a:pt x="0" y="117447"/>
                    <a:pt x="78929" y="0"/>
                    <a:pt x="263949" y="0"/>
                  </a:cubicBezTo>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04" name="Freeform: Shape 186">
              <a:extLst>
                <a:ext uri="{FF2B5EF4-FFF2-40B4-BE49-F238E27FC236}">
                  <a16:creationId xmlns:a16="http://schemas.microsoft.com/office/drawing/2014/main" id="{DAB2ED0B-148F-4946-9075-7912D0CD19C1}"/>
                </a:ext>
              </a:extLst>
            </p:cNvPr>
            <p:cNvSpPr/>
            <p:nvPr/>
          </p:nvSpPr>
          <p:spPr>
            <a:xfrm>
              <a:off x="9527801" y="3634070"/>
              <a:ext cx="758730" cy="460318"/>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603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93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93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5"/>
                    <a:pt x="263580" y="0"/>
                    <a:pt x="318166" y="0"/>
                  </a:cubicBezTo>
                  <a:cubicBezTo>
                    <a:pt x="380435" y="0"/>
                    <a:pt x="420528" y="24004"/>
                    <a:pt x="453794" y="80584"/>
                  </a:cubicBezTo>
                  <a:cubicBezTo>
                    <a:pt x="499004" y="28292"/>
                    <a:pt x="554445" y="0"/>
                    <a:pt x="614157" y="0"/>
                  </a:cubicBezTo>
                  <a:cubicBezTo>
                    <a:pt x="715664" y="0"/>
                    <a:pt x="759660" y="80584"/>
                    <a:pt x="759660" y="170603"/>
                  </a:cubicBezTo>
                  <a:lnTo>
                    <a:pt x="759660" y="460363"/>
                  </a:lnTo>
                  <a:lnTo>
                    <a:pt x="587093" y="460363"/>
                  </a:lnTo>
                  <a:lnTo>
                    <a:pt x="587093" y="200605"/>
                  </a:lnTo>
                  <a:cubicBezTo>
                    <a:pt x="587093" y="168029"/>
                    <a:pt x="567969" y="146599"/>
                    <a:pt x="538966" y="146599"/>
                  </a:cubicBezTo>
                  <a:cubicBezTo>
                    <a:pt x="513374" y="146599"/>
                    <a:pt x="484630" y="162886"/>
                    <a:pt x="466721" y="192893"/>
                  </a:cubicBezTo>
                  <a:lnTo>
                    <a:pt x="466721" y="460363"/>
                  </a:lnTo>
                  <a:lnTo>
                    <a:pt x="292939" y="460363"/>
                  </a:lnTo>
                  <a:lnTo>
                    <a:pt x="292939" y="204033"/>
                  </a:lnTo>
                  <a:cubicBezTo>
                    <a:pt x="292939" y="170603"/>
                    <a:pt x="272956" y="146599"/>
                    <a:pt x="242251" y="146599"/>
                  </a:cubicBezTo>
                  <a:cubicBezTo>
                    <a:pt x="220071" y="146599"/>
                    <a:pt x="191331" y="162886"/>
                    <a:pt x="172567" y="192893"/>
                  </a:cubicBezTo>
                  <a:lnTo>
                    <a:pt x="172567" y="460363"/>
                  </a:lnTo>
                  <a:lnTo>
                    <a:pt x="0" y="460363"/>
                  </a:lnTo>
                  <a:close/>
                </a:path>
              </a:pathLst>
            </a:custGeom>
            <a:solidFill>
              <a:srgbClr val="FFFFFF"/>
            </a:solidFill>
            <a:ln w="4225" cap="flat">
              <a:noFill/>
              <a:prstDash val="solid"/>
              <a:miter/>
            </a:ln>
          </p:spPr>
          <p:txBody>
            <a:bodyPr rtlCol="0" anchor="ctr"/>
            <a:lstStyle/>
            <a:p>
              <a:endParaRPr lang="en-GB" sz="1600" dirty="0">
                <a:latin typeface="Graphik Regular" panose="020B0503030202060203" pitchFamily="34" charset="0"/>
              </a:endParaRPr>
            </a:p>
          </p:txBody>
        </p:sp>
      </p:grpSp>
      <p:sp>
        <p:nvSpPr>
          <p:cNvPr id="105" name="Graphic 3">
            <a:extLst>
              <a:ext uri="{FF2B5EF4-FFF2-40B4-BE49-F238E27FC236}">
                <a16:creationId xmlns:a16="http://schemas.microsoft.com/office/drawing/2014/main" id="{1819F067-AB59-4BC3-A5C5-DD9E5CF262CF}"/>
              </a:ext>
            </a:extLst>
          </p:cNvPr>
          <p:cNvSpPr>
            <a:spLocks noChangeAspect="1"/>
          </p:cNvSpPr>
          <p:nvPr userDrawn="1"/>
        </p:nvSpPr>
        <p:spPr>
          <a:xfrm>
            <a:off x="8957819" y="5246882"/>
            <a:ext cx="1655927" cy="413987"/>
          </a:xfrm>
          <a:custGeom>
            <a:avLst/>
            <a:gdLst>
              <a:gd name="connsiteX0" fmla="*/ 160020 w 3200400"/>
              <a:gd name="connsiteY0" fmla="*/ 729615 h 800100"/>
              <a:gd name="connsiteX1" fmla="*/ 160020 w 3200400"/>
              <a:gd name="connsiteY1" fmla="*/ 792480 h 800100"/>
              <a:gd name="connsiteX2" fmla="*/ 0 w 3200400"/>
              <a:gd name="connsiteY2" fmla="*/ 792480 h 800100"/>
              <a:gd name="connsiteX3" fmla="*/ 0 w 3200400"/>
              <a:gd name="connsiteY3" fmla="*/ 551498 h 800100"/>
              <a:gd name="connsiteX4" fmla="*/ 174308 w 3200400"/>
              <a:gd name="connsiteY4" fmla="*/ 551498 h 800100"/>
              <a:gd name="connsiteX5" fmla="*/ 311468 w 3200400"/>
              <a:gd name="connsiteY5" fmla="*/ 654368 h 800100"/>
              <a:gd name="connsiteX6" fmla="*/ 401955 w 3200400"/>
              <a:gd name="connsiteY6" fmla="*/ 581025 h 800100"/>
              <a:gd name="connsiteX7" fmla="*/ 290513 w 3200400"/>
              <a:gd name="connsiteY7" fmla="*/ 499110 h 800100"/>
              <a:gd name="connsiteX8" fmla="*/ 8573 w 3200400"/>
              <a:gd name="connsiteY8" fmla="*/ 252413 h 800100"/>
              <a:gd name="connsiteX9" fmla="*/ 249555 w 3200400"/>
              <a:gd name="connsiteY9" fmla="*/ 29528 h 800100"/>
              <a:gd name="connsiteX10" fmla="*/ 421005 w 3200400"/>
              <a:gd name="connsiteY10" fmla="*/ 100965 h 800100"/>
              <a:gd name="connsiteX11" fmla="*/ 421005 w 3200400"/>
              <a:gd name="connsiteY11" fmla="*/ 40005 h 800100"/>
              <a:gd name="connsiteX12" fmla="*/ 579120 w 3200400"/>
              <a:gd name="connsiteY12" fmla="*/ 40005 h 800100"/>
              <a:gd name="connsiteX13" fmla="*/ 579120 w 3200400"/>
              <a:gd name="connsiteY13" fmla="*/ 266700 h 800100"/>
              <a:gd name="connsiteX14" fmla="*/ 404813 w 3200400"/>
              <a:gd name="connsiteY14" fmla="*/ 266700 h 800100"/>
              <a:gd name="connsiteX15" fmla="*/ 295275 w 3200400"/>
              <a:gd name="connsiteY15" fmla="*/ 178118 h 800100"/>
              <a:gd name="connsiteX16" fmla="*/ 211455 w 3200400"/>
              <a:gd name="connsiteY16" fmla="*/ 243840 h 800100"/>
              <a:gd name="connsiteX17" fmla="*/ 326708 w 3200400"/>
              <a:gd name="connsiteY17" fmla="*/ 319088 h 800100"/>
              <a:gd name="connsiteX18" fmla="*/ 608648 w 3200400"/>
              <a:gd name="connsiteY18" fmla="*/ 566738 h 800100"/>
              <a:gd name="connsiteX19" fmla="*/ 338138 w 3200400"/>
              <a:gd name="connsiteY19" fmla="*/ 805815 h 800100"/>
              <a:gd name="connsiteX20" fmla="*/ 160020 w 3200400"/>
              <a:gd name="connsiteY20" fmla="*/ 729615 h 800100"/>
              <a:gd name="connsiteX21" fmla="*/ 659130 w 3200400"/>
              <a:gd name="connsiteY21" fmla="*/ 523875 h 800100"/>
              <a:gd name="connsiteX22" fmla="*/ 659130 w 3200400"/>
              <a:gd name="connsiteY22" fmla="*/ 515303 h 800100"/>
              <a:gd name="connsiteX23" fmla="*/ 956310 w 3200400"/>
              <a:gd name="connsiteY23" fmla="*/ 226695 h 800100"/>
              <a:gd name="connsiteX24" fmla="*/ 1236345 w 3200400"/>
              <a:gd name="connsiteY24" fmla="*/ 510540 h 800100"/>
              <a:gd name="connsiteX25" fmla="*/ 1236345 w 3200400"/>
              <a:gd name="connsiteY25" fmla="*/ 562928 h 800100"/>
              <a:gd name="connsiteX26" fmla="*/ 849630 w 3200400"/>
              <a:gd name="connsiteY26" fmla="*/ 562928 h 800100"/>
              <a:gd name="connsiteX27" fmla="*/ 962978 w 3200400"/>
              <a:gd name="connsiteY27" fmla="*/ 674370 h 800100"/>
              <a:gd name="connsiteX28" fmla="*/ 1060133 w 3200400"/>
              <a:gd name="connsiteY28" fmla="*/ 609600 h 800100"/>
              <a:gd name="connsiteX29" fmla="*/ 1235393 w 3200400"/>
              <a:gd name="connsiteY29" fmla="*/ 609600 h 800100"/>
              <a:gd name="connsiteX30" fmla="*/ 957263 w 3200400"/>
              <a:gd name="connsiteY30" fmla="*/ 803910 h 800100"/>
              <a:gd name="connsiteX31" fmla="*/ 659130 w 3200400"/>
              <a:gd name="connsiteY31" fmla="*/ 523875 h 800100"/>
              <a:gd name="connsiteX32" fmla="*/ 1054418 w 3200400"/>
              <a:gd name="connsiteY32" fmla="*/ 451485 h 800100"/>
              <a:gd name="connsiteX33" fmla="*/ 956310 w 3200400"/>
              <a:gd name="connsiteY33" fmla="*/ 351473 h 800100"/>
              <a:gd name="connsiteX34" fmla="*/ 852488 w 3200400"/>
              <a:gd name="connsiteY34" fmla="*/ 451485 h 800100"/>
              <a:gd name="connsiteX35" fmla="*/ 1054418 w 3200400"/>
              <a:gd name="connsiteY35" fmla="*/ 451485 h 800100"/>
              <a:gd name="connsiteX36" fmla="*/ 1277303 w 3200400"/>
              <a:gd name="connsiteY36" fmla="*/ 792480 h 800100"/>
              <a:gd name="connsiteX37" fmla="*/ 1277303 w 3200400"/>
              <a:gd name="connsiteY37" fmla="*/ 661035 h 800100"/>
              <a:gd name="connsiteX38" fmla="*/ 1326833 w 3200400"/>
              <a:gd name="connsiteY38" fmla="*/ 661035 h 800100"/>
              <a:gd name="connsiteX39" fmla="*/ 1326833 w 3200400"/>
              <a:gd name="connsiteY39" fmla="*/ 135255 h 800100"/>
              <a:gd name="connsiteX40" fmla="*/ 1276350 w 3200400"/>
              <a:gd name="connsiteY40" fmla="*/ 135255 h 800100"/>
              <a:gd name="connsiteX41" fmla="*/ 1276350 w 3200400"/>
              <a:gd name="connsiteY41" fmla="*/ 0 h 800100"/>
              <a:gd name="connsiteX42" fmla="*/ 1514475 w 3200400"/>
              <a:gd name="connsiteY42" fmla="*/ 0 h 800100"/>
              <a:gd name="connsiteX43" fmla="*/ 1514475 w 3200400"/>
              <a:gd name="connsiteY43" fmla="*/ 661035 h 800100"/>
              <a:gd name="connsiteX44" fmla="*/ 1564958 w 3200400"/>
              <a:gd name="connsiteY44" fmla="*/ 661035 h 800100"/>
              <a:gd name="connsiteX45" fmla="*/ 1564958 w 3200400"/>
              <a:gd name="connsiteY45" fmla="*/ 792480 h 800100"/>
              <a:gd name="connsiteX46" fmla="*/ 1277303 w 3200400"/>
              <a:gd name="connsiteY46" fmla="*/ 792480 h 800100"/>
              <a:gd name="connsiteX47" fmla="*/ 1604010 w 3200400"/>
              <a:gd name="connsiteY47" fmla="*/ 523875 h 800100"/>
              <a:gd name="connsiteX48" fmla="*/ 1604010 w 3200400"/>
              <a:gd name="connsiteY48" fmla="*/ 515303 h 800100"/>
              <a:gd name="connsiteX49" fmla="*/ 1900238 w 3200400"/>
              <a:gd name="connsiteY49" fmla="*/ 226695 h 800100"/>
              <a:gd name="connsiteX50" fmla="*/ 2180273 w 3200400"/>
              <a:gd name="connsiteY50" fmla="*/ 510540 h 800100"/>
              <a:gd name="connsiteX51" fmla="*/ 2180273 w 3200400"/>
              <a:gd name="connsiteY51" fmla="*/ 562928 h 800100"/>
              <a:gd name="connsiteX52" fmla="*/ 1794510 w 3200400"/>
              <a:gd name="connsiteY52" fmla="*/ 562928 h 800100"/>
              <a:gd name="connsiteX53" fmla="*/ 1907858 w 3200400"/>
              <a:gd name="connsiteY53" fmla="*/ 674370 h 800100"/>
              <a:gd name="connsiteX54" fmla="*/ 2005013 w 3200400"/>
              <a:gd name="connsiteY54" fmla="*/ 609600 h 800100"/>
              <a:gd name="connsiteX55" fmla="*/ 2181225 w 3200400"/>
              <a:gd name="connsiteY55" fmla="*/ 609600 h 800100"/>
              <a:gd name="connsiteX56" fmla="*/ 1903095 w 3200400"/>
              <a:gd name="connsiteY56" fmla="*/ 803910 h 800100"/>
              <a:gd name="connsiteX57" fmla="*/ 1604010 w 3200400"/>
              <a:gd name="connsiteY57" fmla="*/ 523875 h 800100"/>
              <a:gd name="connsiteX58" fmla="*/ 1999298 w 3200400"/>
              <a:gd name="connsiteY58" fmla="*/ 451485 h 800100"/>
              <a:gd name="connsiteX59" fmla="*/ 1901190 w 3200400"/>
              <a:gd name="connsiteY59" fmla="*/ 351473 h 800100"/>
              <a:gd name="connsiteX60" fmla="*/ 1797368 w 3200400"/>
              <a:gd name="connsiteY60" fmla="*/ 451485 h 800100"/>
              <a:gd name="connsiteX61" fmla="*/ 1999298 w 3200400"/>
              <a:gd name="connsiteY61" fmla="*/ 451485 h 800100"/>
              <a:gd name="connsiteX62" fmla="*/ 2646998 w 3200400"/>
              <a:gd name="connsiteY62" fmla="*/ 241935 h 800100"/>
              <a:gd name="connsiteX63" fmla="*/ 2791778 w 3200400"/>
              <a:gd name="connsiteY63" fmla="*/ 241935 h 800100"/>
              <a:gd name="connsiteX64" fmla="*/ 2791778 w 3200400"/>
              <a:gd name="connsiteY64" fmla="*/ 454343 h 800100"/>
              <a:gd name="connsiteX65" fmla="*/ 2626995 w 3200400"/>
              <a:gd name="connsiteY65" fmla="*/ 454343 h 800100"/>
              <a:gd name="connsiteX66" fmla="*/ 2527935 w 3200400"/>
              <a:gd name="connsiteY66" fmla="*/ 371475 h 800100"/>
              <a:gd name="connsiteX67" fmla="*/ 2423160 w 3200400"/>
              <a:gd name="connsiteY67" fmla="*/ 512445 h 800100"/>
              <a:gd name="connsiteX68" fmla="*/ 2423160 w 3200400"/>
              <a:gd name="connsiteY68" fmla="*/ 521970 h 800100"/>
              <a:gd name="connsiteX69" fmla="*/ 2531745 w 3200400"/>
              <a:gd name="connsiteY69" fmla="*/ 666750 h 800100"/>
              <a:gd name="connsiteX70" fmla="*/ 2626043 w 3200400"/>
              <a:gd name="connsiteY70" fmla="*/ 575310 h 800100"/>
              <a:gd name="connsiteX71" fmla="*/ 2796540 w 3200400"/>
              <a:gd name="connsiteY71" fmla="*/ 575310 h 800100"/>
              <a:gd name="connsiteX72" fmla="*/ 2519363 w 3200400"/>
              <a:gd name="connsiteY72" fmla="*/ 804863 h 800100"/>
              <a:gd name="connsiteX73" fmla="*/ 2229803 w 3200400"/>
              <a:gd name="connsiteY73" fmla="*/ 521018 h 800100"/>
              <a:gd name="connsiteX74" fmla="*/ 2229803 w 3200400"/>
              <a:gd name="connsiteY74" fmla="*/ 511493 h 800100"/>
              <a:gd name="connsiteX75" fmla="*/ 2483168 w 3200400"/>
              <a:gd name="connsiteY75" fmla="*/ 227648 h 800100"/>
              <a:gd name="connsiteX76" fmla="*/ 2646045 w 3200400"/>
              <a:gd name="connsiteY76" fmla="*/ 320040 h 800100"/>
              <a:gd name="connsiteX77" fmla="*/ 2646998 w 3200400"/>
              <a:gd name="connsiteY77" fmla="*/ 241935 h 800100"/>
              <a:gd name="connsiteX78" fmla="*/ 2646998 w 3200400"/>
              <a:gd name="connsiteY78" fmla="*/ 241935 h 800100"/>
              <a:gd name="connsiteX79" fmla="*/ 2906078 w 3200400"/>
              <a:gd name="connsiteY79" fmla="*/ 615315 h 800100"/>
              <a:gd name="connsiteX80" fmla="*/ 2906078 w 3200400"/>
              <a:gd name="connsiteY80" fmla="*/ 374333 h 800100"/>
              <a:gd name="connsiteX81" fmla="*/ 2843213 w 3200400"/>
              <a:gd name="connsiteY81" fmla="*/ 374333 h 800100"/>
              <a:gd name="connsiteX82" fmla="*/ 2843213 w 3200400"/>
              <a:gd name="connsiteY82" fmla="*/ 241935 h 800100"/>
              <a:gd name="connsiteX83" fmla="*/ 2906078 w 3200400"/>
              <a:gd name="connsiteY83" fmla="*/ 241935 h 800100"/>
              <a:gd name="connsiteX84" fmla="*/ 2906078 w 3200400"/>
              <a:gd name="connsiteY84" fmla="*/ 127635 h 800100"/>
              <a:gd name="connsiteX85" fmla="*/ 3095625 w 3200400"/>
              <a:gd name="connsiteY85" fmla="*/ 127635 h 800100"/>
              <a:gd name="connsiteX86" fmla="*/ 3095625 w 3200400"/>
              <a:gd name="connsiteY86" fmla="*/ 241935 h 800100"/>
              <a:gd name="connsiteX87" fmla="*/ 3208020 w 3200400"/>
              <a:gd name="connsiteY87" fmla="*/ 241935 h 800100"/>
              <a:gd name="connsiteX88" fmla="*/ 3208020 w 3200400"/>
              <a:gd name="connsiteY88" fmla="*/ 374333 h 800100"/>
              <a:gd name="connsiteX89" fmla="*/ 3095625 w 3200400"/>
              <a:gd name="connsiteY89" fmla="*/ 374333 h 800100"/>
              <a:gd name="connsiteX90" fmla="*/ 3095625 w 3200400"/>
              <a:gd name="connsiteY90" fmla="*/ 603885 h 800100"/>
              <a:gd name="connsiteX91" fmla="*/ 3154680 w 3200400"/>
              <a:gd name="connsiteY91" fmla="*/ 661988 h 800100"/>
              <a:gd name="connsiteX92" fmla="*/ 3208973 w 3200400"/>
              <a:gd name="connsiteY92" fmla="*/ 652463 h 800100"/>
              <a:gd name="connsiteX93" fmla="*/ 3208973 w 3200400"/>
              <a:gd name="connsiteY93" fmla="*/ 787718 h 800100"/>
              <a:gd name="connsiteX94" fmla="*/ 3104198 w 3200400"/>
              <a:gd name="connsiteY94" fmla="*/ 804863 h 800100"/>
              <a:gd name="connsiteX95" fmla="*/ 2906078 w 3200400"/>
              <a:gd name="connsiteY95" fmla="*/ 61531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200400" h="800100">
                <a:moveTo>
                  <a:pt x="160020" y="729615"/>
                </a:moveTo>
                <a:lnTo>
                  <a:pt x="160020" y="792480"/>
                </a:lnTo>
                <a:lnTo>
                  <a:pt x="0" y="792480"/>
                </a:lnTo>
                <a:lnTo>
                  <a:pt x="0" y="551498"/>
                </a:lnTo>
                <a:lnTo>
                  <a:pt x="174308" y="551498"/>
                </a:lnTo>
                <a:cubicBezTo>
                  <a:pt x="185738" y="608648"/>
                  <a:pt x="232410" y="654368"/>
                  <a:pt x="311468" y="654368"/>
                </a:cubicBezTo>
                <a:cubicBezTo>
                  <a:pt x="368618" y="654368"/>
                  <a:pt x="401955" y="622935"/>
                  <a:pt x="401955" y="581025"/>
                </a:cubicBezTo>
                <a:cubicBezTo>
                  <a:pt x="401955" y="534353"/>
                  <a:pt x="373380" y="510540"/>
                  <a:pt x="290513" y="499110"/>
                </a:cubicBezTo>
                <a:cubicBezTo>
                  <a:pt x="90488" y="474345"/>
                  <a:pt x="8573" y="388620"/>
                  <a:pt x="8573" y="252413"/>
                </a:cubicBezTo>
                <a:cubicBezTo>
                  <a:pt x="8573" y="120968"/>
                  <a:pt x="104775" y="29528"/>
                  <a:pt x="249555" y="29528"/>
                </a:cubicBezTo>
                <a:cubicBezTo>
                  <a:pt x="340043" y="29528"/>
                  <a:pt x="392430" y="60960"/>
                  <a:pt x="421005" y="100965"/>
                </a:cubicBezTo>
                <a:lnTo>
                  <a:pt x="421005" y="40005"/>
                </a:lnTo>
                <a:lnTo>
                  <a:pt x="579120" y="40005"/>
                </a:lnTo>
                <a:lnTo>
                  <a:pt x="579120" y="266700"/>
                </a:lnTo>
                <a:lnTo>
                  <a:pt x="404813" y="266700"/>
                </a:lnTo>
                <a:cubicBezTo>
                  <a:pt x="393383" y="213360"/>
                  <a:pt x="357188" y="178118"/>
                  <a:pt x="295275" y="178118"/>
                </a:cubicBezTo>
                <a:cubicBezTo>
                  <a:pt x="241935" y="178118"/>
                  <a:pt x="211455" y="201930"/>
                  <a:pt x="211455" y="243840"/>
                </a:cubicBezTo>
                <a:cubicBezTo>
                  <a:pt x="211455" y="282893"/>
                  <a:pt x="238125" y="306705"/>
                  <a:pt x="326708" y="319088"/>
                </a:cubicBezTo>
                <a:cubicBezTo>
                  <a:pt x="503873" y="340995"/>
                  <a:pt x="608648" y="399098"/>
                  <a:pt x="608648" y="566738"/>
                </a:cubicBezTo>
                <a:cubicBezTo>
                  <a:pt x="608648" y="701993"/>
                  <a:pt x="518160" y="805815"/>
                  <a:pt x="338138" y="805815"/>
                </a:cubicBezTo>
                <a:cubicBezTo>
                  <a:pt x="257175" y="804863"/>
                  <a:pt x="192405" y="772478"/>
                  <a:pt x="160020" y="729615"/>
                </a:cubicBezTo>
                <a:close/>
                <a:moveTo>
                  <a:pt x="659130" y="523875"/>
                </a:moveTo>
                <a:lnTo>
                  <a:pt x="659130" y="515303"/>
                </a:lnTo>
                <a:cubicBezTo>
                  <a:pt x="659130" y="338138"/>
                  <a:pt x="790575" y="226695"/>
                  <a:pt x="956310" y="226695"/>
                </a:cubicBezTo>
                <a:cubicBezTo>
                  <a:pt x="1106805" y="226695"/>
                  <a:pt x="1236345" y="313373"/>
                  <a:pt x="1236345" y="510540"/>
                </a:cubicBezTo>
                <a:lnTo>
                  <a:pt x="1236345" y="562928"/>
                </a:lnTo>
                <a:lnTo>
                  <a:pt x="849630" y="562928"/>
                </a:lnTo>
                <a:cubicBezTo>
                  <a:pt x="855345" y="638175"/>
                  <a:pt x="896303" y="674370"/>
                  <a:pt x="962978" y="674370"/>
                </a:cubicBezTo>
                <a:cubicBezTo>
                  <a:pt x="1025843" y="674370"/>
                  <a:pt x="1052513" y="645795"/>
                  <a:pt x="1060133" y="609600"/>
                </a:cubicBezTo>
                <a:lnTo>
                  <a:pt x="1235393" y="609600"/>
                </a:lnTo>
                <a:cubicBezTo>
                  <a:pt x="1218248" y="733425"/>
                  <a:pt x="1123950" y="803910"/>
                  <a:pt x="957263" y="803910"/>
                </a:cubicBezTo>
                <a:cubicBezTo>
                  <a:pt x="785813" y="804863"/>
                  <a:pt x="659130" y="703898"/>
                  <a:pt x="659130" y="523875"/>
                </a:cubicBezTo>
                <a:close/>
                <a:moveTo>
                  <a:pt x="1054418" y="451485"/>
                </a:moveTo>
                <a:cubicBezTo>
                  <a:pt x="1051560" y="389573"/>
                  <a:pt x="1018223" y="351473"/>
                  <a:pt x="956310" y="351473"/>
                </a:cubicBezTo>
                <a:cubicBezTo>
                  <a:pt x="899160" y="351473"/>
                  <a:pt x="860108" y="389573"/>
                  <a:pt x="852488" y="451485"/>
                </a:cubicBezTo>
                <a:lnTo>
                  <a:pt x="1054418" y="451485"/>
                </a:lnTo>
                <a:close/>
                <a:moveTo>
                  <a:pt x="1277303" y="792480"/>
                </a:moveTo>
                <a:lnTo>
                  <a:pt x="1277303" y="661035"/>
                </a:lnTo>
                <a:lnTo>
                  <a:pt x="1326833" y="661035"/>
                </a:lnTo>
                <a:lnTo>
                  <a:pt x="1326833" y="135255"/>
                </a:lnTo>
                <a:lnTo>
                  <a:pt x="1276350" y="135255"/>
                </a:lnTo>
                <a:lnTo>
                  <a:pt x="1276350" y="0"/>
                </a:lnTo>
                <a:lnTo>
                  <a:pt x="1514475" y="0"/>
                </a:lnTo>
                <a:lnTo>
                  <a:pt x="1514475" y="661035"/>
                </a:lnTo>
                <a:lnTo>
                  <a:pt x="1564958" y="661035"/>
                </a:lnTo>
                <a:lnTo>
                  <a:pt x="1564958" y="792480"/>
                </a:lnTo>
                <a:lnTo>
                  <a:pt x="1277303" y="792480"/>
                </a:lnTo>
                <a:close/>
                <a:moveTo>
                  <a:pt x="1604010" y="523875"/>
                </a:moveTo>
                <a:lnTo>
                  <a:pt x="1604010" y="515303"/>
                </a:lnTo>
                <a:cubicBezTo>
                  <a:pt x="1604010" y="338138"/>
                  <a:pt x="1735455" y="226695"/>
                  <a:pt x="1900238" y="226695"/>
                </a:cubicBezTo>
                <a:cubicBezTo>
                  <a:pt x="2050733" y="226695"/>
                  <a:pt x="2180273" y="313373"/>
                  <a:pt x="2180273" y="510540"/>
                </a:cubicBezTo>
                <a:lnTo>
                  <a:pt x="2180273" y="562928"/>
                </a:lnTo>
                <a:lnTo>
                  <a:pt x="1794510" y="562928"/>
                </a:lnTo>
                <a:cubicBezTo>
                  <a:pt x="1800225" y="638175"/>
                  <a:pt x="1841183" y="674370"/>
                  <a:pt x="1907858" y="674370"/>
                </a:cubicBezTo>
                <a:cubicBezTo>
                  <a:pt x="1970723" y="674370"/>
                  <a:pt x="1997393" y="645795"/>
                  <a:pt x="2005013" y="609600"/>
                </a:cubicBezTo>
                <a:lnTo>
                  <a:pt x="2181225" y="609600"/>
                </a:lnTo>
                <a:cubicBezTo>
                  <a:pt x="2164080" y="733425"/>
                  <a:pt x="2069783" y="803910"/>
                  <a:pt x="1903095" y="803910"/>
                </a:cubicBezTo>
                <a:cubicBezTo>
                  <a:pt x="1730693" y="804863"/>
                  <a:pt x="1604010" y="703898"/>
                  <a:pt x="1604010" y="523875"/>
                </a:cubicBezTo>
                <a:close/>
                <a:moveTo>
                  <a:pt x="1999298" y="451485"/>
                </a:moveTo>
                <a:cubicBezTo>
                  <a:pt x="1996440" y="389573"/>
                  <a:pt x="1963103" y="351473"/>
                  <a:pt x="1901190" y="351473"/>
                </a:cubicBezTo>
                <a:cubicBezTo>
                  <a:pt x="1844040" y="351473"/>
                  <a:pt x="1804988" y="389573"/>
                  <a:pt x="1797368" y="451485"/>
                </a:cubicBezTo>
                <a:lnTo>
                  <a:pt x="1999298" y="451485"/>
                </a:lnTo>
                <a:close/>
                <a:moveTo>
                  <a:pt x="2646998" y="241935"/>
                </a:moveTo>
                <a:lnTo>
                  <a:pt x="2791778" y="241935"/>
                </a:lnTo>
                <a:lnTo>
                  <a:pt x="2791778" y="454343"/>
                </a:lnTo>
                <a:lnTo>
                  <a:pt x="2626995" y="454343"/>
                </a:lnTo>
                <a:cubicBezTo>
                  <a:pt x="2616518" y="404813"/>
                  <a:pt x="2587943" y="371475"/>
                  <a:pt x="2527935" y="371475"/>
                </a:cubicBezTo>
                <a:cubicBezTo>
                  <a:pt x="2461260" y="371475"/>
                  <a:pt x="2423160" y="420053"/>
                  <a:pt x="2423160" y="512445"/>
                </a:cubicBezTo>
                <a:lnTo>
                  <a:pt x="2423160" y="521970"/>
                </a:lnTo>
                <a:cubicBezTo>
                  <a:pt x="2423160" y="617220"/>
                  <a:pt x="2459355" y="666750"/>
                  <a:pt x="2531745" y="666750"/>
                </a:cubicBezTo>
                <a:cubicBezTo>
                  <a:pt x="2583180" y="666750"/>
                  <a:pt x="2621280" y="635318"/>
                  <a:pt x="2626043" y="575310"/>
                </a:cubicBezTo>
                <a:lnTo>
                  <a:pt x="2796540" y="575310"/>
                </a:lnTo>
                <a:cubicBezTo>
                  <a:pt x="2789873" y="714375"/>
                  <a:pt x="2696528" y="804863"/>
                  <a:pt x="2519363" y="804863"/>
                </a:cubicBezTo>
                <a:cubicBezTo>
                  <a:pt x="2355533" y="804863"/>
                  <a:pt x="2229803" y="710565"/>
                  <a:pt x="2229803" y="521018"/>
                </a:cubicBezTo>
                <a:lnTo>
                  <a:pt x="2229803" y="511493"/>
                </a:lnTo>
                <a:cubicBezTo>
                  <a:pt x="2229803" y="342900"/>
                  <a:pt x="2331720" y="227648"/>
                  <a:pt x="2483168" y="227648"/>
                </a:cubicBezTo>
                <a:cubicBezTo>
                  <a:pt x="2577465" y="227648"/>
                  <a:pt x="2626043" y="271463"/>
                  <a:pt x="2646045" y="320040"/>
                </a:cubicBezTo>
                <a:lnTo>
                  <a:pt x="2646998" y="241935"/>
                </a:lnTo>
                <a:lnTo>
                  <a:pt x="2646998" y="241935"/>
                </a:lnTo>
                <a:close/>
                <a:moveTo>
                  <a:pt x="2906078" y="615315"/>
                </a:moveTo>
                <a:lnTo>
                  <a:pt x="2906078" y="374333"/>
                </a:lnTo>
                <a:lnTo>
                  <a:pt x="2843213" y="374333"/>
                </a:lnTo>
                <a:lnTo>
                  <a:pt x="2843213" y="241935"/>
                </a:lnTo>
                <a:lnTo>
                  <a:pt x="2906078" y="241935"/>
                </a:lnTo>
                <a:lnTo>
                  <a:pt x="2906078" y="127635"/>
                </a:lnTo>
                <a:lnTo>
                  <a:pt x="3095625" y="127635"/>
                </a:lnTo>
                <a:lnTo>
                  <a:pt x="3095625" y="241935"/>
                </a:lnTo>
                <a:lnTo>
                  <a:pt x="3208020" y="241935"/>
                </a:lnTo>
                <a:lnTo>
                  <a:pt x="3208020" y="374333"/>
                </a:lnTo>
                <a:lnTo>
                  <a:pt x="3095625" y="374333"/>
                </a:lnTo>
                <a:lnTo>
                  <a:pt x="3095625" y="603885"/>
                </a:lnTo>
                <a:cubicBezTo>
                  <a:pt x="3095625" y="643890"/>
                  <a:pt x="3115628" y="661988"/>
                  <a:pt x="3154680" y="661988"/>
                </a:cubicBezTo>
                <a:cubicBezTo>
                  <a:pt x="3173730" y="661988"/>
                  <a:pt x="3190875" y="660083"/>
                  <a:pt x="3208973" y="652463"/>
                </a:cubicBezTo>
                <a:lnTo>
                  <a:pt x="3208973" y="787718"/>
                </a:lnTo>
                <a:cubicBezTo>
                  <a:pt x="3182303" y="795338"/>
                  <a:pt x="3147060" y="804863"/>
                  <a:pt x="3104198" y="804863"/>
                </a:cubicBezTo>
                <a:cubicBezTo>
                  <a:pt x="2975610" y="804863"/>
                  <a:pt x="2906078" y="744855"/>
                  <a:pt x="2906078" y="615315"/>
                </a:cubicBezTo>
                <a:close/>
              </a:path>
            </a:pathLst>
          </a:custGeom>
          <a:solidFill>
            <a:srgbClr val="01AC3A"/>
          </a:solidFill>
          <a:ln w="9525" cap="flat">
            <a:noFill/>
            <a:prstDash val="solid"/>
            <a:miter/>
          </a:ln>
        </p:spPr>
        <p:txBody>
          <a:bodyPr rtlCol="0" anchor="ctr"/>
          <a:lstStyle/>
          <a:p>
            <a:endParaRPr lang="en-GB" sz="1600" dirty="0">
              <a:latin typeface="Graphik Regular" panose="020B0503030202060203" pitchFamily="34" charset="0"/>
            </a:endParaRPr>
          </a:p>
        </p:txBody>
      </p:sp>
      <p:sp>
        <p:nvSpPr>
          <p:cNvPr id="106" name="Graphic 3">
            <a:extLst>
              <a:ext uri="{FF2B5EF4-FFF2-40B4-BE49-F238E27FC236}">
                <a16:creationId xmlns:a16="http://schemas.microsoft.com/office/drawing/2014/main" id="{C277F65E-5BC8-4D9B-9562-3DFE9DE31E03}"/>
              </a:ext>
            </a:extLst>
          </p:cNvPr>
          <p:cNvSpPr>
            <a:spLocks noChangeAspect="1"/>
          </p:cNvSpPr>
          <p:nvPr userDrawn="1"/>
        </p:nvSpPr>
        <p:spPr>
          <a:xfrm>
            <a:off x="1598192" y="5246882"/>
            <a:ext cx="1655927" cy="413987"/>
          </a:xfrm>
          <a:custGeom>
            <a:avLst/>
            <a:gdLst>
              <a:gd name="connsiteX0" fmla="*/ 160020 w 3200400"/>
              <a:gd name="connsiteY0" fmla="*/ 729615 h 800100"/>
              <a:gd name="connsiteX1" fmla="*/ 160020 w 3200400"/>
              <a:gd name="connsiteY1" fmla="*/ 792480 h 800100"/>
              <a:gd name="connsiteX2" fmla="*/ 0 w 3200400"/>
              <a:gd name="connsiteY2" fmla="*/ 792480 h 800100"/>
              <a:gd name="connsiteX3" fmla="*/ 0 w 3200400"/>
              <a:gd name="connsiteY3" fmla="*/ 551498 h 800100"/>
              <a:gd name="connsiteX4" fmla="*/ 174308 w 3200400"/>
              <a:gd name="connsiteY4" fmla="*/ 551498 h 800100"/>
              <a:gd name="connsiteX5" fmla="*/ 311468 w 3200400"/>
              <a:gd name="connsiteY5" fmla="*/ 654368 h 800100"/>
              <a:gd name="connsiteX6" fmla="*/ 401955 w 3200400"/>
              <a:gd name="connsiteY6" fmla="*/ 581025 h 800100"/>
              <a:gd name="connsiteX7" fmla="*/ 290513 w 3200400"/>
              <a:gd name="connsiteY7" fmla="*/ 499110 h 800100"/>
              <a:gd name="connsiteX8" fmla="*/ 8573 w 3200400"/>
              <a:gd name="connsiteY8" fmla="*/ 252413 h 800100"/>
              <a:gd name="connsiteX9" fmla="*/ 249555 w 3200400"/>
              <a:gd name="connsiteY9" fmla="*/ 29528 h 800100"/>
              <a:gd name="connsiteX10" fmla="*/ 421005 w 3200400"/>
              <a:gd name="connsiteY10" fmla="*/ 100965 h 800100"/>
              <a:gd name="connsiteX11" fmla="*/ 421005 w 3200400"/>
              <a:gd name="connsiteY11" fmla="*/ 40005 h 800100"/>
              <a:gd name="connsiteX12" fmla="*/ 579120 w 3200400"/>
              <a:gd name="connsiteY12" fmla="*/ 40005 h 800100"/>
              <a:gd name="connsiteX13" fmla="*/ 579120 w 3200400"/>
              <a:gd name="connsiteY13" fmla="*/ 266700 h 800100"/>
              <a:gd name="connsiteX14" fmla="*/ 404813 w 3200400"/>
              <a:gd name="connsiteY14" fmla="*/ 266700 h 800100"/>
              <a:gd name="connsiteX15" fmla="*/ 295275 w 3200400"/>
              <a:gd name="connsiteY15" fmla="*/ 178118 h 800100"/>
              <a:gd name="connsiteX16" fmla="*/ 211455 w 3200400"/>
              <a:gd name="connsiteY16" fmla="*/ 243840 h 800100"/>
              <a:gd name="connsiteX17" fmla="*/ 326708 w 3200400"/>
              <a:gd name="connsiteY17" fmla="*/ 319088 h 800100"/>
              <a:gd name="connsiteX18" fmla="*/ 608648 w 3200400"/>
              <a:gd name="connsiteY18" fmla="*/ 566738 h 800100"/>
              <a:gd name="connsiteX19" fmla="*/ 338138 w 3200400"/>
              <a:gd name="connsiteY19" fmla="*/ 805815 h 800100"/>
              <a:gd name="connsiteX20" fmla="*/ 160020 w 3200400"/>
              <a:gd name="connsiteY20" fmla="*/ 729615 h 800100"/>
              <a:gd name="connsiteX21" fmla="*/ 659130 w 3200400"/>
              <a:gd name="connsiteY21" fmla="*/ 523875 h 800100"/>
              <a:gd name="connsiteX22" fmla="*/ 659130 w 3200400"/>
              <a:gd name="connsiteY22" fmla="*/ 515303 h 800100"/>
              <a:gd name="connsiteX23" fmla="*/ 956310 w 3200400"/>
              <a:gd name="connsiteY23" fmla="*/ 226695 h 800100"/>
              <a:gd name="connsiteX24" fmla="*/ 1236345 w 3200400"/>
              <a:gd name="connsiteY24" fmla="*/ 510540 h 800100"/>
              <a:gd name="connsiteX25" fmla="*/ 1236345 w 3200400"/>
              <a:gd name="connsiteY25" fmla="*/ 562928 h 800100"/>
              <a:gd name="connsiteX26" fmla="*/ 849630 w 3200400"/>
              <a:gd name="connsiteY26" fmla="*/ 562928 h 800100"/>
              <a:gd name="connsiteX27" fmla="*/ 962978 w 3200400"/>
              <a:gd name="connsiteY27" fmla="*/ 674370 h 800100"/>
              <a:gd name="connsiteX28" fmla="*/ 1060133 w 3200400"/>
              <a:gd name="connsiteY28" fmla="*/ 609600 h 800100"/>
              <a:gd name="connsiteX29" fmla="*/ 1235393 w 3200400"/>
              <a:gd name="connsiteY29" fmla="*/ 609600 h 800100"/>
              <a:gd name="connsiteX30" fmla="*/ 957263 w 3200400"/>
              <a:gd name="connsiteY30" fmla="*/ 803910 h 800100"/>
              <a:gd name="connsiteX31" fmla="*/ 659130 w 3200400"/>
              <a:gd name="connsiteY31" fmla="*/ 523875 h 800100"/>
              <a:gd name="connsiteX32" fmla="*/ 1054418 w 3200400"/>
              <a:gd name="connsiteY32" fmla="*/ 451485 h 800100"/>
              <a:gd name="connsiteX33" fmla="*/ 956310 w 3200400"/>
              <a:gd name="connsiteY33" fmla="*/ 351473 h 800100"/>
              <a:gd name="connsiteX34" fmla="*/ 852488 w 3200400"/>
              <a:gd name="connsiteY34" fmla="*/ 451485 h 800100"/>
              <a:gd name="connsiteX35" fmla="*/ 1054418 w 3200400"/>
              <a:gd name="connsiteY35" fmla="*/ 451485 h 800100"/>
              <a:gd name="connsiteX36" fmla="*/ 1277303 w 3200400"/>
              <a:gd name="connsiteY36" fmla="*/ 792480 h 800100"/>
              <a:gd name="connsiteX37" fmla="*/ 1277303 w 3200400"/>
              <a:gd name="connsiteY37" fmla="*/ 661035 h 800100"/>
              <a:gd name="connsiteX38" fmla="*/ 1326833 w 3200400"/>
              <a:gd name="connsiteY38" fmla="*/ 661035 h 800100"/>
              <a:gd name="connsiteX39" fmla="*/ 1326833 w 3200400"/>
              <a:gd name="connsiteY39" fmla="*/ 135255 h 800100"/>
              <a:gd name="connsiteX40" fmla="*/ 1276350 w 3200400"/>
              <a:gd name="connsiteY40" fmla="*/ 135255 h 800100"/>
              <a:gd name="connsiteX41" fmla="*/ 1276350 w 3200400"/>
              <a:gd name="connsiteY41" fmla="*/ 0 h 800100"/>
              <a:gd name="connsiteX42" fmla="*/ 1514475 w 3200400"/>
              <a:gd name="connsiteY42" fmla="*/ 0 h 800100"/>
              <a:gd name="connsiteX43" fmla="*/ 1514475 w 3200400"/>
              <a:gd name="connsiteY43" fmla="*/ 661035 h 800100"/>
              <a:gd name="connsiteX44" fmla="*/ 1564958 w 3200400"/>
              <a:gd name="connsiteY44" fmla="*/ 661035 h 800100"/>
              <a:gd name="connsiteX45" fmla="*/ 1564958 w 3200400"/>
              <a:gd name="connsiteY45" fmla="*/ 792480 h 800100"/>
              <a:gd name="connsiteX46" fmla="*/ 1277303 w 3200400"/>
              <a:gd name="connsiteY46" fmla="*/ 792480 h 800100"/>
              <a:gd name="connsiteX47" fmla="*/ 1604010 w 3200400"/>
              <a:gd name="connsiteY47" fmla="*/ 523875 h 800100"/>
              <a:gd name="connsiteX48" fmla="*/ 1604010 w 3200400"/>
              <a:gd name="connsiteY48" fmla="*/ 515303 h 800100"/>
              <a:gd name="connsiteX49" fmla="*/ 1900238 w 3200400"/>
              <a:gd name="connsiteY49" fmla="*/ 226695 h 800100"/>
              <a:gd name="connsiteX50" fmla="*/ 2180273 w 3200400"/>
              <a:gd name="connsiteY50" fmla="*/ 510540 h 800100"/>
              <a:gd name="connsiteX51" fmla="*/ 2180273 w 3200400"/>
              <a:gd name="connsiteY51" fmla="*/ 562928 h 800100"/>
              <a:gd name="connsiteX52" fmla="*/ 1794510 w 3200400"/>
              <a:gd name="connsiteY52" fmla="*/ 562928 h 800100"/>
              <a:gd name="connsiteX53" fmla="*/ 1907858 w 3200400"/>
              <a:gd name="connsiteY53" fmla="*/ 674370 h 800100"/>
              <a:gd name="connsiteX54" fmla="*/ 2005013 w 3200400"/>
              <a:gd name="connsiteY54" fmla="*/ 609600 h 800100"/>
              <a:gd name="connsiteX55" fmla="*/ 2181225 w 3200400"/>
              <a:gd name="connsiteY55" fmla="*/ 609600 h 800100"/>
              <a:gd name="connsiteX56" fmla="*/ 1903095 w 3200400"/>
              <a:gd name="connsiteY56" fmla="*/ 803910 h 800100"/>
              <a:gd name="connsiteX57" fmla="*/ 1604010 w 3200400"/>
              <a:gd name="connsiteY57" fmla="*/ 523875 h 800100"/>
              <a:gd name="connsiteX58" fmla="*/ 1999298 w 3200400"/>
              <a:gd name="connsiteY58" fmla="*/ 451485 h 800100"/>
              <a:gd name="connsiteX59" fmla="*/ 1901190 w 3200400"/>
              <a:gd name="connsiteY59" fmla="*/ 351473 h 800100"/>
              <a:gd name="connsiteX60" fmla="*/ 1797368 w 3200400"/>
              <a:gd name="connsiteY60" fmla="*/ 451485 h 800100"/>
              <a:gd name="connsiteX61" fmla="*/ 1999298 w 3200400"/>
              <a:gd name="connsiteY61" fmla="*/ 451485 h 800100"/>
              <a:gd name="connsiteX62" fmla="*/ 2646998 w 3200400"/>
              <a:gd name="connsiteY62" fmla="*/ 241935 h 800100"/>
              <a:gd name="connsiteX63" fmla="*/ 2791778 w 3200400"/>
              <a:gd name="connsiteY63" fmla="*/ 241935 h 800100"/>
              <a:gd name="connsiteX64" fmla="*/ 2791778 w 3200400"/>
              <a:gd name="connsiteY64" fmla="*/ 454343 h 800100"/>
              <a:gd name="connsiteX65" fmla="*/ 2626995 w 3200400"/>
              <a:gd name="connsiteY65" fmla="*/ 454343 h 800100"/>
              <a:gd name="connsiteX66" fmla="*/ 2527935 w 3200400"/>
              <a:gd name="connsiteY66" fmla="*/ 371475 h 800100"/>
              <a:gd name="connsiteX67" fmla="*/ 2423160 w 3200400"/>
              <a:gd name="connsiteY67" fmla="*/ 512445 h 800100"/>
              <a:gd name="connsiteX68" fmla="*/ 2423160 w 3200400"/>
              <a:gd name="connsiteY68" fmla="*/ 521970 h 800100"/>
              <a:gd name="connsiteX69" fmla="*/ 2531745 w 3200400"/>
              <a:gd name="connsiteY69" fmla="*/ 666750 h 800100"/>
              <a:gd name="connsiteX70" fmla="*/ 2626043 w 3200400"/>
              <a:gd name="connsiteY70" fmla="*/ 575310 h 800100"/>
              <a:gd name="connsiteX71" fmla="*/ 2796540 w 3200400"/>
              <a:gd name="connsiteY71" fmla="*/ 575310 h 800100"/>
              <a:gd name="connsiteX72" fmla="*/ 2519363 w 3200400"/>
              <a:gd name="connsiteY72" fmla="*/ 804863 h 800100"/>
              <a:gd name="connsiteX73" fmla="*/ 2229803 w 3200400"/>
              <a:gd name="connsiteY73" fmla="*/ 521018 h 800100"/>
              <a:gd name="connsiteX74" fmla="*/ 2229803 w 3200400"/>
              <a:gd name="connsiteY74" fmla="*/ 511493 h 800100"/>
              <a:gd name="connsiteX75" fmla="*/ 2483168 w 3200400"/>
              <a:gd name="connsiteY75" fmla="*/ 227648 h 800100"/>
              <a:gd name="connsiteX76" fmla="*/ 2646045 w 3200400"/>
              <a:gd name="connsiteY76" fmla="*/ 320040 h 800100"/>
              <a:gd name="connsiteX77" fmla="*/ 2646998 w 3200400"/>
              <a:gd name="connsiteY77" fmla="*/ 241935 h 800100"/>
              <a:gd name="connsiteX78" fmla="*/ 2646998 w 3200400"/>
              <a:gd name="connsiteY78" fmla="*/ 241935 h 800100"/>
              <a:gd name="connsiteX79" fmla="*/ 2906078 w 3200400"/>
              <a:gd name="connsiteY79" fmla="*/ 615315 h 800100"/>
              <a:gd name="connsiteX80" fmla="*/ 2906078 w 3200400"/>
              <a:gd name="connsiteY80" fmla="*/ 374333 h 800100"/>
              <a:gd name="connsiteX81" fmla="*/ 2843213 w 3200400"/>
              <a:gd name="connsiteY81" fmla="*/ 374333 h 800100"/>
              <a:gd name="connsiteX82" fmla="*/ 2843213 w 3200400"/>
              <a:gd name="connsiteY82" fmla="*/ 241935 h 800100"/>
              <a:gd name="connsiteX83" fmla="*/ 2906078 w 3200400"/>
              <a:gd name="connsiteY83" fmla="*/ 241935 h 800100"/>
              <a:gd name="connsiteX84" fmla="*/ 2906078 w 3200400"/>
              <a:gd name="connsiteY84" fmla="*/ 127635 h 800100"/>
              <a:gd name="connsiteX85" fmla="*/ 3095625 w 3200400"/>
              <a:gd name="connsiteY85" fmla="*/ 127635 h 800100"/>
              <a:gd name="connsiteX86" fmla="*/ 3095625 w 3200400"/>
              <a:gd name="connsiteY86" fmla="*/ 241935 h 800100"/>
              <a:gd name="connsiteX87" fmla="*/ 3208020 w 3200400"/>
              <a:gd name="connsiteY87" fmla="*/ 241935 h 800100"/>
              <a:gd name="connsiteX88" fmla="*/ 3208020 w 3200400"/>
              <a:gd name="connsiteY88" fmla="*/ 374333 h 800100"/>
              <a:gd name="connsiteX89" fmla="*/ 3095625 w 3200400"/>
              <a:gd name="connsiteY89" fmla="*/ 374333 h 800100"/>
              <a:gd name="connsiteX90" fmla="*/ 3095625 w 3200400"/>
              <a:gd name="connsiteY90" fmla="*/ 603885 h 800100"/>
              <a:gd name="connsiteX91" fmla="*/ 3154680 w 3200400"/>
              <a:gd name="connsiteY91" fmla="*/ 661988 h 800100"/>
              <a:gd name="connsiteX92" fmla="*/ 3208973 w 3200400"/>
              <a:gd name="connsiteY92" fmla="*/ 652463 h 800100"/>
              <a:gd name="connsiteX93" fmla="*/ 3208973 w 3200400"/>
              <a:gd name="connsiteY93" fmla="*/ 787718 h 800100"/>
              <a:gd name="connsiteX94" fmla="*/ 3104198 w 3200400"/>
              <a:gd name="connsiteY94" fmla="*/ 804863 h 800100"/>
              <a:gd name="connsiteX95" fmla="*/ 2906078 w 3200400"/>
              <a:gd name="connsiteY95" fmla="*/ 61531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200400" h="800100">
                <a:moveTo>
                  <a:pt x="160020" y="729615"/>
                </a:moveTo>
                <a:lnTo>
                  <a:pt x="160020" y="792480"/>
                </a:lnTo>
                <a:lnTo>
                  <a:pt x="0" y="792480"/>
                </a:lnTo>
                <a:lnTo>
                  <a:pt x="0" y="551498"/>
                </a:lnTo>
                <a:lnTo>
                  <a:pt x="174308" y="551498"/>
                </a:lnTo>
                <a:cubicBezTo>
                  <a:pt x="185738" y="608648"/>
                  <a:pt x="232410" y="654368"/>
                  <a:pt x="311468" y="654368"/>
                </a:cubicBezTo>
                <a:cubicBezTo>
                  <a:pt x="368618" y="654368"/>
                  <a:pt x="401955" y="622935"/>
                  <a:pt x="401955" y="581025"/>
                </a:cubicBezTo>
                <a:cubicBezTo>
                  <a:pt x="401955" y="534353"/>
                  <a:pt x="373380" y="510540"/>
                  <a:pt x="290513" y="499110"/>
                </a:cubicBezTo>
                <a:cubicBezTo>
                  <a:pt x="90488" y="474345"/>
                  <a:pt x="8573" y="388620"/>
                  <a:pt x="8573" y="252413"/>
                </a:cubicBezTo>
                <a:cubicBezTo>
                  <a:pt x="8573" y="120968"/>
                  <a:pt x="104775" y="29528"/>
                  <a:pt x="249555" y="29528"/>
                </a:cubicBezTo>
                <a:cubicBezTo>
                  <a:pt x="340043" y="29528"/>
                  <a:pt x="392430" y="60960"/>
                  <a:pt x="421005" y="100965"/>
                </a:cubicBezTo>
                <a:lnTo>
                  <a:pt x="421005" y="40005"/>
                </a:lnTo>
                <a:lnTo>
                  <a:pt x="579120" y="40005"/>
                </a:lnTo>
                <a:lnTo>
                  <a:pt x="579120" y="266700"/>
                </a:lnTo>
                <a:lnTo>
                  <a:pt x="404813" y="266700"/>
                </a:lnTo>
                <a:cubicBezTo>
                  <a:pt x="393383" y="213360"/>
                  <a:pt x="357188" y="178118"/>
                  <a:pt x="295275" y="178118"/>
                </a:cubicBezTo>
                <a:cubicBezTo>
                  <a:pt x="241935" y="178118"/>
                  <a:pt x="211455" y="201930"/>
                  <a:pt x="211455" y="243840"/>
                </a:cubicBezTo>
                <a:cubicBezTo>
                  <a:pt x="211455" y="282893"/>
                  <a:pt x="238125" y="306705"/>
                  <a:pt x="326708" y="319088"/>
                </a:cubicBezTo>
                <a:cubicBezTo>
                  <a:pt x="503873" y="340995"/>
                  <a:pt x="608648" y="399098"/>
                  <a:pt x="608648" y="566738"/>
                </a:cubicBezTo>
                <a:cubicBezTo>
                  <a:pt x="608648" y="701993"/>
                  <a:pt x="518160" y="805815"/>
                  <a:pt x="338138" y="805815"/>
                </a:cubicBezTo>
                <a:cubicBezTo>
                  <a:pt x="257175" y="804863"/>
                  <a:pt x="192405" y="772478"/>
                  <a:pt x="160020" y="729615"/>
                </a:cubicBezTo>
                <a:close/>
                <a:moveTo>
                  <a:pt x="659130" y="523875"/>
                </a:moveTo>
                <a:lnTo>
                  <a:pt x="659130" y="515303"/>
                </a:lnTo>
                <a:cubicBezTo>
                  <a:pt x="659130" y="338138"/>
                  <a:pt x="790575" y="226695"/>
                  <a:pt x="956310" y="226695"/>
                </a:cubicBezTo>
                <a:cubicBezTo>
                  <a:pt x="1106805" y="226695"/>
                  <a:pt x="1236345" y="313373"/>
                  <a:pt x="1236345" y="510540"/>
                </a:cubicBezTo>
                <a:lnTo>
                  <a:pt x="1236345" y="562928"/>
                </a:lnTo>
                <a:lnTo>
                  <a:pt x="849630" y="562928"/>
                </a:lnTo>
                <a:cubicBezTo>
                  <a:pt x="855345" y="638175"/>
                  <a:pt x="896303" y="674370"/>
                  <a:pt x="962978" y="674370"/>
                </a:cubicBezTo>
                <a:cubicBezTo>
                  <a:pt x="1025843" y="674370"/>
                  <a:pt x="1052513" y="645795"/>
                  <a:pt x="1060133" y="609600"/>
                </a:cubicBezTo>
                <a:lnTo>
                  <a:pt x="1235393" y="609600"/>
                </a:lnTo>
                <a:cubicBezTo>
                  <a:pt x="1218248" y="733425"/>
                  <a:pt x="1123950" y="803910"/>
                  <a:pt x="957263" y="803910"/>
                </a:cubicBezTo>
                <a:cubicBezTo>
                  <a:pt x="785813" y="804863"/>
                  <a:pt x="659130" y="703898"/>
                  <a:pt x="659130" y="523875"/>
                </a:cubicBezTo>
                <a:close/>
                <a:moveTo>
                  <a:pt x="1054418" y="451485"/>
                </a:moveTo>
                <a:cubicBezTo>
                  <a:pt x="1051560" y="389573"/>
                  <a:pt x="1018223" y="351473"/>
                  <a:pt x="956310" y="351473"/>
                </a:cubicBezTo>
                <a:cubicBezTo>
                  <a:pt x="899160" y="351473"/>
                  <a:pt x="860108" y="389573"/>
                  <a:pt x="852488" y="451485"/>
                </a:cubicBezTo>
                <a:lnTo>
                  <a:pt x="1054418" y="451485"/>
                </a:lnTo>
                <a:close/>
                <a:moveTo>
                  <a:pt x="1277303" y="792480"/>
                </a:moveTo>
                <a:lnTo>
                  <a:pt x="1277303" y="661035"/>
                </a:lnTo>
                <a:lnTo>
                  <a:pt x="1326833" y="661035"/>
                </a:lnTo>
                <a:lnTo>
                  <a:pt x="1326833" y="135255"/>
                </a:lnTo>
                <a:lnTo>
                  <a:pt x="1276350" y="135255"/>
                </a:lnTo>
                <a:lnTo>
                  <a:pt x="1276350" y="0"/>
                </a:lnTo>
                <a:lnTo>
                  <a:pt x="1514475" y="0"/>
                </a:lnTo>
                <a:lnTo>
                  <a:pt x="1514475" y="661035"/>
                </a:lnTo>
                <a:lnTo>
                  <a:pt x="1564958" y="661035"/>
                </a:lnTo>
                <a:lnTo>
                  <a:pt x="1564958" y="792480"/>
                </a:lnTo>
                <a:lnTo>
                  <a:pt x="1277303" y="792480"/>
                </a:lnTo>
                <a:close/>
                <a:moveTo>
                  <a:pt x="1604010" y="523875"/>
                </a:moveTo>
                <a:lnTo>
                  <a:pt x="1604010" y="515303"/>
                </a:lnTo>
                <a:cubicBezTo>
                  <a:pt x="1604010" y="338138"/>
                  <a:pt x="1735455" y="226695"/>
                  <a:pt x="1900238" y="226695"/>
                </a:cubicBezTo>
                <a:cubicBezTo>
                  <a:pt x="2050733" y="226695"/>
                  <a:pt x="2180273" y="313373"/>
                  <a:pt x="2180273" y="510540"/>
                </a:cubicBezTo>
                <a:lnTo>
                  <a:pt x="2180273" y="562928"/>
                </a:lnTo>
                <a:lnTo>
                  <a:pt x="1794510" y="562928"/>
                </a:lnTo>
                <a:cubicBezTo>
                  <a:pt x="1800225" y="638175"/>
                  <a:pt x="1841183" y="674370"/>
                  <a:pt x="1907858" y="674370"/>
                </a:cubicBezTo>
                <a:cubicBezTo>
                  <a:pt x="1970723" y="674370"/>
                  <a:pt x="1997393" y="645795"/>
                  <a:pt x="2005013" y="609600"/>
                </a:cubicBezTo>
                <a:lnTo>
                  <a:pt x="2181225" y="609600"/>
                </a:lnTo>
                <a:cubicBezTo>
                  <a:pt x="2164080" y="733425"/>
                  <a:pt x="2069783" y="803910"/>
                  <a:pt x="1903095" y="803910"/>
                </a:cubicBezTo>
                <a:cubicBezTo>
                  <a:pt x="1730693" y="804863"/>
                  <a:pt x="1604010" y="703898"/>
                  <a:pt x="1604010" y="523875"/>
                </a:cubicBezTo>
                <a:close/>
                <a:moveTo>
                  <a:pt x="1999298" y="451485"/>
                </a:moveTo>
                <a:cubicBezTo>
                  <a:pt x="1996440" y="389573"/>
                  <a:pt x="1963103" y="351473"/>
                  <a:pt x="1901190" y="351473"/>
                </a:cubicBezTo>
                <a:cubicBezTo>
                  <a:pt x="1844040" y="351473"/>
                  <a:pt x="1804988" y="389573"/>
                  <a:pt x="1797368" y="451485"/>
                </a:cubicBezTo>
                <a:lnTo>
                  <a:pt x="1999298" y="451485"/>
                </a:lnTo>
                <a:close/>
                <a:moveTo>
                  <a:pt x="2646998" y="241935"/>
                </a:moveTo>
                <a:lnTo>
                  <a:pt x="2791778" y="241935"/>
                </a:lnTo>
                <a:lnTo>
                  <a:pt x="2791778" y="454343"/>
                </a:lnTo>
                <a:lnTo>
                  <a:pt x="2626995" y="454343"/>
                </a:lnTo>
                <a:cubicBezTo>
                  <a:pt x="2616518" y="404813"/>
                  <a:pt x="2587943" y="371475"/>
                  <a:pt x="2527935" y="371475"/>
                </a:cubicBezTo>
                <a:cubicBezTo>
                  <a:pt x="2461260" y="371475"/>
                  <a:pt x="2423160" y="420053"/>
                  <a:pt x="2423160" y="512445"/>
                </a:cubicBezTo>
                <a:lnTo>
                  <a:pt x="2423160" y="521970"/>
                </a:lnTo>
                <a:cubicBezTo>
                  <a:pt x="2423160" y="617220"/>
                  <a:pt x="2459355" y="666750"/>
                  <a:pt x="2531745" y="666750"/>
                </a:cubicBezTo>
                <a:cubicBezTo>
                  <a:pt x="2583180" y="666750"/>
                  <a:pt x="2621280" y="635318"/>
                  <a:pt x="2626043" y="575310"/>
                </a:cubicBezTo>
                <a:lnTo>
                  <a:pt x="2796540" y="575310"/>
                </a:lnTo>
                <a:cubicBezTo>
                  <a:pt x="2789873" y="714375"/>
                  <a:pt x="2696528" y="804863"/>
                  <a:pt x="2519363" y="804863"/>
                </a:cubicBezTo>
                <a:cubicBezTo>
                  <a:pt x="2355533" y="804863"/>
                  <a:pt x="2229803" y="710565"/>
                  <a:pt x="2229803" y="521018"/>
                </a:cubicBezTo>
                <a:lnTo>
                  <a:pt x="2229803" y="511493"/>
                </a:lnTo>
                <a:cubicBezTo>
                  <a:pt x="2229803" y="342900"/>
                  <a:pt x="2331720" y="227648"/>
                  <a:pt x="2483168" y="227648"/>
                </a:cubicBezTo>
                <a:cubicBezTo>
                  <a:pt x="2577465" y="227648"/>
                  <a:pt x="2626043" y="271463"/>
                  <a:pt x="2646045" y="320040"/>
                </a:cubicBezTo>
                <a:lnTo>
                  <a:pt x="2646998" y="241935"/>
                </a:lnTo>
                <a:lnTo>
                  <a:pt x="2646998" y="241935"/>
                </a:lnTo>
                <a:close/>
                <a:moveTo>
                  <a:pt x="2906078" y="615315"/>
                </a:moveTo>
                <a:lnTo>
                  <a:pt x="2906078" y="374333"/>
                </a:lnTo>
                <a:lnTo>
                  <a:pt x="2843213" y="374333"/>
                </a:lnTo>
                <a:lnTo>
                  <a:pt x="2843213" y="241935"/>
                </a:lnTo>
                <a:lnTo>
                  <a:pt x="2906078" y="241935"/>
                </a:lnTo>
                <a:lnTo>
                  <a:pt x="2906078" y="127635"/>
                </a:lnTo>
                <a:lnTo>
                  <a:pt x="3095625" y="127635"/>
                </a:lnTo>
                <a:lnTo>
                  <a:pt x="3095625" y="241935"/>
                </a:lnTo>
                <a:lnTo>
                  <a:pt x="3208020" y="241935"/>
                </a:lnTo>
                <a:lnTo>
                  <a:pt x="3208020" y="374333"/>
                </a:lnTo>
                <a:lnTo>
                  <a:pt x="3095625" y="374333"/>
                </a:lnTo>
                <a:lnTo>
                  <a:pt x="3095625" y="603885"/>
                </a:lnTo>
                <a:cubicBezTo>
                  <a:pt x="3095625" y="643890"/>
                  <a:pt x="3115628" y="661988"/>
                  <a:pt x="3154680" y="661988"/>
                </a:cubicBezTo>
                <a:cubicBezTo>
                  <a:pt x="3173730" y="661988"/>
                  <a:pt x="3190875" y="660083"/>
                  <a:pt x="3208973" y="652463"/>
                </a:cubicBezTo>
                <a:lnTo>
                  <a:pt x="3208973" y="787718"/>
                </a:lnTo>
                <a:cubicBezTo>
                  <a:pt x="3182303" y="795338"/>
                  <a:pt x="3147060" y="804863"/>
                  <a:pt x="3104198" y="804863"/>
                </a:cubicBezTo>
                <a:cubicBezTo>
                  <a:pt x="2975610" y="804863"/>
                  <a:pt x="2906078" y="744855"/>
                  <a:pt x="2906078" y="615315"/>
                </a:cubicBezTo>
                <a:close/>
              </a:path>
            </a:pathLst>
          </a:custGeom>
          <a:solidFill>
            <a:schemeClr val="bg1"/>
          </a:solidFill>
          <a:ln w="9525" cap="flat">
            <a:noFill/>
            <a:prstDash val="solid"/>
            <a:miter/>
          </a:ln>
        </p:spPr>
        <p:txBody>
          <a:bodyPr rtlCol="0" anchor="ctr"/>
          <a:lstStyle/>
          <a:p>
            <a:endParaRPr lang="en-GB" sz="1600" dirty="0">
              <a:latin typeface="Graphik Regular" panose="020B0503030202060203" pitchFamily="34" charset="0"/>
            </a:endParaRPr>
          </a:p>
        </p:txBody>
      </p:sp>
      <p:sp>
        <p:nvSpPr>
          <p:cNvPr id="107" name="TextBox 190">
            <a:extLst>
              <a:ext uri="{FF2B5EF4-FFF2-40B4-BE49-F238E27FC236}">
                <a16:creationId xmlns:a16="http://schemas.microsoft.com/office/drawing/2014/main" id="{868CE251-BD83-4FD0-9D2C-82ABF5DB6E63}"/>
              </a:ext>
            </a:extLst>
          </p:cNvPr>
          <p:cNvSpPr txBox="1"/>
          <p:nvPr userDrawn="1"/>
        </p:nvSpPr>
        <p:spPr>
          <a:xfrm>
            <a:off x="4467409" y="2763265"/>
            <a:ext cx="3268735" cy="3283330"/>
          </a:xfrm>
          <a:prstGeom prst="rect">
            <a:avLst/>
          </a:prstGeom>
          <a:solidFill>
            <a:schemeClr val="bg1"/>
          </a:solidFill>
        </p:spPr>
        <p:txBody>
          <a:bodyPr wrap="square" lIns="0" tIns="0" rIns="0" bIns="3492000" rtlCol="0" anchor="b">
            <a:noAutofit/>
          </a:bodyPr>
          <a:lstStyle/>
          <a:p>
            <a:pPr algn="ctr"/>
            <a:r>
              <a:rPr lang="en-GB" sz="1600" b="1" u="none" dirty="0">
                <a:solidFill>
                  <a:schemeClr val="tx2"/>
                </a:solidFill>
                <a:latin typeface="+mj-lt"/>
              </a:rPr>
              <a:t>On white background</a:t>
            </a:r>
            <a:endParaRPr lang="en-GB" sz="1600" u="none" dirty="0">
              <a:solidFill>
                <a:schemeClr val="tx2"/>
              </a:solidFill>
              <a:latin typeface="+mj-lt"/>
            </a:endParaRPr>
          </a:p>
        </p:txBody>
      </p:sp>
      <p:grpSp>
        <p:nvGrpSpPr>
          <p:cNvPr id="108" name="Graphic 75">
            <a:extLst>
              <a:ext uri="{FF2B5EF4-FFF2-40B4-BE49-F238E27FC236}">
                <a16:creationId xmlns:a16="http://schemas.microsoft.com/office/drawing/2014/main" id="{293E60A2-C13E-4D5C-B28D-A1F2776872F7}"/>
              </a:ext>
            </a:extLst>
          </p:cNvPr>
          <p:cNvGrpSpPr>
            <a:grpSpLocks noChangeAspect="1"/>
          </p:cNvGrpSpPr>
          <p:nvPr userDrawn="1"/>
        </p:nvGrpSpPr>
        <p:grpSpPr>
          <a:xfrm>
            <a:off x="4684894" y="2964842"/>
            <a:ext cx="2833765" cy="1132865"/>
            <a:chOff x="465433" y="1122683"/>
            <a:chExt cx="5400000" cy="2158730"/>
          </a:xfrm>
        </p:grpSpPr>
        <p:sp>
          <p:nvSpPr>
            <p:cNvPr id="109" name="Freeform: Shape 238">
              <a:extLst>
                <a:ext uri="{FF2B5EF4-FFF2-40B4-BE49-F238E27FC236}">
                  <a16:creationId xmlns:a16="http://schemas.microsoft.com/office/drawing/2014/main" id="{1F0BCE05-AAA7-41BA-8A60-EA97D5B1EE04}"/>
                </a:ext>
              </a:extLst>
            </p:cNvPr>
            <p:cNvSpPr/>
            <p:nvPr/>
          </p:nvSpPr>
          <p:spPr>
            <a:xfrm>
              <a:off x="1005652" y="2474165"/>
              <a:ext cx="196825" cy="269841"/>
            </a:xfrm>
            <a:custGeom>
              <a:avLst/>
              <a:gdLst>
                <a:gd name="connsiteX0" fmla="*/ 150984 w 196825"/>
                <a:gd name="connsiteY0" fmla="*/ 178751 h 269841"/>
                <a:gd name="connsiteX1" fmla="*/ 150984 w 196825"/>
                <a:gd name="connsiteY1" fmla="*/ 175978 h 269841"/>
                <a:gd name="connsiteX2" fmla="*/ 86078 w 196825"/>
                <a:gd name="connsiteY2" fmla="*/ 98925 h 269841"/>
                <a:gd name="connsiteX3" fmla="*/ 19090 w 196825"/>
                <a:gd name="connsiteY3" fmla="*/ 176673 h 269841"/>
                <a:gd name="connsiteX4" fmla="*/ 19090 w 196825"/>
                <a:gd name="connsiteY4" fmla="*/ 179445 h 269841"/>
                <a:gd name="connsiteX5" fmla="*/ 83301 w 196825"/>
                <a:gd name="connsiteY5" fmla="*/ 256152 h 269841"/>
                <a:gd name="connsiteX6" fmla="*/ 150984 w 196825"/>
                <a:gd name="connsiteY6" fmla="*/ 178751 h 269841"/>
                <a:gd name="connsiteX7" fmla="*/ 81566 w 196825"/>
                <a:gd name="connsiteY7" fmla="*/ 271077 h 269841"/>
                <a:gd name="connsiteX8" fmla="*/ 0 w 196825"/>
                <a:gd name="connsiteY8" fmla="*/ 180139 h 269841"/>
                <a:gd name="connsiteX9" fmla="*/ 0 w 196825"/>
                <a:gd name="connsiteY9" fmla="*/ 177363 h 269841"/>
                <a:gd name="connsiteX10" fmla="*/ 84343 w 196825"/>
                <a:gd name="connsiteY10" fmla="*/ 83996 h 269841"/>
                <a:gd name="connsiteX11" fmla="*/ 150637 w 196825"/>
                <a:gd name="connsiteY11" fmla="*/ 127035 h 269841"/>
                <a:gd name="connsiteX12" fmla="*/ 150637 w 196825"/>
                <a:gd name="connsiteY12" fmla="*/ 15272 h 269841"/>
                <a:gd name="connsiteX13" fmla="*/ 121481 w 196825"/>
                <a:gd name="connsiteY13" fmla="*/ 15272 h 269841"/>
                <a:gd name="connsiteX14" fmla="*/ 121481 w 196825"/>
                <a:gd name="connsiteY14" fmla="*/ 0 h 269841"/>
                <a:gd name="connsiteX15" fmla="*/ 169032 w 196825"/>
                <a:gd name="connsiteY15" fmla="*/ 0 h 269841"/>
                <a:gd name="connsiteX16" fmla="*/ 169032 w 196825"/>
                <a:gd name="connsiteY16" fmla="*/ 253726 h 269841"/>
                <a:gd name="connsiteX17" fmla="*/ 198188 w 196825"/>
                <a:gd name="connsiteY17" fmla="*/ 253726 h 269841"/>
                <a:gd name="connsiteX18" fmla="*/ 198188 w 196825"/>
                <a:gd name="connsiteY18" fmla="*/ 268300 h 269841"/>
                <a:gd name="connsiteX19" fmla="*/ 150637 w 196825"/>
                <a:gd name="connsiteY19" fmla="*/ 268300 h 269841"/>
                <a:gd name="connsiteX20" fmla="*/ 150637 w 196825"/>
                <a:gd name="connsiteY20" fmla="*/ 226302 h 269841"/>
                <a:gd name="connsiteX21" fmla="*/ 81566 w 196825"/>
                <a:gd name="connsiteY21" fmla="*/ 271077 h 269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6825" h="269841">
                  <a:moveTo>
                    <a:pt x="150984" y="178751"/>
                  </a:moveTo>
                  <a:lnTo>
                    <a:pt x="150984" y="175978"/>
                  </a:lnTo>
                  <a:cubicBezTo>
                    <a:pt x="150984" y="125646"/>
                    <a:pt x="124258" y="98925"/>
                    <a:pt x="86078" y="98925"/>
                  </a:cubicBezTo>
                  <a:cubicBezTo>
                    <a:pt x="47204" y="98925"/>
                    <a:pt x="19090" y="127035"/>
                    <a:pt x="19090" y="176673"/>
                  </a:cubicBezTo>
                  <a:lnTo>
                    <a:pt x="19090" y="179445"/>
                  </a:lnTo>
                  <a:cubicBezTo>
                    <a:pt x="19090" y="229430"/>
                    <a:pt x="47204" y="256152"/>
                    <a:pt x="83301" y="256152"/>
                  </a:cubicBezTo>
                  <a:cubicBezTo>
                    <a:pt x="120440" y="256152"/>
                    <a:pt x="150984" y="229083"/>
                    <a:pt x="150984" y="178751"/>
                  </a:cubicBezTo>
                  <a:moveTo>
                    <a:pt x="81566" y="271077"/>
                  </a:moveTo>
                  <a:cubicBezTo>
                    <a:pt x="35403" y="271077"/>
                    <a:pt x="0" y="237756"/>
                    <a:pt x="0" y="180139"/>
                  </a:cubicBezTo>
                  <a:lnTo>
                    <a:pt x="0" y="177363"/>
                  </a:lnTo>
                  <a:cubicBezTo>
                    <a:pt x="0" y="121481"/>
                    <a:pt x="36444" y="83996"/>
                    <a:pt x="84343" y="83996"/>
                  </a:cubicBezTo>
                  <a:cubicBezTo>
                    <a:pt x="120093" y="83996"/>
                    <a:pt x="140571" y="104474"/>
                    <a:pt x="150637" y="127035"/>
                  </a:cubicBezTo>
                  <a:lnTo>
                    <a:pt x="150637" y="15272"/>
                  </a:lnTo>
                  <a:lnTo>
                    <a:pt x="121481" y="15272"/>
                  </a:lnTo>
                  <a:lnTo>
                    <a:pt x="121481" y="0"/>
                  </a:lnTo>
                  <a:lnTo>
                    <a:pt x="169032" y="0"/>
                  </a:lnTo>
                  <a:lnTo>
                    <a:pt x="169032" y="253726"/>
                  </a:lnTo>
                  <a:lnTo>
                    <a:pt x="198188" y="253726"/>
                  </a:lnTo>
                  <a:lnTo>
                    <a:pt x="198188" y="268300"/>
                  </a:lnTo>
                  <a:lnTo>
                    <a:pt x="150637" y="268300"/>
                  </a:lnTo>
                  <a:lnTo>
                    <a:pt x="150637" y="226302"/>
                  </a:lnTo>
                  <a:cubicBezTo>
                    <a:pt x="141265" y="248169"/>
                    <a:pt x="115928" y="271077"/>
                    <a:pt x="81566" y="271077"/>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0" name="Freeform: Shape 239">
              <a:extLst>
                <a:ext uri="{FF2B5EF4-FFF2-40B4-BE49-F238E27FC236}">
                  <a16:creationId xmlns:a16="http://schemas.microsoft.com/office/drawing/2014/main" id="{08D8F82C-F52F-49CE-B87E-89755EE2CE18}"/>
                </a:ext>
              </a:extLst>
            </p:cNvPr>
            <p:cNvSpPr/>
            <p:nvPr/>
          </p:nvSpPr>
          <p:spPr>
            <a:xfrm>
              <a:off x="1213994" y="2558165"/>
              <a:ext cx="161905" cy="184127"/>
            </a:xfrm>
            <a:custGeom>
              <a:avLst/>
              <a:gdLst>
                <a:gd name="connsiteX0" fmla="*/ 144046 w 161904"/>
                <a:gd name="connsiteY0" fmla="*/ 80178 h 184126"/>
                <a:gd name="connsiteX1" fmla="*/ 83306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6" y="15615"/>
                  </a:cubicBezTo>
                  <a:cubicBezTo>
                    <a:pt x="48250" y="15615"/>
                    <a:pt x="23255" y="40605"/>
                    <a:pt x="19788" y="80178"/>
                  </a:cubicBezTo>
                  <a:close/>
                  <a:moveTo>
                    <a:pt x="0" y="95445"/>
                  </a:moveTo>
                  <a:lnTo>
                    <a:pt x="0" y="92673"/>
                  </a:lnTo>
                  <a:cubicBezTo>
                    <a:pt x="0" y="37828"/>
                    <a:pt x="34709" y="0"/>
                    <a:pt x="83306" y="0"/>
                  </a:cubicBezTo>
                  <a:cubicBezTo>
                    <a:pt x="127039" y="0"/>
                    <a:pt x="162789" y="28457"/>
                    <a:pt x="162789" y="88508"/>
                  </a:cubicBezTo>
                  <a:lnTo>
                    <a:pt x="162789" y="95098"/>
                  </a:lnTo>
                  <a:lnTo>
                    <a:pt x="19090" y="95098"/>
                  </a:lnTo>
                  <a:cubicBezTo>
                    <a:pt x="19788" y="143695"/>
                    <a:pt x="43043" y="171458"/>
                    <a:pt x="86082" y="171458"/>
                  </a:cubicBezTo>
                  <a:cubicBezTo>
                    <a:pt x="116279" y="171458"/>
                    <a:pt x="136757" y="158967"/>
                    <a:pt x="143005" y="133629"/>
                  </a:cubicBezTo>
                  <a:lnTo>
                    <a:pt x="161401" y="133629"/>
                  </a:lnTo>
                  <a:cubicBezTo>
                    <a:pt x="153765" y="168338"/>
                    <a:pt x="124956"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1" name="Freeform: Shape 240">
              <a:extLst>
                <a:ext uri="{FF2B5EF4-FFF2-40B4-BE49-F238E27FC236}">
                  <a16:creationId xmlns:a16="http://schemas.microsoft.com/office/drawing/2014/main" id="{0CEDBB6D-9118-4D73-9B37-05FEEB57446C}"/>
                </a:ext>
              </a:extLst>
            </p:cNvPr>
            <p:cNvSpPr/>
            <p:nvPr/>
          </p:nvSpPr>
          <p:spPr>
            <a:xfrm>
              <a:off x="1476127" y="2560938"/>
              <a:ext cx="279365" cy="180952"/>
            </a:xfrm>
            <a:custGeom>
              <a:avLst/>
              <a:gdLst>
                <a:gd name="connsiteX0" fmla="*/ 93020 w 279365"/>
                <a:gd name="connsiteY0" fmla="*/ 181528 h 180952"/>
                <a:gd name="connsiteX1" fmla="*/ 73236 w 279365"/>
                <a:gd name="connsiteY1" fmla="*/ 181528 h 180952"/>
                <a:gd name="connsiteX2" fmla="*/ 20825 w 279365"/>
                <a:gd name="connsiteY2" fmla="*/ 15272 h 180952"/>
                <a:gd name="connsiteX3" fmla="*/ 0 w 279365"/>
                <a:gd name="connsiteY3" fmla="*/ 15272 h 180952"/>
                <a:gd name="connsiteX4" fmla="*/ 0 w 279365"/>
                <a:gd name="connsiteY4" fmla="*/ 0 h 180952"/>
                <a:gd name="connsiteX5" fmla="*/ 69071 w 279365"/>
                <a:gd name="connsiteY5" fmla="*/ 0 h 180952"/>
                <a:gd name="connsiteX6" fmla="*/ 69071 w 279365"/>
                <a:gd name="connsiteY6" fmla="*/ 15272 h 180952"/>
                <a:gd name="connsiteX7" fmla="*/ 40262 w 279365"/>
                <a:gd name="connsiteY7" fmla="*/ 15272 h 180952"/>
                <a:gd name="connsiteX8" fmla="*/ 84343 w 279365"/>
                <a:gd name="connsiteY8" fmla="*/ 158967 h 180952"/>
                <a:gd name="connsiteX9" fmla="*/ 133976 w 279365"/>
                <a:gd name="connsiteY9" fmla="*/ 0 h 180952"/>
                <a:gd name="connsiteX10" fmla="*/ 149595 w 279365"/>
                <a:gd name="connsiteY10" fmla="*/ 0 h 180952"/>
                <a:gd name="connsiteX11" fmla="*/ 197498 w 279365"/>
                <a:gd name="connsiteY11" fmla="*/ 158967 h 180952"/>
                <a:gd name="connsiteX12" fmla="*/ 241578 w 279365"/>
                <a:gd name="connsiteY12" fmla="*/ 15272 h 180952"/>
                <a:gd name="connsiteX13" fmla="*/ 211724 w 279365"/>
                <a:gd name="connsiteY13" fmla="*/ 15272 h 180952"/>
                <a:gd name="connsiteX14" fmla="*/ 211724 w 279365"/>
                <a:gd name="connsiteY14" fmla="*/ 0 h 180952"/>
                <a:gd name="connsiteX15" fmla="*/ 280105 w 279365"/>
                <a:gd name="connsiteY15" fmla="*/ 0 h 180952"/>
                <a:gd name="connsiteX16" fmla="*/ 280105 w 279365"/>
                <a:gd name="connsiteY16" fmla="*/ 15272 h 180952"/>
                <a:gd name="connsiteX17" fmla="*/ 259623 w 279365"/>
                <a:gd name="connsiteY17" fmla="*/ 15272 h 180952"/>
                <a:gd name="connsiteX18" fmla="*/ 206865 w 279365"/>
                <a:gd name="connsiteY18" fmla="*/ 181528 h 180952"/>
                <a:gd name="connsiteX19" fmla="*/ 186391 w 279365"/>
                <a:gd name="connsiteY19" fmla="*/ 181528 h 180952"/>
                <a:gd name="connsiteX20" fmla="*/ 141265 w 279365"/>
                <a:gd name="connsiteY20" fmla="*/ 29503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365" h="180952">
                  <a:moveTo>
                    <a:pt x="93020" y="181528"/>
                  </a:moveTo>
                  <a:lnTo>
                    <a:pt x="73236" y="181528"/>
                  </a:lnTo>
                  <a:lnTo>
                    <a:pt x="20825" y="15272"/>
                  </a:lnTo>
                  <a:lnTo>
                    <a:pt x="0" y="15272"/>
                  </a:lnTo>
                  <a:lnTo>
                    <a:pt x="0" y="0"/>
                  </a:lnTo>
                  <a:lnTo>
                    <a:pt x="69071" y="0"/>
                  </a:lnTo>
                  <a:lnTo>
                    <a:pt x="69071" y="15272"/>
                  </a:lnTo>
                  <a:lnTo>
                    <a:pt x="40262" y="15272"/>
                  </a:lnTo>
                  <a:lnTo>
                    <a:pt x="84343" y="158967"/>
                  </a:lnTo>
                  <a:lnTo>
                    <a:pt x="133976" y="0"/>
                  </a:lnTo>
                  <a:lnTo>
                    <a:pt x="149595" y="0"/>
                  </a:lnTo>
                  <a:lnTo>
                    <a:pt x="197498" y="158967"/>
                  </a:lnTo>
                  <a:lnTo>
                    <a:pt x="241578" y="15272"/>
                  </a:lnTo>
                  <a:lnTo>
                    <a:pt x="211724" y="15272"/>
                  </a:lnTo>
                  <a:lnTo>
                    <a:pt x="211724" y="0"/>
                  </a:lnTo>
                  <a:lnTo>
                    <a:pt x="280105" y="0"/>
                  </a:lnTo>
                  <a:lnTo>
                    <a:pt x="280105" y="15272"/>
                  </a:lnTo>
                  <a:lnTo>
                    <a:pt x="259623" y="15272"/>
                  </a:lnTo>
                  <a:lnTo>
                    <a:pt x="206865" y="181528"/>
                  </a:lnTo>
                  <a:lnTo>
                    <a:pt x="186391" y="181528"/>
                  </a:lnTo>
                  <a:lnTo>
                    <a:pt x="141265" y="2950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2" name="Freeform: Shape 241">
              <a:extLst>
                <a:ext uri="{FF2B5EF4-FFF2-40B4-BE49-F238E27FC236}">
                  <a16:creationId xmlns:a16="http://schemas.microsoft.com/office/drawing/2014/main" id="{370B538D-AA49-49DC-BB61-643725304FB2}"/>
                </a:ext>
              </a:extLst>
            </p:cNvPr>
            <p:cNvSpPr/>
            <p:nvPr/>
          </p:nvSpPr>
          <p:spPr>
            <a:xfrm>
              <a:off x="1777519" y="2493607"/>
              <a:ext cx="73016" cy="247619"/>
            </a:xfrm>
            <a:custGeom>
              <a:avLst/>
              <a:gdLst>
                <a:gd name="connsiteX0" fmla="*/ 21867 w 73015"/>
                <a:gd name="connsiteY0" fmla="*/ 13185 h 247619"/>
                <a:gd name="connsiteX1" fmla="*/ 35403 w 73015"/>
                <a:gd name="connsiteY1" fmla="*/ 0 h 247619"/>
                <a:gd name="connsiteX2" fmla="*/ 48592 w 73015"/>
                <a:gd name="connsiteY2" fmla="*/ 13185 h 247619"/>
                <a:gd name="connsiteX3" fmla="*/ 35403 w 73015"/>
                <a:gd name="connsiteY3" fmla="*/ 26722 h 247619"/>
                <a:gd name="connsiteX4" fmla="*/ 21867 w 73015"/>
                <a:gd name="connsiteY4" fmla="*/ 13185 h 247619"/>
                <a:gd name="connsiteX5" fmla="*/ 1041 w 73015"/>
                <a:gd name="connsiteY5" fmla="*/ 248863 h 247619"/>
                <a:gd name="connsiteX6" fmla="*/ 1041 w 73015"/>
                <a:gd name="connsiteY6" fmla="*/ 234285 h 247619"/>
                <a:gd name="connsiteX7" fmla="*/ 27767 w 73015"/>
                <a:gd name="connsiteY7" fmla="*/ 234285 h 247619"/>
                <a:gd name="connsiteX8" fmla="*/ 27767 w 73015"/>
                <a:gd name="connsiteY8" fmla="*/ 82603 h 247619"/>
                <a:gd name="connsiteX9" fmla="*/ 0 w 73015"/>
                <a:gd name="connsiteY9" fmla="*/ 82603 h 247619"/>
                <a:gd name="connsiteX10" fmla="*/ 0 w 73015"/>
                <a:gd name="connsiteY10" fmla="*/ 67335 h 247619"/>
                <a:gd name="connsiteX11" fmla="*/ 46163 w 73015"/>
                <a:gd name="connsiteY11" fmla="*/ 67335 h 247619"/>
                <a:gd name="connsiteX12" fmla="*/ 46163 w 73015"/>
                <a:gd name="connsiteY12" fmla="*/ 234285 h 247619"/>
                <a:gd name="connsiteX13" fmla="*/ 73930 w 73015"/>
                <a:gd name="connsiteY13" fmla="*/ 234285 h 247619"/>
                <a:gd name="connsiteX14" fmla="*/ 73930 w 73015"/>
                <a:gd name="connsiteY14" fmla="*/ 248863 h 247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015" h="247619">
                  <a:moveTo>
                    <a:pt x="21867" y="13185"/>
                  </a:moveTo>
                  <a:cubicBezTo>
                    <a:pt x="21867" y="5896"/>
                    <a:pt x="27767" y="0"/>
                    <a:pt x="35403" y="0"/>
                  </a:cubicBezTo>
                  <a:cubicBezTo>
                    <a:pt x="42692" y="0"/>
                    <a:pt x="48592" y="5896"/>
                    <a:pt x="48592" y="13185"/>
                  </a:cubicBezTo>
                  <a:cubicBezTo>
                    <a:pt x="48592" y="20825"/>
                    <a:pt x="42692" y="26722"/>
                    <a:pt x="35403" y="26722"/>
                  </a:cubicBezTo>
                  <a:cubicBezTo>
                    <a:pt x="27767" y="26722"/>
                    <a:pt x="21867" y="20825"/>
                    <a:pt x="21867" y="13185"/>
                  </a:cubicBezTo>
                  <a:moveTo>
                    <a:pt x="1041" y="248863"/>
                  </a:moveTo>
                  <a:lnTo>
                    <a:pt x="1041" y="234285"/>
                  </a:lnTo>
                  <a:lnTo>
                    <a:pt x="27767" y="234285"/>
                  </a:lnTo>
                  <a:lnTo>
                    <a:pt x="27767" y="82603"/>
                  </a:lnTo>
                  <a:lnTo>
                    <a:pt x="0" y="82603"/>
                  </a:lnTo>
                  <a:lnTo>
                    <a:pt x="0" y="67335"/>
                  </a:lnTo>
                  <a:lnTo>
                    <a:pt x="46163" y="67335"/>
                  </a:lnTo>
                  <a:lnTo>
                    <a:pt x="46163" y="234285"/>
                  </a:lnTo>
                  <a:lnTo>
                    <a:pt x="73930" y="234285"/>
                  </a:lnTo>
                  <a:lnTo>
                    <a:pt x="73930" y="2488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3" name="Freeform: Shape 242">
              <a:extLst>
                <a:ext uri="{FF2B5EF4-FFF2-40B4-BE49-F238E27FC236}">
                  <a16:creationId xmlns:a16="http://schemas.microsoft.com/office/drawing/2014/main" id="{72EFA432-2967-4DED-9FE7-58C86CB7E945}"/>
                </a:ext>
              </a:extLst>
            </p:cNvPr>
            <p:cNvSpPr/>
            <p:nvPr/>
          </p:nvSpPr>
          <p:spPr>
            <a:xfrm>
              <a:off x="1872613"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31 h 184126"/>
                <a:gd name="connsiteX11" fmla="*/ 200965 w 200000"/>
                <a:gd name="connsiteY11" fmla="*/ 169731 h 184126"/>
                <a:gd name="connsiteX12" fmla="*/ 200965 w 200000"/>
                <a:gd name="connsiteY12" fmla="*/ 184304 h 184126"/>
                <a:gd name="connsiteX13" fmla="*/ 127035 w 200000"/>
                <a:gd name="connsiteY13" fmla="*/ 184304 h 184126"/>
                <a:gd name="connsiteX14" fmla="*/ 127035 w 200000"/>
                <a:gd name="connsiteY14" fmla="*/ 169731 h 184126"/>
                <a:gd name="connsiteX15" fmla="*/ 155149 w 200000"/>
                <a:gd name="connsiteY15" fmla="*/ 169731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31 h 184126"/>
                <a:gd name="connsiteX20" fmla="*/ 74277 w 200000"/>
                <a:gd name="connsiteY20" fmla="*/ 169731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5" y="20478"/>
                    <a:pt x="173545" y="71847"/>
                  </a:cubicBezTo>
                  <a:lnTo>
                    <a:pt x="173545" y="169731"/>
                  </a:lnTo>
                  <a:lnTo>
                    <a:pt x="200965" y="169731"/>
                  </a:lnTo>
                  <a:lnTo>
                    <a:pt x="200965" y="184304"/>
                  </a:lnTo>
                  <a:lnTo>
                    <a:pt x="127035" y="184304"/>
                  </a:lnTo>
                  <a:lnTo>
                    <a:pt x="127035" y="169731"/>
                  </a:lnTo>
                  <a:lnTo>
                    <a:pt x="155149" y="169731"/>
                  </a:lnTo>
                  <a:lnTo>
                    <a:pt x="155149" y="70806"/>
                  </a:lnTo>
                  <a:cubicBezTo>
                    <a:pt x="155149" y="32973"/>
                    <a:pt x="137104" y="15962"/>
                    <a:pt x="105515" y="15962"/>
                  </a:cubicBezTo>
                  <a:cubicBezTo>
                    <a:pt x="76013" y="15962"/>
                    <a:pt x="46163" y="36097"/>
                    <a:pt x="46163" y="73930"/>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4" name="Freeform: Shape 243">
              <a:extLst>
                <a:ext uri="{FF2B5EF4-FFF2-40B4-BE49-F238E27FC236}">
                  <a16:creationId xmlns:a16="http://schemas.microsoft.com/office/drawing/2014/main" id="{3A3E3559-DBDC-4A55-BA2E-DED4112D2F1A}"/>
                </a:ext>
              </a:extLst>
            </p:cNvPr>
            <p:cNvSpPr/>
            <p:nvPr/>
          </p:nvSpPr>
          <p:spPr>
            <a:xfrm>
              <a:off x="2089852" y="2474161"/>
              <a:ext cx="174603" cy="266667"/>
            </a:xfrm>
            <a:custGeom>
              <a:avLst/>
              <a:gdLst>
                <a:gd name="connsiteX0" fmla="*/ 73583 w 174603"/>
                <a:gd name="connsiteY0" fmla="*/ 268304 h 266666"/>
                <a:gd name="connsiteX1" fmla="*/ 1388 w 174603"/>
                <a:gd name="connsiteY1" fmla="*/ 268304 h 266666"/>
                <a:gd name="connsiteX2" fmla="*/ 1388 w 174603"/>
                <a:gd name="connsiteY2" fmla="*/ 253731 h 266666"/>
                <a:gd name="connsiteX3" fmla="*/ 28114 w 174603"/>
                <a:gd name="connsiteY3" fmla="*/ 253731 h 266666"/>
                <a:gd name="connsiteX4" fmla="*/ 28114 w 174603"/>
                <a:gd name="connsiteY4" fmla="*/ 15276 h 266666"/>
                <a:gd name="connsiteX5" fmla="*/ 0 w 174603"/>
                <a:gd name="connsiteY5" fmla="*/ 15276 h 266666"/>
                <a:gd name="connsiteX6" fmla="*/ 0 w 174603"/>
                <a:gd name="connsiteY6" fmla="*/ 0 h 266666"/>
                <a:gd name="connsiteX7" fmla="*/ 46510 w 174603"/>
                <a:gd name="connsiteY7" fmla="*/ 0 h 266666"/>
                <a:gd name="connsiteX8" fmla="*/ 46510 w 174603"/>
                <a:gd name="connsiteY8" fmla="*/ 173202 h 266666"/>
                <a:gd name="connsiteX9" fmla="*/ 125993 w 174603"/>
                <a:gd name="connsiteY9" fmla="*/ 100660 h 266666"/>
                <a:gd name="connsiteX10" fmla="*/ 97879 w 174603"/>
                <a:gd name="connsiteY10" fmla="*/ 100660 h 266666"/>
                <a:gd name="connsiteX11" fmla="*/ 97879 w 174603"/>
                <a:gd name="connsiteY11" fmla="*/ 86776 h 266666"/>
                <a:gd name="connsiteX12" fmla="*/ 170421 w 174603"/>
                <a:gd name="connsiteY12" fmla="*/ 86776 h 266666"/>
                <a:gd name="connsiteX13" fmla="*/ 170421 w 174603"/>
                <a:gd name="connsiteY13" fmla="*/ 101354 h 266666"/>
                <a:gd name="connsiteX14" fmla="*/ 145777 w 174603"/>
                <a:gd name="connsiteY14" fmla="*/ 101354 h 266666"/>
                <a:gd name="connsiteX15" fmla="*/ 67682 w 174603"/>
                <a:gd name="connsiteY15" fmla="*/ 171813 h 266666"/>
                <a:gd name="connsiteX16" fmla="*/ 150984 w 174603"/>
                <a:gd name="connsiteY16" fmla="*/ 253731 h 266666"/>
                <a:gd name="connsiteX17" fmla="*/ 175974 w 174603"/>
                <a:gd name="connsiteY17" fmla="*/ 253731 h 266666"/>
                <a:gd name="connsiteX18" fmla="*/ 175974 w 174603"/>
                <a:gd name="connsiteY18" fmla="*/ 268304 h 266666"/>
                <a:gd name="connsiteX19" fmla="*/ 142654 w 174603"/>
                <a:gd name="connsiteY19" fmla="*/ 268304 h 266666"/>
                <a:gd name="connsiteX20" fmla="*/ 46510 w 174603"/>
                <a:gd name="connsiteY20" fmla="*/ 173896 h 266666"/>
                <a:gd name="connsiteX21" fmla="*/ 46510 w 174603"/>
                <a:gd name="connsiteY21" fmla="*/ 253731 h 266666"/>
                <a:gd name="connsiteX22" fmla="*/ 73583 w 174603"/>
                <a:gd name="connsiteY22" fmla="*/ 253731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603" h="266666">
                  <a:moveTo>
                    <a:pt x="73583" y="268304"/>
                  </a:moveTo>
                  <a:lnTo>
                    <a:pt x="1388" y="268304"/>
                  </a:lnTo>
                  <a:lnTo>
                    <a:pt x="1388" y="253731"/>
                  </a:lnTo>
                  <a:lnTo>
                    <a:pt x="28114" y="253731"/>
                  </a:lnTo>
                  <a:lnTo>
                    <a:pt x="28114" y="15276"/>
                  </a:lnTo>
                  <a:lnTo>
                    <a:pt x="0" y="15276"/>
                  </a:lnTo>
                  <a:lnTo>
                    <a:pt x="0" y="0"/>
                  </a:lnTo>
                  <a:lnTo>
                    <a:pt x="46510" y="0"/>
                  </a:lnTo>
                  <a:lnTo>
                    <a:pt x="46510" y="173202"/>
                  </a:lnTo>
                  <a:lnTo>
                    <a:pt x="125993" y="100660"/>
                  </a:lnTo>
                  <a:lnTo>
                    <a:pt x="97879" y="100660"/>
                  </a:lnTo>
                  <a:lnTo>
                    <a:pt x="97879" y="86776"/>
                  </a:lnTo>
                  <a:lnTo>
                    <a:pt x="170421" y="86776"/>
                  </a:lnTo>
                  <a:lnTo>
                    <a:pt x="170421" y="101354"/>
                  </a:lnTo>
                  <a:lnTo>
                    <a:pt x="145777" y="101354"/>
                  </a:lnTo>
                  <a:lnTo>
                    <a:pt x="67682" y="171813"/>
                  </a:lnTo>
                  <a:lnTo>
                    <a:pt x="150984" y="253731"/>
                  </a:lnTo>
                  <a:lnTo>
                    <a:pt x="175974" y="253731"/>
                  </a:lnTo>
                  <a:lnTo>
                    <a:pt x="175974" y="268304"/>
                  </a:lnTo>
                  <a:lnTo>
                    <a:pt x="142654" y="268304"/>
                  </a:lnTo>
                  <a:lnTo>
                    <a:pt x="46510" y="173896"/>
                  </a:lnTo>
                  <a:lnTo>
                    <a:pt x="46510" y="253731"/>
                  </a:lnTo>
                  <a:lnTo>
                    <a:pt x="73583" y="253731"/>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5" name="Freeform: Shape 244">
              <a:extLst>
                <a:ext uri="{FF2B5EF4-FFF2-40B4-BE49-F238E27FC236}">
                  <a16:creationId xmlns:a16="http://schemas.microsoft.com/office/drawing/2014/main" id="{63A3CE63-9B2C-4B0A-ACC6-493C6E87FBF4}"/>
                </a:ext>
              </a:extLst>
            </p:cNvPr>
            <p:cNvSpPr/>
            <p:nvPr/>
          </p:nvSpPr>
          <p:spPr>
            <a:xfrm>
              <a:off x="2271676" y="2558165"/>
              <a:ext cx="161905" cy="184127"/>
            </a:xfrm>
            <a:custGeom>
              <a:avLst/>
              <a:gdLst>
                <a:gd name="connsiteX0" fmla="*/ 144046 w 161904"/>
                <a:gd name="connsiteY0" fmla="*/ 80178 h 184126"/>
                <a:gd name="connsiteX1" fmla="*/ 83306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6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6" y="15615"/>
                  </a:cubicBezTo>
                  <a:cubicBezTo>
                    <a:pt x="48250" y="15615"/>
                    <a:pt x="23255" y="40605"/>
                    <a:pt x="19788" y="80178"/>
                  </a:cubicBezTo>
                  <a:close/>
                  <a:moveTo>
                    <a:pt x="0" y="95445"/>
                  </a:moveTo>
                  <a:lnTo>
                    <a:pt x="0" y="92673"/>
                  </a:lnTo>
                  <a:cubicBezTo>
                    <a:pt x="0" y="37828"/>
                    <a:pt x="34709" y="0"/>
                    <a:pt x="83306" y="0"/>
                  </a:cubicBezTo>
                  <a:cubicBezTo>
                    <a:pt x="127039" y="0"/>
                    <a:pt x="162789" y="28457"/>
                    <a:pt x="162789" y="88508"/>
                  </a:cubicBezTo>
                  <a:lnTo>
                    <a:pt x="162789" y="95098"/>
                  </a:lnTo>
                  <a:lnTo>
                    <a:pt x="19090" y="95098"/>
                  </a:lnTo>
                  <a:cubicBezTo>
                    <a:pt x="19788" y="143695"/>
                    <a:pt x="43043" y="171458"/>
                    <a:pt x="86082" y="171458"/>
                  </a:cubicBezTo>
                  <a:cubicBezTo>
                    <a:pt x="116279" y="171458"/>
                    <a:pt x="136757" y="158967"/>
                    <a:pt x="143005" y="133629"/>
                  </a:cubicBezTo>
                  <a:lnTo>
                    <a:pt x="161401" y="133629"/>
                  </a:lnTo>
                  <a:cubicBezTo>
                    <a:pt x="153765" y="168338"/>
                    <a:pt x="124956"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6" name="Freeform: Shape 245">
              <a:extLst>
                <a:ext uri="{FF2B5EF4-FFF2-40B4-BE49-F238E27FC236}">
                  <a16:creationId xmlns:a16="http://schemas.microsoft.com/office/drawing/2014/main" id="{8EB12B2C-CA4E-4623-94B7-B61B19A63966}"/>
                </a:ext>
              </a:extLst>
            </p:cNvPr>
            <p:cNvSpPr/>
            <p:nvPr/>
          </p:nvSpPr>
          <p:spPr>
            <a:xfrm>
              <a:off x="2450080" y="2474161"/>
              <a:ext cx="73016" cy="266667"/>
            </a:xfrm>
            <a:custGeom>
              <a:avLst/>
              <a:gdLst>
                <a:gd name="connsiteX0" fmla="*/ 1388 w 73015"/>
                <a:gd name="connsiteY0" fmla="*/ 268304 h 266666"/>
                <a:gd name="connsiteX1" fmla="*/ 1388 w 73015"/>
                <a:gd name="connsiteY1" fmla="*/ 253731 h 266666"/>
                <a:gd name="connsiteX2" fmla="*/ 28114 w 73015"/>
                <a:gd name="connsiteY2" fmla="*/ 253731 h 266666"/>
                <a:gd name="connsiteX3" fmla="*/ 28114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4" y="253731"/>
                  </a:lnTo>
                  <a:lnTo>
                    <a:pt x="28114"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7" name="Freeform: Shape 246">
              <a:extLst>
                <a:ext uri="{FF2B5EF4-FFF2-40B4-BE49-F238E27FC236}">
                  <a16:creationId xmlns:a16="http://schemas.microsoft.com/office/drawing/2014/main" id="{225DBDE4-4532-4480-9901-73BD7AD70647}"/>
                </a:ext>
              </a:extLst>
            </p:cNvPr>
            <p:cNvSpPr/>
            <p:nvPr/>
          </p:nvSpPr>
          <p:spPr>
            <a:xfrm>
              <a:off x="2627916" y="2560942"/>
              <a:ext cx="190476" cy="180952"/>
            </a:xfrm>
            <a:custGeom>
              <a:avLst/>
              <a:gdLst>
                <a:gd name="connsiteX0" fmla="*/ 171115 w 190476"/>
                <a:gd name="connsiteY0" fmla="*/ 15268 h 180952"/>
                <a:gd name="connsiteX1" fmla="*/ 108639 w 190476"/>
                <a:gd name="connsiteY1" fmla="*/ 181523 h 180952"/>
                <a:gd name="connsiteX2" fmla="*/ 85731 w 190476"/>
                <a:gd name="connsiteY2" fmla="*/ 181523 h 180952"/>
                <a:gd name="connsiteX3" fmla="*/ 21172 w 190476"/>
                <a:gd name="connsiteY3" fmla="*/ 15268 h 180952"/>
                <a:gd name="connsiteX4" fmla="*/ 0 w 190476"/>
                <a:gd name="connsiteY4" fmla="*/ 15268 h 180952"/>
                <a:gd name="connsiteX5" fmla="*/ 0 w 190476"/>
                <a:gd name="connsiteY5" fmla="*/ 0 h 180952"/>
                <a:gd name="connsiteX6" fmla="*/ 69071 w 190476"/>
                <a:gd name="connsiteY6" fmla="*/ 0 h 180952"/>
                <a:gd name="connsiteX7" fmla="*/ 69071 w 190476"/>
                <a:gd name="connsiteY7" fmla="*/ 15268 h 180952"/>
                <a:gd name="connsiteX8" fmla="*/ 41304 w 190476"/>
                <a:gd name="connsiteY8" fmla="*/ 15268 h 180952"/>
                <a:gd name="connsiteX9" fmla="*/ 97879 w 190476"/>
                <a:gd name="connsiteY9" fmla="*/ 164520 h 180952"/>
                <a:gd name="connsiteX10" fmla="*/ 153413 w 190476"/>
                <a:gd name="connsiteY10" fmla="*/ 15268 h 180952"/>
                <a:gd name="connsiteX11" fmla="*/ 124952 w 190476"/>
                <a:gd name="connsiteY11" fmla="*/ 15268 h 180952"/>
                <a:gd name="connsiteX12" fmla="*/ 124952 w 190476"/>
                <a:gd name="connsiteY12" fmla="*/ 0 h 180952"/>
                <a:gd name="connsiteX13" fmla="*/ 192287 w 190476"/>
                <a:gd name="connsiteY13" fmla="*/ 0 h 180952"/>
                <a:gd name="connsiteX14" fmla="*/ 192287 w 190476"/>
                <a:gd name="connsiteY14" fmla="*/ 15268 h 18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476" h="180952">
                  <a:moveTo>
                    <a:pt x="171115" y="15268"/>
                  </a:moveTo>
                  <a:lnTo>
                    <a:pt x="108639" y="181523"/>
                  </a:lnTo>
                  <a:lnTo>
                    <a:pt x="85731" y="181523"/>
                  </a:lnTo>
                  <a:lnTo>
                    <a:pt x="21172" y="15268"/>
                  </a:lnTo>
                  <a:lnTo>
                    <a:pt x="0" y="15268"/>
                  </a:lnTo>
                  <a:lnTo>
                    <a:pt x="0" y="0"/>
                  </a:lnTo>
                  <a:lnTo>
                    <a:pt x="69071" y="0"/>
                  </a:lnTo>
                  <a:lnTo>
                    <a:pt x="69071" y="15268"/>
                  </a:lnTo>
                  <a:lnTo>
                    <a:pt x="41304" y="15268"/>
                  </a:lnTo>
                  <a:lnTo>
                    <a:pt x="97879" y="164520"/>
                  </a:lnTo>
                  <a:lnTo>
                    <a:pt x="153413" y="15268"/>
                  </a:lnTo>
                  <a:lnTo>
                    <a:pt x="124952" y="15268"/>
                  </a:lnTo>
                  <a:lnTo>
                    <a:pt x="124952" y="0"/>
                  </a:lnTo>
                  <a:lnTo>
                    <a:pt x="192287" y="0"/>
                  </a:lnTo>
                  <a:lnTo>
                    <a:pt x="192287" y="15268"/>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8" name="Freeform: Shape 247">
              <a:extLst>
                <a:ext uri="{FF2B5EF4-FFF2-40B4-BE49-F238E27FC236}">
                  <a16:creationId xmlns:a16="http://schemas.microsoft.com/office/drawing/2014/main" id="{A3FC714E-DE66-4929-982E-B9373C9B7438}"/>
                </a:ext>
              </a:extLst>
            </p:cNvPr>
            <p:cNvSpPr/>
            <p:nvPr/>
          </p:nvSpPr>
          <p:spPr>
            <a:xfrm>
              <a:off x="2824923" y="2558161"/>
              <a:ext cx="165079" cy="184127"/>
            </a:xfrm>
            <a:custGeom>
              <a:avLst/>
              <a:gdLst>
                <a:gd name="connsiteX0" fmla="*/ 122175 w 165079"/>
                <a:gd name="connsiteY0" fmla="*/ 125650 h 184126"/>
                <a:gd name="connsiteX1" fmla="*/ 122175 w 165079"/>
                <a:gd name="connsiteY1" fmla="*/ 93714 h 184126"/>
                <a:gd name="connsiteX2" fmla="*/ 85037 w 165079"/>
                <a:gd name="connsiteY2" fmla="*/ 93714 h 184126"/>
                <a:gd name="connsiteX3" fmla="*/ 18396 w 165079"/>
                <a:gd name="connsiteY3" fmla="*/ 135369 h 184126"/>
                <a:gd name="connsiteX4" fmla="*/ 62476 w 165079"/>
                <a:gd name="connsiteY4" fmla="*/ 172156 h 184126"/>
                <a:gd name="connsiteX5" fmla="*/ 122175 w 165079"/>
                <a:gd name="connsiteY5" fmla="*/ 125650 h 184126"/>
                <a:gd name="connsiteX6" fmla="*/ 60741 w 165079"/>
                <a:gd name="connsiteY6" fmla="*/ 187085 h 184126"/>
                <a:gd name="connsiteX7" fmla="*/ 0 w 165079"/>
                <a:gd name="connsiteY7" fmla="*/ 135369 h 184126"/>
                <a:gd name="connsiteX8" fmla="*/ 84690 w 165079"/>
                <a:gd name="connsiteY8" fmla="*/ 80182 h 184126"/>
                <a:gd name="connsiteX9" fmla="*/ 122175 w 165079"/>
                <a:gd name="connsiteY9" fmla="*/ 80182 h 184126"/>
                <a:gd name="connsiteX10" fmla="*/ 122175 w 165079"/>
                <a:gd name="connsiteY10" fmla="*/ 64211 h 184126"/>
                <a:gd name="connsiteX11" fmla="*/ 76360 w 165079"/>
                <a:gd name="connsiteY11" fmla="*/ 15619 h 184126"/>
                <a:gd name="connsiteX12" fmla="*/ 26379 w 165079"/>
                <a:gd name="connsiteY12" fmla="*/ 54146 h 184126"/>
                <a:gd name="connsiteX13" fmla="*/ 7983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7 w 165079"/>
                <a:gd name="connsiteY17" fmla="*/ 169731 h 184126"/>
                <a:gd name="connsiteX18" fmla="*/ 167297 w 165079"/>
                <a:gd name="connsiteY18" fmla="*/ 184304 h 184126"/>
                <a:gd name="connsiteX19" fmla="*/ 122175 w 165079"/>
                <a:gd name="connsiteY19" fmla="*/ 184304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4"/>
                  </a:lnTo>
                  <a:lnTo>
                    <a:pt x="85037" y="93714"/>
                  </a:lnTo>
                  <a:cubicBezTo>
                    <a:pt x="47551" y="93714"/>
                    <a:pt x="18396" y="102743"/>
                    <a:pt x="18396" y="135369"/>
                  </a:cubicBezTo>
                  <a:cubicBezTo>
                    <a:pt x="18396" y="157583"/>
                    <a:pt x="32973" y="172156"/>
                    <a:pt x="62476" y="172156"/>
                  </a:cubicBezTo>
                  <a:cubicBezTo>
                    <a:pt x="95102" y="172156"/>
                    <a:pt x="122175" y="152723"/>
                    <a:pt x="122175" y="125650"/>
                  </a:cubicBezTo>
                  <a:moveTo>
                    <a:pt x="60741" y="187085"/>
                  </a:moveTo>
                  <a:cubicBezTo>
                    <a:pt x="25338" y="187085"/>
                    <a:pt x="0" y="169731"/>
                    <a:pt x="0" y="135369"/>
                  </a:cubicBezTo>
                  <a:cubicBezTo>
                    <a:pt x="0" y="93020"/>
                    <a:pt x="40262" y="80182"/>
                    <a:pt x="84690" y="80182"/>
                  </a:cubicBezTo>
                  <a:lnTo>
                    <a:pt x="122175" y="80182"/>
                  </a:lnTo>
                  <a:lnTo>
                    <a:pt x="122175" y="64211"/>
                  </a:lnTo>
                  <a:cubicBezTo>
                    <a:pt x="122175" y="29503"/>
                    <a:pt x="107598" y="15619"/>
                    <a:pt x="76360" y="15619"/>
                  </a:cubicBezTo>
                  <a:cubicBezTo>
                    <a:pt x="49287" y="15619"/>
                    <a:pt x="30544" y="26726"/>
                    <a:pt x="26379" y="54146"/>
                  </a:cubicBezTo>
                  <a:lnTo>
                    <a:pt x="7983" y="54146"/>
                  </a:lnTo>
                  <a:cubicBezTo>
                    <a:pt x="12148" y="15272"/>
                    <a:pt x="43386" y="0"/>
                    <a:pt x="77054" y="0"/>
                  </a:cubicBezTo>
                  <a:cubicBezTo>
                    <a:pt x="114886" y="0"/>
                    <a:pt x="140571" y="17354"/>
                    <a:pt x="140571" y="64211"/>
                  </a:cubicBezTo>
                  <a:lnTo>
                    <a:pt x="140571" y="169731"/>
                  </a:lnTo>
                  <a:lnTo>
                    <a:pt x="167297" y="169731"/>
                  </a:lnTo>
                  <a:lnTo>
                    <a:pt x="167297" y="184304"/>
                  </a:lnTo>
                  <a:lnTo>
                    <a:pt x="122175" y="184304"/>
                  </a:lnTo>
                  <a:lnTo>
                    <a:pt x="122175" y="155500"/>
                  </a:lnTo>
                  <a:cubicBezTo>
                    <a:pt x="111069" y="173892"/>
                    <a:pt x="90937" y="187085"/>
                    <a:pt x="60741"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19" name="Freeform: Shape 248">
              <a:extLst>
                <a:ext uri="{FF2B5EF4-FFF2-40B4-BE49-F238E27FC236}">
                  <a16:creationId xmlns:a16="http://schemas.microsoft.com/office/drawing/2014/main" id="{9872895C-252C-4122-9218-7555F6A5629D}"/>
                </a:ext>
              </a:extLst>
            </p:cNvPr>
            <p:cNvSpPr/>
            <p:nvPr/>
          </p:nvSpPr>
          <p:spPr>
            <a:xfrm>
              <a:off x="3012559"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5 w 200000"/>
                <a:gd name="connsiteY9" fmla="*/ 71847 h 184126"/>
                <a:gd name="connsiteX10" fmla="*/ 173545 w 200000"/>
                <a:gd name="connsiteY10" fmla="*/ 169731 h 184126"/>
                <a:gd name="connsiteX11" fmla="*/ 200965 w 200000"/>
                <a:gd name="connsiteY11" fmla="*/ 169731 h 184126"/>
                <a:gd name="connsiteX12" fmla="*/ 200965 w 200000"/>
                <a:gd name="connsiteY12" fmla="*/ 184304 h 184126"/>
                <a:gd name="connsiteX13" fmla="*/ 127035 w 200000"/>
                <a:gd name="connsiteY13" fmla="*/ 184304 h 184126"/>
                <a:gd name="connsiteX14" fmla="*/ 127035 w 200000"/>
                <a:gd name="connsiteY14" fmla="*/ 169731 h 184126"/>
                <a:gd name="connsiteX15" fmla="*/ 155149 w 200000"/>
                <a:gd name="connsiteY15" fmla="*/ 169731 h 184126"/>
                <a:gd name="connsiteX16" fmla="*/ 155149 w 200000"/>
                <a:gd name="connsiteY16" fmla="*/ 70806 h 184126"/>
                <a:gd name="connsiteX17" fmla="*/ 105515 w 200000"/>
                <a:gd name="connsiteY17" fmla="*/ 15962 h 184126"/>
                <a:gd name="connsiteX18" fmla="*/ 46163 w 200000"/>
                <a:gd name="connsiteY18" fmla="*/ 73930 h 184126"/>
                <a:gd name="connsiteX19" fmla="*/ 46163 w 200000"/>
                <a:gd name="connsiteY19" fmla="*/ 169731 h 184126"/>
                <a:gd name="connsiteX20" fmla="*/ 74277 w 200000"/>
                <a:gd name="connsiteY20" fmla="*/ 169731 h 184126"/>
                <a:gd name="connsiteX21" fmla="*/ 74277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5" y="20478"/>
                    <a:pt x="173545" y="71847"/>
                  </a:cubicBezTo>
                  <a:lnTo>
                    <a:pt x="173545" y="169731"/>
                  </a:lnTo>
                  <a:lnTo>
                    <a:pt x="200965" y="169731"/>
                  </a:lnTo>
                  <a:lnTo>
                    <a:pt x="200965" y="184304"/>
                  </a:lnTo>
                  <a:lnTo>
                    <a:pt x="127035" y="184304"/>
                  </a:lnTo>
                  <a:lnTo>
                    <a:pt x="127035" y="169731"/>
                  </a:lnTo>
                  <a:lnTo>
                    <a:pt x="155149" y="169731"/>
                  </a:lnTo>
                  <a:lnTo>
                    <a:pt x="155149" y="70806"/>
                  </a:lnTo>
                  <a:cubicBezTo>
                    <a:pt x="155149" y="32973"/>
                    <a:pt x="137100" y="15962"/>
                    <a:pt x="105515" y="15962"/>
                  </a:cubicBezTo>
                  <a:cubicBezTo>
                    <a:pt x="76013" y="15962"/>
                    <a:pt x="46163" y="36097"/>
                    <a:pt x="46163" y="73930"/>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0" name="Freeform: Shape 249">
              <a:extLst>
                <a:ext uri="{FF2B5EF4-FFF2-40B4-BE49-F238E27FC236}">
                  <a16:creationId xmlns:a16="http://schemas.microsoft.com/office/drawing/2014/main" id="{61157EEC-5D42-4E02-846D-F36F16E6BDC4}"/>
                </a:ext>
              </a:extLst>
            </p:cNvPr>
            <p:cNvSpPr/>
            <p:nvPr/>
          </p:nvSpPr>
          <p:spPr>
            <a:xfrm>
              <a:off x="3323348" y="2558161"/>
              <a:ext cx="174603" cy="184127"/>
            </a:xfrm>
            <a:custGeom>
              <a:avLst/>
              <a:gdLst>
                <a:gd name="connsiteX0" fmla="*/ 156190 w 174603"/>
                <a:gd name="connsiteY0" fmla="*/ 95102 h 184126"/>
                <a:gd name="connsiteX1" fmla="*/ 156190 w 174603"/>
                <a:gd name="connsiteY1" fmla="*/ 92330 h 184126"/>
                <a:gd name="connsiteX2" fmla="*/ 88165 w 174603"/>
                <a:gd name="connsiteY2" fmla="*/ 15619 h 184126"/>
                <a:gd name="connsiteX3" fmla="*/ 19090 w 174603"/>
                <a:gd name="connsiteY3" fmla="*/ 92330 h 184126"/>
                <a:gd name="connsiteX4" fmla="*/ 19090 w 174603"/>
                <a:gd name="connsiteY4" fmla="*/ 95102 h 184126"/>
                <a:gd name="connsiteX5" fmla="*/ 87818 w 174603"/>
                <a:gd name="connsiteY5" fmla="*/ 171462 h 184126"/>
                <a:gd name="connsiteX6" fmla="*/ 156190 w 174603"/>
                <a:gd name="connsiteY6" fmla="*/ 95102 h 184126"/>
                <a:gd name="connsiteX7" fmla="*/ 0 w 174603"/>
                <a:gd name="connsiteY7" fmla="*/ 95102 h 184126"/>
                <a:gd name="connsiteX8" fmla="*/ 0 w 174603"/>
                <a:gd name="connsiteY8" fmla="*/ 92330 h 184126"/>
                <a:gd name="connsiteX9" fmla="*/ 88165 w 174603"/>
                <a:gd name="connsiteY9" fmla="*/ 0 h 184126"/>
                <a:gd name="connsiteX10" fmla="*/ 175284 w 174603"/>
                <a:gd name="connsiteY10" fmla="*/ 91983 h 184126"/>
                <a:gd name="connsiteX11" fmla="*/ 175284 w 174603"/>
                <a:gd name="connsiteY11" fmla="*/ 94755 h 184126"/>
                <a:gd name="connsiteX12" fmla="*/ 87471 w 174603"/>
                <a:gd name="connsiteY12" fmla="*/ 187081 h 184126"/>
                <a:gd name="connsiteX13" fmla="*/ 0 w 174603"/>
                <a:gd name="connsiteY13" fmla="*/ 95102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603" h="184126">
                  <a:moveTo>
                    <a:pt x="156190" y="95102"/>
                  </a:moveTo>
                  <a:lnTo>
                    <a:pt x="156190" y="92330"/>
                  </a:lnTo>
                  <a:cubicBezTo>
                    <a:pt x="156190" y="44427"/>
                    <a:pt x="126688" y="15619"/>
                    <a:pt x="88165" y="15619"/>
                  </a:cubicBezTo>
                  <a:cubicBezTo>
                    <a:pt x="48940" y="15619"/>
                    <a:pt x="19090" y="45122"/>
                    <a:pt x="19090" y="92330"/>
                  </a:cubicBezTo>
                  <a:lnTo>
                    <a:pt x="19090" y="95102"/>
                  </a:lnTo>
                  <a:cubicBezTo>
                    <a:pt x="19090" y="141612"/>
                    <a:pt x="48245" y="171462"/>
                    <a:pt x="87818" y="171462"/>
                  </a:cubicBezTo>
                  <a:cubicBezTo>
                    <a:pt x="126688" y="171462"/>
                    <a:pt x="156190" y="141959"/>
                    <a:pt x="156190" y="95102"/>
                  </a:cubicBezTo>
                  <a:moveTo>
                    <a:pt x="0" y="95102"/>
                  </a:moveTo>
                  <a:lnTo>
                    <a:pt x="0" y="92330"/>
                  </a:lnTo>
                  <a:cubicBezTo>
                    <a:pt x="0" y="37833"/>
                    <a:pt x="39221" y="0"/>
                    <a:pt x="88165" y="0"/>
                  </a:cubicBezTo>
                  <a:cubicBezTo>
                    <a:pt x="136753" y="0"/>
                    <a:pt x="175284" y="36796"/>
                    <a:pt x="175284" y="91983"/>
                  </a:cubicBezTo>
                  <a:lnTo>
                    <a:pt x="175284" y="94755"/>
                  </a:lnTo>
                  <a:cubicBezTo>
                    <a:pt x="175284" y="149595"/>
                    <a:pt x="136406" y="187081"/>
                    <a:pt x="87471" y="187081"/>
                  </a:cubicBezTo>
                  <a:cubicBezTo>
                    <a:pt x="38180" y="187081"/>
                    <a:pt x="0" y="148554"/>
                    <a:pt x="0" y="9510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1" name="Freeform: Shape 250">
              <a:extLst>
                <a:ext uri="{FF2B5EF4-FFF2-40B4-BE49-F238E27FC236}">
                  <a16:creationId xmlns:a16="http://schemas.microsoft.com/office/drawing/2014/main" id="{2D5A0D6E-BB95-4099-9060-C14FD3EEB670}"/>
                </a:ext>
              </a:extLst>
            </p:cNvPr>
            <p:cNvSpPr/>
            <p:nvPr/>
          </p:nvSpPr>
          <p:spPr>
            <a:xfrm>
              <a:off x="3514386" y="2558161"/>
              <a:ext cx="200000" cy="184127"/>
            </a:xfrm>
            <a:custGeom>
              <a:avLst/>
              <a:gdLst>
                <a:gd name="connsiteX0" fmla="*/ 1041 w 200000"/>
                <a:gd name="connsiteY0" fmla="*/ 184304 h 184126"/>
                <a:gd name="connsiteX1" fmla="*/ 1041 w 200000"/>
                <a:gd name="connsiteY1" fmla="*/ 169731 h 184126"/>
                <a:gd name="connsiteX2" fmla="*/ 27767 w 200000"/>
                <a:gd name="connsiteY2" fmla="*/ 169731 h 184126"/>
                <a:gd name="connsiteX3" fmla="*/ 27767 w 200000"/>
                <a:gd name="connsiteY3" fmla="*/ 18049 h 184126"/>
                <a:gd name="connsiteX4" fmla="*/ 0 w 200000"/>
                <a:gd name="connsiteY4" fmla="*/ 18049 h 184126"/>
                <a:gd name="connsiteX5" fmla="*/ 0 w 200000"/>
                <a:gd name="connsiteY5" fmla="*/ 2777 h 184126"/>
                <a:gd name="connsiteX6" fmla="*/ 46163 w 200000"/>
                <a:gd name="connsiteY6" fmla="*/ 2777 h 184126"/>
                <a:gd name="connsiteX7" fmla="*/ 46163 w 200000"/>
                <a:gd name="connsiteY7" fmla="*/ 39221 h 184126"/>
                <a:gd name="connsiteX8" fmla="*/ 109680 w 200000"/>
                <a:gd name="connsiteY8" fmla="*/ 0 h 184126"/>
                <a:gd name="connsiteX9" fmla="*/ 173549 w 200000"/>
                <a:gd name="connsiteY9" fmla="*/ 71847 h 184126"/>
                <a:gd name="connsiteX10" fmla="*/ 173549 w 200000"/>
                <a:gd name="connsiteY10" fmla="*/ 169731 h 184126"/>
                <a:gd name="connsiteX11" fmla="*/ 200965 w 200000"/>
                <a:gd name="connsiteY11" fmla="*/ 169731 h 184126"/>
                <a:gd name="connsiteX12" fmla="*/ 200965 w 200000"/>
                <a:gd name="connsiteY12" fmla="*/ 184304 h 184126"/>
                <a:gd name="connsiteX13" fmla="*/ 127039 w 200000"/>
                <a:gd name="connsiteY13" fmla="*/ 184304 h 184126"/>
                <a:gd name="connsiteX14" fmla="*/ 127039 w 200000"/>
                <a:gd name="connsiteY14" fmla="*/ 169731 h 184126"/>
                <a:gd name="connsiteX15" fmla="*/ 155149 w 200000"/>
                <a:gd name="connsiteY15" fmla="*/ 169731 h 184126"/>
                <a:gd name="connsiteX16" fmla="*/ 155149 w 200000"/>
                <a:gd name="connsiteY16" fmla="*/ 70806 h 184126"/>
                <a:gd name="connsiteX17" fmla="*/ 105519 w 200000"/>
                <a:gd name="connsiteY17" fmla="*/ 15962 h 184126"/>
                <a:gd name="connsiteX18" fmla="*/ 46163 w 200000"/>
                <a:gd name="connsiteY18" fmla="*/ 73930 h 184126"/>
                <a:gd name="connsiteX19" fmla="*/ 46163 w 200000"/>
                <a:gd name="connsiteY19" fmla="*/ 169731 h 184126"/>
                <a:gd name="connsiteX20" fmla="*/ 74281 w 200000"/>
                <a:gd name="connsiteY20" fmla="*/ 169731 h 184126"/>
                <a:gd name="connsiteX21" fmla="*/ 74281 w 200000"/>
                <a:gd name="connsiteY21"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0000" h="184126">
                  <a:moveTo>
                    <a:pt x="1041" y="184304"/>
                  </a:moveTo>
                  <a:lnTo>
                    <a:pt x="1041" y="169731"/>
                  </a:lnTo>
                  <a:lnTo>
                    <a:pt x="27767" y="169731"/>
                  </a:lnTo>
                  <a:lnTo>
                    <a:pt x="27767" y="18049"/>
                  </a:lnTo>
                  <a:lnTo>
                    <a:pt x="0" y="18049"/>
                  </a:lnTo>
                  <a:lnTo>
                    <a:pt x="0" y="2777"/>
                  </a:lnTo>
                  <a:lnTo>
                    <a:pt x="46163" y="2777"/>
                  </a:lnTo>
                  <a:lnTo>
                    <a:pt x="46163" y="39221"/>
                  </a:lnTo>
                  <a:cubicBezTo>
                    <a:pt x="54493" y="19090"/>
                    <a:pt x="77748" y="0"/>
                    <a:pt x="109680" y="0"/>
                  </a:cubicBezTo>
                  <a:cubicBezTo>
                    <a:pt x="147513" y="0"/>
                    <a:pt x="173549" y="20478"/>
                    <a:pt x="173549" y="71847"/>
                  </a:cubicBezTo>
                  <a:lnTo>
                    <a:pt x="173549" y="169731"/>
                  </a:lnTo>
                  <a:lnTo>
                    <a:pt x="200965" y="169731"/>
                  </a:lnTo>
                  <a:lnTo>
                    <a:pt x="200965" y="184304"/>
                  </a:lnTo>
                  <a:lnTo>
                    <a:pt x="127039" y="184304"/>
                  </a:lnTo>
                  <a:lnTo>
                    <a:pt x="127039" y="169731"/>
                  </a:lnTo>
                  <a:lnTo>
                    <a:pt x="155149" y="169731"/>
                  </a:lnTo>
                  <a:lnTo>
                    <a:pt x="155149" y="70806"/>
                  </a:lnTo>
                  <a:cubicBezTo>
                    <a:pt x="155149" y="32973"/>
                    <a:pt x="137104" y="15962"/>
                    <a:pt x="105519" y="15962"/>
                  </a:cubicBezTo>
                  <a:cubicBezTo>
                    <a:pt x="76013" y="15962"/>
                    <a:pt x="46163" y="36097"/>
                    <a:pt x="46163" y="73930"/>
                  </a:cubicBezTo>
                  <a:lnTo>
                    <a:pt x="46163" y="169731"/>
                  </a:lnTo>
                  <a:lnTo>
                    <a:pt x="74281" y="169731"/>
                  </a:lnTo>
                  <a:lnTo>
                    <a:pt x="74281"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2" name="Freeform: Shape 251">
              <a:extLst>
                <a:ext uri="{FF2B5EF4-FFF2-40B4-BE49-F238E27FC236}">
                  <a16:creationId xmlns:a16="http://schemas.microsoft.com/office/drawing/2014/main" id="{4C37A6A0-3157-46B0-9C7F-61D5EC3E554C}"/>
                </a:ext>
              </a:extLst>
            </p:cNvPr>
            <p:cNvSpPr/>
            <p:nvPr/>
          </p:nvSpPr>
          <p:spPr>
            <a:xfrm>
              <a:off x="3739088" y="2558165"/>
              <a:ext cx="130159" cy="187302"/>
            </a:xfrm>
            <a:custGeom>
              <a:avLst/>
              <a:gdLst>
                <a:gd name="connsiteX0" fmla="*/ 15619 w 130158"/>
                <a:gd name="connsiteY0" fmla="*/ 156537 h 187301"/>
                <a:gd name="connsiteX1" fmla="*/ 15619 w 130158"/>
                <a:gd name="connsiteY1" fmla="*/ 184304 h 187301"/>
                <a:gd name="connsiteX2" fmla="*/ 0 w 130158"/>
                <a:gd name="connsiteY2" fmla="*/ 184304 h 187301"/>
                <a:gd name="connsiteX3" fmla="*/ 0 w 130158"/>
                <a:gd name="connsiteY3" fmla="*/ 127030 h 187301"/>
                <a:gd name="connsiteX4" fmla="*/ 14925 w 130158"/>
                <a:gd name="connsiteY4" fmla="*/ 127030 h 187301"/>
                <a:gd name="connsiteX5" fmla="*/ 70459 w 130158"/>
                <a:gd name="connsiteY5" fmla="*/ 172499 h 187301"/>
                <a:gd name="connsiteX6" fmla="*/ 115234 w 130158"/>
                <a:gd name="connsiteY6" fmla="*/ 136406 h 187301"/>
                <a:gd name="connsiteX7" fmla="*/ 67335 w 130158"/>
                <a:gd name="connsiteY7" fmla="*/ 99267 h 187301"/>
                <a:gd name="connsiteX8" fmla="*/ 4512 w 130158"/>
                <a:gd name="connsiteY8" fmla="*/ 47204 h 187301"/>
                <a:gd name="connsiteX9" fmla="*/ 61435 w 130158"/>
                <a:gd name="connsiteY9" fmla="*/ 0 h 187301"/>
                <a:gd name="connsiteX10" fmla="*/ 110721 w 130158"/>
                <a:gd name="connsiteY10" fmla="*/ 26032 h 187301"/>
                <a:gd name="connsiteX11" fmla="*/ 110721 w 130158"/>
                <a:gd name="connsiteY11" fmla="*/ 2777 h 187301"/>
                <a:gd name="connsiteX12" fmla="*/ 126340 w 130158"/>
                <a:gd name="connsiteY12" fmla="*/ 2777 h 187301"/>
                <a:gd name="connsiteX13" fmla="*/ 126340 w 130158"/>
                <a:gd name="connsiteY13" fmla="*/ 51365 h 187301"/>
                <a:gd name="connsiteX14" fmla="*/ 111069 w 130158"/>
                <a:gd name="connsiteY14" fmla="*/ 51365 h 187301"/>
                <a:gd name="connsiteX15" fmla="*/ 62823 w 130158"/>
                <a:gd name="connsiteY15" fmla="*/ 14925 h 187301"/>
                <a:gd name="connsiteX16" fmla="*/ 21520 w 130158"/>
                <a:gd name="connsiteY16" fmla="*/ 46857 h 187301"/>
                <a:gd name="connsiteX17" fmla="*/ 71153 w 130158"/>
                <a:gd name="connsiteY17" fmla="*/ 82603 h 187301"/>
                <a:gd name="connsiteX18" fmla="*/ 133282 w 130158"/>
                <a:gd name="connsiteY18" fmla="*/ 135365 h 187301"/>
                <a:gd name="connsiteX19" fmla="*/ 70112 w 130158"/>
                <a:gd name="connsiteY19" fmla="*/ 187428 h 187301"/>
                <a:gd name="connsiteX20" fmla="*/ 15619 w 130158"/>
                <a:gd name="connsiteY20" fmla="*/ 156537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0158" h="187301">
                  <a:moveTo>
                    <a:pt x="15619" y="156537"/>
                  </a:moveTo>
                  <a:lnTo>
                    <a:pt x="15619" y="184304"/>
                  </a:lnTo>
                  <a:lnTo>
                    <a:pt x="0" y="184304"/>
                  </a:lnTo>
                  <a:lnTo>
                    <a:pt x="0" y="127030"/>
                  </a:lnTo>
                  <a:lnTo>
                    <a:pt x="14925" y="127030"/>
                  </a:lnTo>
                  <a:cubicBezTo>
                    <a:pt x="19437" y="151678"/>
                    <a:pt x="37486" y="172499"/>
                    <a:pt x="70459" y="172499"/>
                  </a:cubicBezTo>
                  <a:cubicBezTo>
                    <a:pt x="99615" y="172499"/>
                    <a:pt x="115234" y="157926"/>
                    <a:pt x="115234" y="136406"/>
                  </a:cubicBezTo>
                  <a:cubicBezTo>
                    <a:pt x="115234" y="113151"/>
                    <a:pt x="101350" y="105164"/>
                    <a:pt x="67335" y="99267"/>
                  </a:cubicBezTo>
                  <a:cubicBezTo>
                    <a:pt x="22908" y="90937"/>
                    <a:pt x="4512" y="77748"/>
                    <a:pt x="4512" y="47204"/>
                  </a:cubicBezTo>
                  <a:cubicBezTo>
                    <a:pt x="4512" y="18044"/>
                    <a:pt x="29155" y="0"/>
                    <a:pt x="61435" y="0"/>
                  </a:cubicBezTo>
                  <a:cubicBezTo>
                    <a:pt x="86429" y="0"/>
                    <a:pt x="103780" y="9714"/>
                    <a:pt x="110721" y="26032"/>
                  </a:cubicBezTo>
                  <a:lnTo>
                    <a:pt x="110721" y="2777"/>
                  </a:lnTo>
                  <a:lnTo>
                    <a:pt x="126340" y="2777"/>
                  </a:lnTo>
                  <a:lnTo>
                    <a:pt x="126340" y="51365"/>
                  </a:lnTo>
                  <a:lnTo>
                    <a:pt x="111069" y="51365"/>
                  </a:lnTo>
                  <a:cubicBezTo>
                    <a:pt x="106209" y="27416"/>
                    <a:pt x="88161" y="14925"/>
                    <a:pt x="62823" y="14925"/>
                  </a:cubicBezTo>
                  <a:cubicBezTo>
                    <a:pt x="37486" y="14925"/>
                    <a:pt x="21520" y="26375"/>
                    <a:pt x="21520" y="46857"/>
                  </a:cubicBezTo>
                  <a:cubicBezTo>
                    <a:pt x="21520" y="67682"/>
                    <a:pt x="34362" y="75665"/>
                    <a:pt x="71153" y="82603"/>
                  </a:cubicBezTo>
                  <a:cubicBezTo>
                    <a:pt x="110027" y="89896"/>
                    <a:pt x="133282" y="99962"/>
                    <a:pt x="133282" y="135365"/>
                  </a:cubicBezTo>
                  <a:cubicBezTo>
                    <a:pt x="133282" y="164867"/>
                    <a:pt x="110721" y="187428"/>
                    <a:pt x="70112" y="187428"/>
                  </a:cubicBezTo>
                  <a:cubicBezTo>
                    <a:pt x="38180" y="187428"/>
                    <a:pt x="20821" y="170764"/>
                    <a:pt x="15619" y="156537"/>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3" name="Freeform: Shape 252">
              <a:extLst>
                <a:ext uri="{FF2B5EF4-FFF2-40B4-BE49-F238E27FC236}">
                  <a16:creationId xmlns:a16="http://schemas.microsoft.com/office/drawing/2014/main" id="{37EB40BF-2157-48E3-8124-C14B4361F4B4}"/>
                </a:ext>
              </a:extLst>
            </p:cNvPr>
            <p:cNvSpPr/>
            <p:nvPr/>
          </p:nvSpPr>
          <p:spPr>
            <a:xfrm>
              <a:off x="3998652" y="2558161"/>
              <a:ext cx="165079" cy="184127"/>
            </a:xfrm>
            <a:custGeom>
              <a:avLst/>
              <a:gdLst>
                <a:gd name="connsiteX0" fmla="*/ 122171 w 165079"/>
                <a:gd name="connsiteY0" fmla="*/ 125650 h 184126"/>
                <a:gd name="connsiteX1" fmla="*/ 122171 w 165079"/>
                <a:gd name="connsiteY1" fmla="*/ 93714 h 184126"/>
                <a:gd name="connsiteX2" fmla="*/ 85037 w 165079"/>
                <a:gd name="connsiteY2" fmla="*/ 93714 h 184126"/>
                <a:gd name="connsiteX3" fmla="*/ 18391 w 165079"/>
                <a:gd name="connsiteY3" fmla="*/ 135369 h 184126"/>
                <a:gd name="connsiteX4" fmla="*/ 62472 w 165079"/>
                <a:gd name="connsiteY4" fmla="*/ 172156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1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3 w 165079"/>
                <a:gd name="connsiteY17" fmla="*/ 169731 h 184126"/>
                <a:gd name="connsiteX18" fmla="*/ 167293 w 165079"/>
                <a:gd name="connsiteY18" fmla="*/ 184304 h 184126"/>
                <a:gd name="connsiteX19" fmla="*/ 122171 w 165079"/>
                <a:gd name="connsiteY19" fmla="*/ 184304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4"/>
                  </a:lnTo>
                  <a:lnTo>
                    <a:pt x="85037" y="93714"/>
                  </a:lnTo>
                  <a:cubicBezTo>
                    <a:pt x="47551" y="93714"/>
                    <a:pt x="18391" y="102743"/>
                    <a:pt x="18391" y="135369"/>
                  </a:cubicBezTo>
                  <a:cubicBezTo>
                    <a:pt x="18391" y="157583"/>
                    <a:pt x="32973" y="172156"/>
                    <a:pt x="62472" y="172156"/>
                  </a:cubicBezTo>
                  <a:cubicBezTo>
                    <a:pt x="95098" y="172156"/>
                    <a:pt x="122171" y="152723"/>
                    <a:pt x="122171" y="125650"/>
                  </a:cubicBezTo>
                  <a:moveTo>
                    <a:pt x="60736" y="187085"/>
                  </a:moveTo>
                  <a:cubicBezTo>
                    <a:pt x="25338" y="187085"/>
                    <a:pt x="0" y="169731"/>
                    <a:pt x="0" y="135369"/>
                  </a:cubicBezTo>
                  <a:cubicBezTo>
                    <a:pt x="0" y="93020"/>
                    <a:pt x="40258" y="80182"/>
                    <a:pt x="84690" y="80182"/>
                  </a:cubicBezTo>
                  <a:lnTo>
                    <a:pt x="122171" y="80182"/>
                  </a:lnTo>
                  <a:lnTo>
                    <a:pt x="122171" y="64211"/>
                  </a:lnTo>
                  <a:cubicBezTo>
                    <a:pt x="122171" y="29503"/>
                    <a:pt x="107598" y="15619"/>
                    <a:pt x="76360" y="15619"/>
                  </a:cubicBezTo>
                  <a:cubicBezTo>
                    <a:pt x="49287" y="15619"/>
                    <a:pt x="30544" y="26726"/>
                    <a:pt x="26379" y="54146"/>
                  </a:cubicBezTo>
                  <a:lnTo>
                    <a:pt x="7979" y="54146"/>
                  </a:lnTo>
                  <a:cubicBezTo>
                    <a:pt x="12144" y="15272"/>
                    <a:pt x="43386" y="0"/>
                    <a:pt x="77054" y="0"/>
                  </a:cubicBezTo>
                  <a:cubicBezTo>
                    <a:pt x="114886" y="0"/>
                    <a:pt x="140571" y="17354"/>
                    <a:pt x="140571" y="64211"/>
                  </a:cubicBezTo>
                  <a:lnTo>
                    <a:pt x="140571" y="169731"/>
                  </a:lnTo>
                  <a:lnTo>
                    <a:pt x="167293" y="169731"/>
                  </a:lnTo>
                  <a:lnTo>
                    <a:pt x="167293" y="184304"/>
                  </a:lnTo>
                  <a:lnTo>
                    <a:pt x="122171" y="184304"/>
                  </a:lnTo>
                  <a:lnTo>
                    <a:pt x="122171" y="155500"/>
                  </a:lnTo>
                  <a:cubicBezTo>
                    <a:pt x="111069" y="173892"/>
                    <a:pt x="90937" y="187085"/>
                    <a:pt x="60736"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4" name="Freeform: Shape 253">
              <a:extLst>
                <a:ext uri="{FF2B5EF4-FFF2-40B4-BE49-F238E27FC236}">
                  <a16:creationId xmlns:a16="http://schemas.microsoft.com/office/drawing/2014/main" id="{79BF2C20-8BAB-48B7-8F5D-10156A08F3B0}"/>
                </a:ext>
              </a:extLst>
            </p:cNvPr>
            <p:cNvSpPr/>
            <p:nvPr/>
          </p:nvSpPr>
          <p:spPr>
            <a:xfrm>
              <a:off x="4184573"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5" name="Freeform: Shape 254">
              <a:extLst>
                <a:ext uri="{FF2B5EF4-FFF2-40B4-BE49-F238E27FC236}">
                  <a16:creationId xmlns:a16="http://schemas.microsoft.com/office/drawing/2014/main" id="{8B1B6197-26CC-4995-AF6E-AF6EA035A179}"/>
                </a:ext>
              </a:extLst>
            </p:cNvPr>
            <p:cNvSpPr/>
            <p:nvPr/>
          </p:nvSpPr>
          <p:spPr>
            <a:xfrm>
              <a:off x="4280061"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6" name="Freeform: Shape 255">
              <a:extLst>
                <a:ext uri="{FF2B5EF4-FFF2-40B4-BE49-F238E27FC236}">
                  <a16:creationId xmlns:a16="http://schemas.microsoft.com/office/drawing/2014/main" id="{A557096A-51D5-4252-8BAA-9987C0F9E8D0}"/>
                </a:ext>
              </a:extLst>
            </p:cNvPr>
            <p:cNvSpPr/>
            <p:nvPr/>
          </p:nvSpPr>
          <p:spPr>
            <a:xfrm>
              <a:off x="4365571" y="2558165"/>
              <a:ext cx="161905" cy="184127"/>
            </a:xfrm>
            <a:custGeom>
              <a:avLst/>
              <a:gdLst>
                <a:gd name="connsiteX0" fmla="*/ 144046 w 161904"/>
                <a:gd name="connsiteY0" fmla="*/ 80178 h 184126"/>
                <a:gd name="connsiteX1" fmla="*/ 83301 w 161904"/>
                <a:gd name="connsiteY1" fmla="*/ 15615 h 184126"/>
                <a:gd name="connsiteX2" fmla="*/ 19788 w 161904"/>
                <a:gd name="connsiteY2" fmla="*/ 80178 h 184126"/>
                <a:gd name="connsiteX3" fmla="*/ 0 w 161904"/>
                <a:gd name="connsiteY3" fmla="*/ 95445 h 184126"/>
                <a:gd name="connsiteX4" fmla="*/ 0 w 161904"/>
                <a:gd name="connsiteY4" fmla="*/ 92673 h 184126"/>
                <a:gd name="connsiteX5" fmla="*/ 83301 w 161904"/>
                <a:gd name="connsiteY5" fmla="*/ 0 h 184126"/>
                <a:gd name="connsiteX6" fmla="*/ 162789 w 161904"/>
                <a:gd name="connsiteY6" fmla="*/ 88508 h 184126"/>
                <a:gd name="connsiteX7" fmla="*/ 162789 w 161904"/>
                <a:gd name="connsiteY7" fmla="*/ 95098 h 184126"/>
                <a:gd name="connsiteX8" fmla="*/ 19090 w 161904"/>
                <a:gd name="connsiteY8" fmla="*/ 95098 h 184126"/>
                <a:gd name="connsiteX9" fmla="*/ 86082 w 161904"/>
                <a:gd name="connsiteY9" fmla="*/ 171458 h 184126"/>
                <a:gd name="connsiteX10" fmla="*/ 143005 w 161904"/>
                <a:gd name="connsiteY10" fmla="*/ 133629 h 184126"/>
                <a:gd name="connsiteX11" fmla="*/ 161401 w 161904"/>
                <a:gd name="connsiteY11" fmla="*/ 133629 h 184126"/>
                <a:gd name="connsiteX12" fmla="*/ 86082 w 161904"/>
                <a:gd name="connsiteY12" fmla="*/ 187081 h 184126"/>
                <a:gd name="connsiteX13" fmla="*/ 0 w 161904"/>
                <a:gd name="connsiteY13" fmla="*/ 9544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904" h="184126">
                  <a:moveTo>
                    <a:pt x="144046" y="80178"/>
                  </a:moveTo>
                  <a:cubicBezTo>
                    <a:pt x="141964" y="36097"/>
                    <a:pt x="118709" y="15615"/>
                    <a:pt x="83301" y="15615"/>
                  </a:cubicBezTo>
                  <a:cubicBezTo>
                    <a:pt x="48245" y="15615"/>
                    <a:pt x="23255" y="40605"/>
                    <a:pt x="19788" y="80178"/>
                  </a:cubicBezTo>
                  <a:close/>
                  <a:moveTo>
                    <a:pt x="0" y="95445"/>
                  </a:moveTo>
                  <a:lnTo>
                    <a:pt x="0" y="92673"/>
                  </a:lnTo>
                  <a:cubicBezTo>
                    <a:pt x="0" y="37828"/>
                    <a:pt x="34709" y="0"/>
                    <a:pt x="83301" y="0"/>
                  </a:cubicBezTo>
                  <a:cubicBezTo>
                    <a:pt x="127035" y="0"/>
                    <a:pt x="162789" y="28457"/>
                    <a:pt x="162789" y="88508"/>
                  </a:cubicBezTo>
                  <a:lnTo>
                    <a:pt x="162789" y="95098"/>
                  </a:lnTo>
                  <a:lnTo>
                    <a:pt x="19090" y="95098"/>
                  </a:lnTo>
                  <a:cubicBezTo>
                    <a:pt x="19788" y="143695"/>
                    <a:pt x="43043" y="171458"/>
                    <a:pt x="86082" y="171458"/>
                  </a:cubicBezTo>
                  <a:cubicBezTo>
                    <a:pt x="116275" y="171458"/>
                    <a:pt x="136753" y="158967"/>
                    <a:pt x="143005" y="133629"/>
                  </a:cubicBezTo>
                  <a:lnTo>
                    <a:pt x="161401" y="133629"/>
                  </a:lnTo>
                  <a:cubicBezTo>
                    <a:pt x="153765" y="168338"/>
                    <a:pt x="124952" y="187081"/>
                    <a:pt x="86082" y="187081"/>
                  </a:cubicBezTo>
                  <a:cubicBezTo>
                    <a:pt x="33668" y="187081"/>
                    <a:pt x="0" y="149938"/>
                    <a:pt x="0" y="9544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7" name="Freeform: Shape 256">
              <a:extLst>
                <a:ext uri="{FF2B5EF4-FFF2-40B4-BE49-F238E27FC236}">
                  <a16:creationId xmlns:a16="http://schemas.microsoft.com/office/drawing/2014/main" id="{5990D489-4EBE-4BA7-ACA1-31B17A57DB7C}"/>
                </a:ext>
              </a:extLst>
            </p:cNvPr>
            <p:cNvSpPr/>
            <p:nvPr/>
          </p:nvSpPr>
          <p:spPr>
            <a:xfrm>
              <a:off x="4547895" y="2558161"/>
              <a:ext cx="311111" cy="184127"/>
            </a:xfrm>
            <a:custGeom>
              <a:avLst/>
              <a:gdLst>
                <a:gd name="connsiteX0" fmla="*/ 1041 w 311111"/>
                <a:gd name="connsiteY0" fmla="*/ 184304 h 184126"/>
                <a:gd name="connsiteX1" fmla="*/ 1041 w 311111"/>
                <a:gd name="connsiteY1" fmla="*/ 169731 h 184126"/>
                <a:gd name="connsiteX2" fmla="*/ 27763 w 311111"/>
                <a:gd name="connsiteY2" fmla="*/ 169731 h 184126"/>
                <a:gd name="connsiteX3" fmla="*/ 27763 w 311111"/>
                <a:gd name="connsiteY3" fmla="*/ 18049 h 184126"/>
                <a:gd name="connsiteX4" fmla="*/ 0 w 311111"/>
                <a:gd name="connsiteY4" fmla="*/ 18049 h 184126"/>
                <a:gd name="connsiteX5" fmla="*/ 0 w 311111"/>
                <a:gd name="connsiteY5" fmla="*/ 2777 h 184126"/>
                <a:gd name="connsiteX6" fmla="*/ 46163 w 311111"/>
                <a:gd name="connsiteY6" fmla="*/ 2777 h 184126"/>
                <a:gd name="connsiteX7" fmla="*/ 46163 w 311111"/>
                <a:gd name="connsiteY7" fmla="*/ 38527 h 184126"/>
                <a:gd name="connsiteX8" fmla="*/ 105168 w 311111"/>
                <a:gd name="connsiteY8" fmla="*/ 0 h 184126"/>
                <a:gd name="connsiteX9" fmla="*/ 160702 w 311111"/>
                <a:gd name="connsiteY9" fmla="*/ 41998 h 184126"/>
                <a:gd name="connsiteX10" fmla="*/ 223877 w 311111"/>
                <a:gd name="connsiteY10" fmla="*/ 0 h 184126"/>
                <a:gd name="connsiteX11" fmla="*/ 283919 w 311111"/>
                <a:gd name="connsiteY11" fmla="*/ 70806 h 184126"/>
                <a:gd name="connsiteX12" fmla="*/ 283919 w 311111"/>
                <a:gd name="connsiteY12" fmla="*/ 169731 h 184126"/>
                <a:gd name="connsiteX13" fmla="*/ 311343 w 311111"/>
                <a:gd name="connsiteY13" fmla="*/ 169731 h 184126"/>
                <a:gd name="connsiteX14" fmla="*/ 311343 w 311111"/>
                <a:gd name="connsiteY14" fmla="*/ 184304 h 184126"/>
                <a:gd name="connsiteX15" fmla="*/ 237409 w 311111"/>
                <a:gd name="connsiteY15" fmla="*/ 184304 h 184126"/>
                <a:gd name="connsiteX16" fmla="*/ 237409 w 311111"/>
                <a:gd name="connsiteY16" fmla="*/ 169731 h 184126"/>
                <a:gd name="connsiteX17" fmla="*/ 265523 w 311111"/>
                <a:gd name="connsiteY17" fmla="*/ 169731 h 184126"/>
                <a:gd name="connsiteX18" fmla="*/ 265523 w 311111"/>
                <a:gd name="connsiteY18" fmla="*/ 69765 h 184126"/>
                <a:gd name="connsiteX19" fmla="*/ 220749 w 311111"/>
                <a:gd name="connsiteY19" fmla="*/ 15962 h 184126"/>
                <a:gd name="connsiteX20" fmla="*/ 165214 w 311111"/>
                <a:gd name="connsiteY20" fmla="*/ 73583 h 184126"/>
                <a:gd name="connsiteX21" fmla="*/ 165214 w 311111"/>
                <a:gd name="connsiteY21" fmla="*/ 169731 h 184126"/>
                <a:gd name="connsiteX22" fmla="*/ 193329 w 311111"/>
                <a:gd name="connsiteY22" fmla="*/ 169731 h 184126"/>
                <a:gd name="connsiteX23" fmla="*/ 193329 w 311111"/>
                <a:gd name="connsiteY23" fmla="*/ 184304 h 184126"/>
                <a:gd name="connsiteX24" fmla="*/ 118704 w 311111"/>
                <a:gd name="connsiteY24" fmla="*/ 184304 h 184126"/>
                <a:gd name="connsiteX25" fmla="*/ 118704 w 311111"/>
                <a:gd name="connsiteY25" fmla="*/ 169731 h 184126"/>
                <a:gd name="connsiteX26" fmla="*/ 146819 w 311111"/>
                <a:gd name="connsiteY26" fmla="*/ 169731 h 184126"/>
                <a:gd name="connsiteX27" fmla="*/ 146819 w 311111"/>
                <a:gd name="connsiteY27" fmla="*/ 69765 h 184126"/>
                <a:gd name="connsiteX28" fmla="*/ 101697 w 311111"/>
                <a:gd name="connsiteY28" fmla="*/ 15962 h 184126"/>
                <a:gd name="connsiteX29" fmla="*/ 46163 w 311111"/>
                <a:gd name="connsiteY29" fmla="*/ 73583 h 184126"/>
                <a:gd name="connsiteX30" fmla="*/ 46163 w 311111"/>
                <a:gd name="connsiteY30" fmla="*/ 169731 h 184126"/>
                <a:gd name="connsiteX31" fmla="*/ 74277 w 311111"/>
                <a:gd name="connsiteY31" fmla="*/ 169731 h 184126"/>
                <a:gd name="connsiteX32" fmla="*/ 74277 w 311111"/>
                <a:gd name="connsiteY32" fmla="*/ 184304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111" h="184126">
                  <a:moveTo>
                    <a:pt x="1041" y="184304"/>
                  </a:moveTo>
                  <a:lnTo>
                    <a:pt x="1041" y="169731"/>
                  </a:lnTo>
                  <a:lnTo>
                    <a:pt x="27763" y="169731"/>
                  </a:lnTo>
                  <a:lnTo>
                    <a:pt x="27763" y="18049"/>
                  </a:lnTo>
                  <a:lnTo>
                    <a:pt x="0" y="18049"/>
                  </a:lnTo>
                  <a:lnTo>
                    <a:pt x="0" y="2777"/>
                  </a:lnTo>
                  <a:lnTo>
                    <a:pt x="46163" y="2777"/>
                  </a:lnTo>
                  <a:lnTo>
                    <a:pt x="46163" y="38527"/>
                  </a:lnTo>
                  <a:cubicBezTo>
                    <a:pt x="54146" y="18396"/>
                    <a:pt x="75665" y="0"/>
                    <a:pt x="105168" y="0"/>
                  </a:cubicBezTo>
                  <a:cubicBezTo>
                    <a:pt x="132241" y="0"/>
                    <a:pt x="152719" y="11454"/>
                    <a:pt x="160702" y="41998"/>
                  </a:cubicBezTo>
                  <a:cubicBezTo>
                    <a:pt x="171809" y="15615"/>
                    <a:pt x="196800" y="0"/>
                    <a:pt x="223877" y="0"/>
                  </a:cubicBezTo>
                  <a:cubicBezTo>
                    <a:pt x="258933" y="0"/>
                    <a:pt x="283919" y="19090"/>
                    <a:pt x="283919" y="70806"/>
                  </a:cubicBezTo>
                  <a:lnTo>
                    <a:pt x="283919" y="169731"/>
                  </a:lnTo>
                  <a:lnTo>
                    <a:pt x="311343" y="169731"/>
                  </a:lnTo>
                  <a:lnTo>
                    <a:pt x="311343" y="184304"/>
                  </a:lnTo>
                  <a:lnTo>
                    <a:pt x="237409" y="184304"/>
                  </a:lnTo>
                  <a:lnTo>
                    <a:pt x="237409" y="169731"/>
                  </a:lnTo>
                  <a:lnTo>
                    <a:pt x="265523" y="169731"/>
                  </a:lnTo>
                  <a:lnTo>
                    <a:pt x="265523" y="69765"/>
                  </a:lnTo>
                  <a:cubicBezTo>
                    <a:pt x="265523" y="31238"/>
                    <a:pt x="249904" y="15962"/>
                    <a:pt x="220749" y="15962"/>
                  </a:cubicBezTo>
                  <a:cubicBezTo>
                    <a:pt x="192982" y="15962"/>
                    <a:pt x="165214" y="35750"/>
                    <a:pt x="165214" y="73583"/>
                  </a:cubicBezTo>
                  <a:lnTo>
                    <a:pt x="165214" y="169731"/>
                  </a:lnTo>
                  <a:lnTo>
                    <a:pt x="193329" y="169731"/>
                  </a:lnTo>
                  <a:lnTo>
                    <a:pt x="193329" y="184304"/>
                  </a:lnTo>
                  <a:lnTo>
                    <a:pt x="118704" y="184304"/>
                  </a:lnTo>
                  <a:lnTo>
                    <a:pt x="118704" y="169731"/>
                  </a:lnTo>
                  <a:lnTo>
                    <a:pt x="146819" y="169731"/>
                  </a:lnTo>
                  <a:lnTo>
                    <a:pt x="146819" y="69765"/>
                  </a:lnTo>
                  <a:cubicBezTo>
                    <a:pt x="146819" y="31238"/>
                    <a:pt x="131200" y="15962"/>
                    <a:pt x="101697" y="15962"/>
                  </a:cubicBezTo>
                  <a:cubicBezTo>
                    <a:pt x="73930" y="15962"/>
                    <a:pt x="46163" y="35750"/>
                    <a:pt x="46163" y="73583"/>
                  </a:cubicBezTo>
                  <a:lnTo>
                    <a:pt x="46163" y="169731"/>
                  </a:lnTo>
                  <a:lnTo>
                    <a:pt x="74277" y="169731"/>
                  </a:lnTo>
                  <a:lnTo>
                    <a:pt x="74277" y="184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8" name="Freeform: Shape 257">
              <a:extLst>
                <a:ext uri="{FF2B5EF4-FFF2-40B4-BE49-F238E27FC236}">
                  <a16:creationId xmlns:a16="http://schemas.microsoft.com/office/drawing/2014/main" id="{092D3DB9-A854-49B6-93CF-25845AB49F1E}"/>
                </a:ext>
              </a:extLst>
            </p:cNvPr>
            <p:cNvSpPr/>
            <p:nvPr/>
          </p:nvSpPr>
          <p:spPr>
            <a:xfrm>
              <a:off x="4877045" y="2558161"/>
              <a:ext cx="165079" cy="184127"/>
            </a:xfrm>
            <a:custGeom>
              <a:avLst/>
              <a:gdLst>
                <a:gd name="connsiteX0" fmla="*/ 122175 w 165079"/>
                <a:gd name="connsiteY0" fmla="*/ 125650 h 184126"/>
                <a:gd name="connsiteX1" fmla="*/ 122175 w 165079"/>
                <a:gd name="connsiteY1" fmla="*/ 93714 h 184126"/>
                <a:gd name="connsiteX2" fmla="*/ 85041 w 165079"/>
                <a:gd name="connsiteY2" fmla="*/ 93714 h 184126"/>
                <a:gd name="connsiteX3" fmla="*/ 18396 w 165079"/>
                <a:gd name="connsiteY3" fmla="*/ 135369 h 184126"/>
                <a:gd name="connsiteX4" fmla="*/ 62476 w 165079"/>
                <a:gd name="connsiteY4" fmla="*/ 172156 h 184126"/>
                <a:gd name="connsiteX5" fmla="*/ 122175 w 165079"/>
                <a:gd name="connsiteY5" fmla="*/ 125650 h 184126"/>
                <a:gd name="connsiteX6" fmla="*/ 60741 w 165079"/>
                <a:gd name="connsiteY6" fmla="*/ 187085 h 184126"/>
                <a:gd name="connsiteX7" fmla="*/ 0 w 165079"/>
                <a:gd name="connsiteY7" fmla="*/ 135369 h 184126"/>
                <a:gd name="connsiteX8" fmla="*/ 84694 w 165079"/>
                <a:gd name="connsiteY8" fmla="*/ 80182 h 184126"/>
                <a:gd name="connsiteX9" fmla="*/ 122175 w 165079"/>
                <a:gd name="connsiteY9" fmla="*/ 80182 h 184126"/>
                <a:gd name="connsiteX10" fmla="*/ 122175 w 165079"/>
                <a:gd name="connsiteY10" fmla="*/ 64211 h 184126"/>
                <a:gd name="connsiteX11" fmla="*/ 76364 w 165079"/>
                <a:gd name="connsiteY11" fmla="*/ 15619 h 184126"/>
                <a:gd name="connsiteX12" fmla="*/ 26379 w 165079"/>
                <a:gd name="connsiteY12" fmla="*/ 54146 h 184126"/>
                <a:gd name="connsiteX13" fmla="*/ 7983 w 165079"/>
                <a:gd name="connsiteY13" fmla="*/ 54146 h 184126"/>
                <a:gd name="connsiteX14" fmla="*/ 77058 w 165079"/>
                <a:gd name="connsiteY14" fmla="*/ 0 h 184126"/>
                <a:gd name="connsiteX15" fmla="*/ 140575 w 165079"/>
                <a:gd name="connsiteY15" fmla="*/ 64211 h 184126"/>
                <a:gd name="connsiteX16" fmla="*/ 140575 w 165079"/>
                <a:gd name="connsiteY16" fmla="*/ 169731 h 184126"/>
                <a:gd name="connsiteX17" fmla="*/ 167297 w 165079"/>
                <a:gd name="connsiteY17" fmla="*/ 169731 h 184126"/>
                <a:gd name="connsiteX18" fmla="*/ 167297 w 165079"/>
                <a:gd name="connsiteY18" fmla="*/ 184304 h 184126"/>
                <a:gd name="connsiteX19" fmla="*/ 122175 w 165079"/>
                <a:gd name="connsiteY19" fmla="*/ 184304 h 184126"/>
                <a:gd name="connsiteX20" fmla="*/ 122175 w 165079"/>
                <a:gd name="connsiteY20" fmla="*/ 155500 h 184126"/>
                <a:gd name="connsiteX21" fmla="*/ 60741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5" y="125650"/>
                  </a:moveTo>
                  <a:lnTo>
                    <a:pt x="122175" y="93714"/>
                  </a:lnTo>
                  <a:lnTo>
                    <a:pt x="85041" y="93714"/>
                  </a:lnTo>
                  <a:cubicBezTo>
                    <a:pt x="47551" y="93714"/>
                    <a:pt x="18396" y="102743"/>
                    <a:pt x="18396" y="135369"/>
                  </a:cubicBezTo>
                  <a:cubicBezTo>
                    <a:pt x="18396" y="157583"/>
                    <a:pt x="32978" y="172156"/>
                    <a:pt x="62476" y="172156"/>
                  </a:cubicBezTo>
                  <a:cubicBezTo>
                    <a:pt x="95102" y="172156"/>
                    <a:pt x="122175" y="152723"/>
                    <a:pt x="122175" y="125650"/>
                  </a:cubicBezTo>
                  <a:moveTo>
                    <a:pt x="60741" y="187085"/>
                  </a:moveTo>
                  <a:cubicBezTo>
                    <a:pt x="25338" y="187085"/>
                    <a:pt x="0" y="169731"/>
                    <a:pt x="0" y="135369"/>
                  </a:cubicBezTo>
                  <a:cubicBezTo>
                    <a:pt x="0" y="93020"/>
                    <a:pt x="40262" y="80182"/>
                    <a:pt x="84694" y="80182"/>
                  </a:cubicBezTo>
                  <a:lnTo>
                    <a:pt x="122175" y="80182"/>
                  </a:lnTo>
                  <a:lnTo>
                    <a:pt x="122175" y="64211"/>
                  </a:lnTo>
                  <a:cubicBezTo>
                    <a:pt x="122175" y="29503"/>
                    <a:pt x="107602" y="15619"/>
                    <a:pt x="76364" y="15619"/>
                  </a:cubicBezTo>
                  <a:cubicBezTo>
                    <a:pt x="49287" y="15619"/>
                    <a:pt x="30548" y="26726"/>
                    <a:pt x="26379" y="54146"/>
                  </a:cubicBezTo>
                  <a:lnTo>
                    <a:pt x="7983" y="54146"/>
                  </a:lnTo>
                  <a:cubicBezTo>
                    <a:pt x="12148" y="15272"/>
                    <a:pt x="43390" y="0"/>
                    <a:pt x="77058" y="0"/>
                  </a:cubicBezTo>
                  <a:cubicBezTo>
                    <a:pt x="114886" y="0"/>
                    <a:pt x="140575" y="17354"/>
                    <a:pt x="140575" y="64211"/>
                  </a:cubicBezTo>
                  <a:lnTo>
                    <a:pt x="140575" y="169731"/>
                  </a:lnTo>
                  <a:lnTo>
                    <a:pt x="167297" y="169731"/>
                  </a:lnTo>
                  <a:lnTo>
                    <a:pt x="167297" y="184304"/>
                  </a:lnTo>
                  <a:lnTo>
                    <a:pt x="122175" y="184304"/>
                  </a:lnTo>
                  <a:lnTo>
                    <a:pt x="122175" y="155500"/>
                  </a:lnTo>
                  <a:cubicBezTo>
                    <a:pt x="111069" y="173892"/>
                    <a:pt x="90937" y="187085"/>
                    <a:pt x="60741"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29" name="Freeform: Shape 258">
              <a:extLst>
                <a:ext uri="{FF2B5EF4-FFF2-40B4-BE49-F238E27FC236}">
                  <a16:creationId xmlns:a16="http://schemas.microsoft.com/office/drawing/2014/main" id="{B8D2865C-D89D-4E58-8AF4-E9B6F3BC4685}"/>
                </a:ext>
              </a:extLst>
            </p:cNvPr>
            <p:cNvSpPr/>
            <p:nvPr/>
          </p:nvSpPr>
          <p:spPr>
            <a:xfrm>
              <a:off x="5064097" y="2558161"/>
              <a:ext cx="165079" cy="184127"/>
            </a:xfrm>
            <a:custGeom>
              <a:avLst/>
              <a:gdLst>
                <a:gd name="connsiteX0" fmla="*/ 122171 w 165079"/>
                <a:gd name="connsiteY0" fmla="*/ 125650 h 184126"/>
                <a:gd name="connsiteX1" fmla="*/ 122171 w 165079"/>
                <a:gd name="connsiteY1" fmla="*/ 93714 h 184126"/>
                <a:gd name="connsiteX2" fmla="*/ 85037 w 165079"/>
                <a:gd name="connsiteY2" fmla="*/ 93714 h 184126"/>
                <a:gd name="connsiteX3" fmla="*/ 18391 w 165079"/>
                <a:gd name="connsiteY3" fmla="*/ 135369 h 184126"/>
                <a:gd name="connsiteX4" fmla="*/ 62472 w 165079"/>
                <a:gd name="connsiteY4" fmla="*/ 172156 h 184126"/>
                <a:gd name="connsiteX5" fmla="*/ 122171 w 165079"/>
                <a:gd name="connsiteY5" fmla="*/ 125650 h 184126"/>
                <a:gd name="connsiteX6" fmla="*/ 60736 w 165079"/>
                <a:gd name="connsiteY6" fmla="*/ 187085 h 184126"/>
                <a:gd name="connsiteX7" fmla="*/ 0 w 165079"/>
                <a:gd name="connsiteY7" fmla="*/ 135369 h 184126"/>
                <a:gd name="connsiteX8" fmla="*/ 84690 w 165079"/>
                <a:gd name="connsiteY8" fmla="*/ 80182 h 184126"/>
                <a:gd name="connsiteX9" fmla="*/ 122171 w 165079"/>
                <a:gd name="connsiteY9" fmla="*/ 80182 h 184126"/>
                <a:gd name="connsiteX10" fmla="*/ 122171 w 165079"/>
                <a:gd name="connsiteY10" fmla="*/ 64211 h 184126"/>
                <a:gd name="connsiteX11" fmla="*/ 76360 w 165079"/>
                <a:gd name="connsiteY11" fmla="*/ 15619 h 184126"/>
                <a:gd name="connsiteX12" fmla="*/ 26379 w 165079"/>
                <a:gd name="connsiteY12" fmla="*/ 54146 h 184126"/>
                <a:gd name="connsiteX13" fmla="*/ 7979 w 165079"/>
                <a:gd name="connsiteY13" fmla="*/ 54146 h 184126"/>
                <a:gd name="connsiteX14" fmla="*/ 77054 w 165079"/>
                <a:gd name="connsiteY14" fmla="*/ 0 h 184126"/>
                <a:gd name="connsiteX15" fmla="*/ 140571 w 165079"/>
                <a:gd name="connsiteY15" fmla="*/ 64211 h 184126"/>
                <a:gd name="connsiteX16" fmla="*/ 140571 w 165079"/>
                <a:gd name="connsiteY16" fmla="*/ 169731 h 184126"/>
                <a:gd name="connsiteX17" fmla="*/ 167293 w 165079"/>
                <a:gd name="connsiteY17" fmla="*/ 169731 h 184126"/>
                <a:gd name="connsiteX18" fmla="*/ 167293 w 165079"/>
                <a:gd name="connsiteY18" fmla="*/ 184304 h 184126"/>
                <a:gd name="connsiteX19" fmla="*/ 122171 w 165079"/>
                <a:gd name="connsiteY19" fmla="*/ 184304 h 184126"/>
                <a:gd name="connsiteX20" fmla="*/ 122171 w 165079"/>
                <a:gd name="connsiteY20" fmla="*/ 155500 h 184126"/>
                <a:gd name="connsiteX21" fmla="*/ 60736 w 165079"/>
                <a:gd name="connsiteY21" fmla="*/ 187085 h 1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5079" h="184126">
                  <a:moveTo>
                    <a:pt x="122171" y="125650"/>
                  </a:moveTo>
                  <a:lnTo>
                    <a:pt x="122171" y="93714"/>
                  </a:lnTo>
                  <a:lnTo>
                    <a:pt x="85037" y="93714"/>
                  </a:lnTo>
                  <a:cubicBezTo>
                    <a:pt x="47551" y="93714"/>
                    <a:pt x="18391" y="102743"/>
                    <a:pt x="18391" y="135369"/>
                  </a:cubicBezTo>
                  <a:cubicBezTo>
                    <a:pt x="18391" y="157583"/>
                    <a:pt x="32973" y="172156"/>
                    <a:pt x="62472" y="172156"/>
                  </a:cubicBezTo>
                  <a:cubicBezTo>
                    <a:pt x="95098" y="172156"/>
                    <a:pt x="122171" y="152723"/>
                    <a:pt x="122171" y="125650"/>
                  </a:cubicBezTo>
                  <a:moveTo>
                    <a:pt x="60736" y="187085"/>
                  </a:moveTo>
                  <a:cubicBezTo>
                    <a:pt x="25338" y="187085"/>
                    <a:pt x="0" y="169731"/>
                    <a:pt x="0" y="135369"/>
                  </a:cubicBezTo>
                  <a:cubicBezTo>
                    <a:pt x="0" y="93020"/>
                    <a:pt x="40258" y="80182"/>
                    <a:pt x="84690" y="80182"/>
                  </a:cubicBezTo>
                  <a:lnTo>
                    <a:pt x="122171" y="80182"/>
                  </a:lnTo>
                  <a:lnTo>
                    <a:pt x="122171" y="64211"/>
                  </a:lnTo>
                  <a:cubicBezTo>
                    <a:pt x="122171" y="29503"/>
                    <a:pt x="107598" y="15619"/>
                    <a:pt x="76360" y="15619"/>
                  </a:cubicBezTo>
                  <a:cubicBezTo>
                    <a:pt x="49287" y="15619"/>
                    <a:pt x="30544" y="26726"/>
                    <a:pt x="26379" y="54146"/>
                  </a:cubicBezTo>
                  <a:lnTo>
                    <a:pt x="7979" y="54146"/>
                  </a:lnTo>
                  <a:cubicBezTo>
                    <a:pt x="12144" y="15272"/>
                    <a:pt x="43386" y="0"/>
                    <a:pt x="77054" y="0"/>
                  </a:cubicBezTo>
                  <a:cubicBezTo>
                    <a:pt x="114886" y="0"/>
                    <a:pt x="140571" y="17354"/>
                    <a:pt x="140571" y="64211"/>
                  </a:cubicBezTo>
                  <a:lnTo>
                    <a:pt x="140571" y="169731"/>
                  </a:lnTo>
                  <a:lnTo>
                    <a:pt x="167293" y="169731"/>
                  </a:lnTo>
                  <a:lnTo>
                    <a:pt x="167293" y="184304"/>
                  </a:lnTo>
                  <a:lnTo>
                    <a:pt x="122171" y="184304"/>
                  </a:lnTo>
                  <a:lnTo>
                    <a:pt x="122171" y="155500"/>
                  </a:lnTo>
                  <a:cubicBezTo>
                    <a:pt x="111069" y="173892"/>
                    <a:pt x="90937" y="187085"/>
                    <a:pt x="60736" y="18708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0" name="Freeform: Shape 259">
              <a:extLst>
                <a:ext uri="{FF2B5EF4-FFF2-40B4-BE49-F238E27FC236}">
                  <a16:creationId xmlns:a16="http://schemas.microsoft.com/office/drawing/2014/main" id="{0E2AF719-A2D3-4B84-BC8C-BE341302F764}"/>
                </a:ext>
              </a:extLst>
            </p:cNvPr>
            <p:cNvSpPr/>
            <p:nvPr/>
          </p:nvSpPr>
          <p:spPr>
            <a:xfrm>
              <a:off x="5250911" y="2474161"/>
              <a:ext cx="73016" cy="266667"/>
            </a:xfrm>
            <a:custGeom>
              <a:avLst/>
              <a:gdLst>
                <a:gd name="connsiteX0" fmla="*/ 1388 w 73015"/>
                <a:gd name="connsiteY0" fmla="*/ 268304 h 266666"/>
                <a:gd name="connsiteX1" fmla="*/ 1388 w 73015"/>
                <a:gd name="connsiteY1" fmla="*/ 253731 h 266666"/>
                <a:gd name="connsiteX2" fmla="*/ 28110 w 73015"/>
                <a:gd name="connsiteY2" fmla="*/ 253731 h 266666"/>
                <a:gd name="connsiteX3" fmla="*/ 28110 w 73015"/>
                <a:gd name="connsiteY3" fmla="*/ 15276 h 266666"/>
                <a:gd name="connsiteX4" fmla="*/ 0 w 73015"/>
                <a:gd name="connsiteY4" fmla="*/ 15276 h 266666"/>
                <a:gd name="connsiteX5" fmla="*/ 0 w 73015"/>
                <a:gd name="connsiteY5" fmla="*/ 0 h 266666"/>
                <a:gd name="connsiteX6" fmla="*/ 46510 w 73015"/>
                <a:gd name="connsiteY6" fmla="*/ 0 h 266666"/>
                <a:gd name="connsiteX7" fmla="*/ 46510 w 73015"/>
                <a:gd name="connsiteY7" fmla="*/ 253731 h 266666"/>
                <a:gd name="connsiteX8" fmla="*/ 73930 w 73015"/>
                <a:gd name="connsiteY8" fmla="*/ 253731 h 266666"/>
                <a:gd name="connsiteX9" fmla="*/ 73930 w 73015"/>
                <a:gd name="connsiteY9" fmla="*/ 268304 h 2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15" h="266666">
                  <a:moveTo>
                    <a:pt x="1388" y="268304"/>
                  </a:moveTo>
                  <a:lnTo>
                    <a:pt x="1388" y="253731"/>
                  </a:lnTo>
                  <a:lnTo>
                    <a:pt x="28110" y="253731"/>
                  </a:lnTo>
                  <a:lnTo>
                    <a:pt x="28110" y="15276"/>
                  </a:lnTo>
                  <a:lnTo>
                    <a:pt x="0" y="15276"/>
                  </a:lnTo>
                  <a:lnTo>
                    <a:pt x="0" y="0"/>
                  </a:lnTo>
                  <a:lnTo>
                    <a:pt x="46510" y="0"/>
                  </a:lnTo>
                  <a:lnTo>
                    <a:pt x="46510" y="253731"/>
                  </a:lnTo>
                  <a:lnTo>
                    <a:pt x="73930" y="253731"/>
                  </a:lnTo>
                  <a:lnTo>
                    <a:pt x="73930" y="268304"/>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1" name="Freeform: Shape 260">
              <a:extLst>
                <a:ext uri="{FF2B5EF4-FFF2-40B4-BE49-F238E27FC236}">
                  <a16:creationId xmlns:a16="http://schemas.microsoft.com/office/drawing/2014/main" id="{B88B5800-9111-4EF5-BD3C-BB6565E34FEA}"/>
                </a:ext>
              </a:extLst>
            </p:cNvPr>
            <p:cNvSpPr/>
            <p:nvPr/>
          </p:nvSpPr>
          <p:spPr>
            <a:xfrm>
              <a:off x="1545295" y="1716567"/>
              <a:ext cx="511111" cy="584127"/>
            </a:xfrm>
            <a:custGeom>
              <a:avLst/>
              <a:gdLst>
                <a:gd name="connsiteX0" fmla="*/ 172888 w 511111"/>
                <a:gd name="connsiteY0" fmla="*/ 434644 h 584126"/>
                <a:gd name="connsiteX1" fmla="*/ 238260 w 511111"/>
                <a:gd name="connsiteY1" fmla="*/ 440646 h 584126"/>
                <a:gd name="connsiteX2" fmla="*/ 340956 w 511111"/>
                <a:gd name="connsiteY2" fmla="*/ 354920 h 584126"/>
                <a:gd name="connsiteX3" fmla="*/ 243352 w 511111"/>
                <a:gd name="connsiteY3" fmla="*/ 268334 h 584126"/>
                <a:gd name="connsiteX4" fmla="*/ 172888 w 511111"/>
                <a:gd name="connsiteY4" fmla="*/ 278624 h 584126"/>
                <a:gd name="connsiteX5" fmla="*/ 0 w 511111"/>
                <a:gd name="connsiteY5" fmla="*/ 0 h 584126"/>
                <a:gd name="connsiteX6" fmla="*/ 172888 w 511111"/>
                <a:gd name="connsiteY6" fmla="*/ 0 h 584126"/>
                <a:gd name="connsiteX7" fmla="*/ 172888 w 511111"/>
                <a:gd name="connsiteY7" fmla="*/ 143170 h 584126"/>
                <a:gd name="connsiteX8" fmla="*/ 278378 w 511111"/>
                <a:gd name="connsiteY8" fmla="*/ 124309 h 584126"/>
                <a:gd name="connsiteX9" fmla="*/ 512625 w 511111"/>
                <a:gd name="connsiteY9" fmla="*/ 360063 h 584126"/>
                <a:gd name="connsiteX10" fmla="*/ 281777 w 511111"/>
                <a:gd name="connsiteY10" fmla="*/ 584672 h 584126"/>
                <a:gd name="connsiteX11" fmla="*/ 0 w 511111"/>
                <a:gd name="connsiteY11" fmla="*/ 584672 h 58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6">
                  <a:moveTo>
                    <a:pt x="172888" y="434644"/>
                  </a:moveTo>
                  <a:cubicBezTo>
                    <a:pt x="195805" y="438932"/>
                    <a:pt x="221286" y="440646"/>
                    <a:pt x="238260" y="440646"/>
                  </a:cubicBezTo>
                  <a:cubicBezTo>
                    <a:pt x="300215" y="440646"/>
                    <a:pt x="340956" y="407216"/>
                    <a:pt x="340956" y="354920"/>
                  </a:cubicBezTo>
                  <a:cubicBezTo>
                    <a:pt x="340956" y="303483"/>
                    <a:pt x="301062" y="268334"/>
                    <a:pt x="243352" y="268334"/>
                  </a:cubicBezTo>
                  <a:cubicBezTo>
                    <a:pt x="222133" y="268334"/>
                    <a:pt x="196651" y="270903"/>
                    <a:pt x="172888" y="278624"/>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41"/>
                    <a:pt x="442183" y="584672"/>
                    <a:pt x="281777" y="584672"/>
                  </a:cubicBez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2" name="Freeform: Shape 261">
              <a:extLst>
                <a:ext uri="{FF2B5EF4-FFF2-40B4-BE49-F238E27FC236}">
                  <a16:creationId xmlns:a16="http://schemas.microsoft.com/office/drawing/2014/main" id="{342D76AC-CED1-41BE-9D2F-A6FAE5E7140B}"/>
                </a:ext>
              </a:extLst>
            </p:cNvPr>
            <p:cNvSpPr/>
            <p:nvPr/>
          </p:nvSpPr>
          <p:spPr>
            <a:xfrm>
              <a:off x="2084676" y="1840876"/>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77"/>
                    <a:pt x="355081" y="234040"/>
                  </a:cubicBezTo>
                  <a:cubicBezTo>
                    <a:pt x="355081" y="182603"/>
                    <a:pt x="317921" y="146599"/>
                    <a:pt x="263953" y="146599"/>
                  </a:cubicBezTo>
                  <a:cubicBezTo>
                    <a:pt x="209985" y="146599"/>
                    <a:pt x="172825" y="182603"/>
                    <a:pt x="172825" y="234040"/>
                  </a:cubicBezTo>
                  <a:cubicBezTo>
                    <a:pt x="172825" y="285477"/>
                    <a:pt x="209985" y="321485"/>
                    <a:pt x="263953" y="321485"/>
                  </a:cubicBezTo>
                  <a:moveTo>
                    <a:pt x="263953" y="0"/>
                  </a:moveTo>
                  <a:cubicBezTo>
                    <a:pt x="454915" y="0"/>
                    <a:pt x="527901" y="124309"/>
                    <a:pt x="527901" y="234040"/>
                  </a:cubicBezTo>
                  <a:cubicBezTo>
                    <a:pt x="527901" y="354060"/>
                    <a:pt x="443880" y="468079"/>
                    <a:pt x="265650" y="468079"/>
                  </a:cubicBezTo>
                  <a:cubicBezTo>
                    <a:pt x="74688" y="468079"/>
                    <a:pt x="0" y="344630"/>
                    <a:pt x="0" y="234040"/>
                  </a:cubicBezTo>
                  <a:cubicBezTo>
                    <a:pt x="0" y="117447"/>
                    <a:pt x="78933" y="0"/>
                    <a:pt x="263953"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3" name="Freeform: Shape 262">
              <a:extLst>
                <a:ext uri="{FF2B5EF4-FFF2-40B4-BE49-F238E27FC236}">
                  <a16:creationId xmlns:a16="http://schemas.microsoft.com/office/drawing/2014/main" id="{8E745E84-0D2D-423D-9495-7FC22A44A50D}"/>
                </a:ext>
              </a:extLst>
            </p:cNvPr>
            <p:cNvSpPr/>
            <p:nvPr/>
          </p:nvSpPr>
          <p:spPr>
            <a:xfrm>
              <a:off x="2647641" y="1716567"/>
              <a:ext cx="171429" cy="584127"/>
            </a:xfrm>
            <a:custGeom>
              <a:avLst/>
              <a:gdLst>
                <a:gd name="connsiteX0" fmla="*/ 0 w 171428"/>
                <a:gd name="connsiteY0" fmla="*/ 0 h 584126"/>
                <a:gd name="connsiteX1" fmla="*/ 172643 w 171428"/>
                <a:gd name="connsiteY1" fmla="*/ 0 h 584126"/>
                <a:gd name="connsiteX2" fmla="*/ 172643 w 171428"/>
                <a:gd name="connsiteY2" fmla="*/ 584672 h 584126"/>
                <a:gd name="connsiteX3" fmla="*/ 0 w 171428"/>
                <a:gd name="connsiteY3" fmla="*/ 584672 h 584126"/>
              </a:gdLst>
              <a:ahLst/>
              <a:cxnLst>
                <a:cxn ang="0">
                  <a:pos x="connsiteX0" y="connsiteY0"/>
                </a:cxn>
                <a:cxn ang="0">
                  <a:pos x="connsiteX1" y="connsiteY1"/>
                </a:cxn>
                <a:cxn ang="0">
                  <a:pos x="connsiteX2" y="connsiteY2"/>
                </a:cxn>
                <a:cxn ang="0">
                  <a:pos x="connsiteX3" y="connsiteY3"/>
                </a:cxn>
              </a:cxnLst>
              <a:rect l="l" t="t" r="r" b="b"/>
              <a:pathLst>
                <a:path w="171428" h="584126">
                  <a:moveTo>
                    <a:pt x="0" y="0"/>
                  </a:moveTo>
                  <a:lnTo>
                    <a:pt x="172643" y="0"/>
                  </a:lnTo>
                  <a:lnTo>
                    <a:pt x="172643" y="584672"/>
                  </a:ln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4" name="Freeform: Shape 263">
              <a:extLst>
                <a:ext uri="{FF2B5EF4-FFF2-40B4-BE49-F238E27FC236}">
                  <a16:creationId xmlns:a16="http://schemas.microsoft.com/office/drawing/2014/main" id="{0473F82F-B1F3-400D-A4C6-A87F2C5F55E6}"/>
                </a:ext>
              </a:extLst>
            </p:cNvPr>
            <p:cNvSpPr/>
            <p:nvPr/>
          </p:nvSpPr>
          <p:spPr>
            <a:xfrm>
              <a:off x="2841605" y="2098916"/>
              <a:ext cx="203175" cy="209524"/>
            </a:xfrm>
            <a:custGeom>
              <a:avLst/>
              <a:gdLst>
                <a:gd name="connsiteX0" fmla="*/ 204787 w 203174"/>
                <a:gd name="connsiteY0" fmla="*/ 104592 h 209523"/>
                <a:gd name="connsiteX1" fmla="*/ 102810 w 203174"/>
                <a:gd name="connsiteY1" fmla="*/ 210035 h 209523"/>
                <a:gd name="connsiteX2" fmla="*/ 0 w 203174"/>
                <a:gd name="connsiteY2" fmla="*/ 104592 h 209523"/>
                <a:gd name="connsiteX3" fmla="*/ 102810 w 203174"/>
                <a:gd name="connsiteY3" fmla="*/ 0 h 209523"/>
                <a:gd name="connsiteX4" fmla="*/ 204787 w 203174"/>
                <a:gd name="connsiteY4" fmla="*/ 104592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92"/>
                  </a:moveTo>
                  <a:cubicBezTo>
                    <a:pt x="204787" y="162882"/>
                    <a:pt x="159648" y="210035"/>
                    <a:pt x="102810" y="210035"/>
                  </a:cubicBezTo>
                  <a:cubicBezTo>
                    <a:pt x="45972" y="210035"/>
                    <a:pt x="0" y="162882"/>
                    <a:pt x="0" y="104592"/>
                  </a:cubicBezTo>
                  <a:cubicBezTo>
                    <a:pt x="0" y="46298"/>
                    <a:pt x="45972" y="0"/>
                    <a:pt x="102810" y="0"/>
                  </a:cubicBezTo>
                  <a:cubicBezTo>
                    <a:pt x="159648" y="0"/>
                    <a:pt x="204787" y="46298"/>
                    <a:pt x="204787" y="10459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5" name="Freeform: Shape 264">
              <a:extLst>
                <a:ext uri="{FF2B5EF4-FFF2-40B4-BE49-F238E27FC236}">
                  <a16:creationId xmlns:a16="http://schemas.microsoft.com/office/drawing/2014/main" id="{73C0BD6A-1BC3-4C1D-8640-8B48FCD44CF0}"/>
                </a:ext>
              </a:extLst>
            </p:cNvPr>
            <p:cNvSpPr/>
            <p:nvPr/>
          </p:nvSpPr>
          <p:spPr>
            <a:xfrm>
              <a:off x="3047742" y="1840876"/>
              <a:ext cx="387302" cy="466667"/>
            </a:xfrm>
            <a:custGeom>
              <a:avLst/>
              <a:gdLst>
                <a:gd name="connsiteX0" fmla="*/ 389172 w 387301"/>
                <a:gd name="connsiteY0" fmla="*/ 439787 h 466666"/>
                <a:gd name="connsiteX1" fmla="*/ 249468 w 387301"/>
                <a:gd name="connsiteY1" fmla="*/ 468079 h 466666"/>
                <a:gd name="connsiteX2" fmla="*/ 0 w 387301"/>
                <a:gd name="connsiteY2" fmla="*/ 236609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9 h 466666"/>
                <a:gd name="connsiteX8" fmla="*/ 281070 w 387301"/>
                <a:gd name="connsiteY8" fmla="*/ 321485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09"/>
                  </a:cubicBezTo>
                  <a:cubicBezTo>
                    <a:pt x="0" y="123449"/>
                    <a:pt x="74006" y="0"/>
                    <a:pt x="244478" y="0"/>
                  </a:cubicBezTo>
                  <a:cubicBezTo>
                    <a:pt x="291047" y="0"/>
                    <a:pt x="340939" y="7716"/>
                    <a:pt x="385849" y="23145"/>
                  </a:cubicBezTo>
                  <a:lnTo>
                    <a:pt x="385849" y="173172"/>
                  </a:lnTo>
                  <a:cubicBezTo>
                    <a:pt x="347597" y="155170"/>
                    <a:pt x="312668" y="146594"/>
                    <a:pt x="276080" y="146594"/>
                  </a:cubicBezTo>
                  <a:cubicBezTo>
                    <a:pt x="214543" y="146594"/>
                    <a:pt x="172965" y="182603"/>
                    <a:pt x="172965" y="234899"/>
                  </a:cubicBezTo>
                  <a:cubicBezTo>
                    <a:pt x="172965" y="286332"/>
                    <a:pt x="217037" y="321485"/>
                    <a:pt x="281070" y="321485"/>
                  </a:cubicBezTo>
                  <a:cubicBezTo>
                    <a:pt x="313502" y="321485"/>
                    <a:pt x="341773" y="313769"/>
                    <a:pt x="389172" y="293193"/>
                  </a:cubicBez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6" name="Freeform: Shape 265">
              <a:extLst>
                <a:ext uri="{FF2B5EF4-FFF2-40B4-BE49-F238E27FC236}">
                  <a16:creationId xmlns:a16="http://schemas.microsoft.com/office/drawing/2014/main" id="{7F9D708D-B502-41F3-86AB-63C8B6A7916C}"/>
                </a:ext>
              </a:extLst>
            </p:cNvPr>
            <p:cNvSpPr/>
            <p:nvPr/>
          </p:nvSpPr>
          <p:spPr>
            <a:xfrm>
              <a:off x="3459864" y="1840876"/>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77"/>
                    <a:pt x="355076" y="234040"/>
                  </a:cubicBezTo>
                  <a:cubicBezTo>
                    <a:pt x="355076" y="182603"/>
                    <a:pt x="317921" y="146599"/>
                    <a:pt x="263949" y="146599"/>
                  </a:cubicBezTo>
                  <a:cubicBezTo>
                    <a:pt x="209980" y="146599"/>
                    <a:pt x="172821" y="182603"/>
                    <a:pt x="172821" y="234040"/>
                  </a:cubicBezTo>
                  <a:cubicBezTo>
                    <a:pt x="172821" y="285477"/>
                    <a:pt x="209980" y="321485"/>
                    <a:pt x="263949" y="321485"/>
                  </a:cubicBezTo>
                  <a:moveTo>
                    <a:pt x="263949" y="0"/>
                  </a:moveTo>
                  <a:cubicBezTo>
                    <a:pt x="454911" y="0"/>
                    <a:pt x="527901" y="124309"/>
                    <a:pt x="527901" y="234040"/>
                  </a:cubicBezTo>
                  <a:cubicBezTo>
                    <a:pt x="527901" y="354060"/>
                    <a:pt x="443880" y="468079"/>
                    <a:pt x="265646" y="468079"/>
                  </a:cubicBezTo>
                  <a:cubicBezTo>
                    <a:pt x="74683" y="468079"/>
                    <a:pt x="0" y="344630"/>
                    <a:pt x="0" y="234040"/>
                  </a:cubicBezTo>
                  <a:cubicBezTo>
                    <a:pt x="0" y="117447"/>
                    <a:pt x="78929" y="0"/>
                    <a:pt x="263949"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7" name="Freeform: Shape 266">
              <a:extLst>
                <a:ext uri="{FF2B5EF4-FFF2-40B4-BE49-F238E27FC236}">
                  <a16:creationId xmlns:a16="http://schemas.microsoft.com/office/drawing/2014/main" id="{8BE0DFF5-8990-4D70-B86C-FA6FEED1092F}"/>
                </a:ext>
              </a:extLst>
            </p:cNvPr>
            <p:cNvSpPr/>
            <p:nvPr/>
          </p:nvSpPr>
          <p:spPr>
            <a:xfrm>
              <a:off x="4025225" y="1840876"/>
              <a:ext cx="758730" cy="460317"/>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599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88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88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1"/>
                    <a:pt x="263580" y="0"/>
                    <a:pt x="318166" y="0"/>
                  </a:cubicBezTo>
                  <a:cubicBezTo>
                    <a:pt x="380435" y="0"/>
                    <a:pt x="420528" y="24004"/>
                    <a:pt x="453794" y="80584"/>
                  </a:cubicBezTo>
                  <a:cubicBezTo>
                    <a:pt x="499004" y="28288"/>
                    <a:pt x="554445" y="0"/>
                    <a:pt x="614157" y="0"/>
                  </a:cubicBezTo>
                  <a:cubicBezTo>
                    <a:pt x="715664" y="0"/>
                    <a:pt x="759660" y="80584"/>
                    <a:pt x="759660" y="170599"/>
                  </a:cubicBezTo>
                  <a:lnTo>
                    <a:pt x="759660" y="460363"/>
                  </a:lnTo>
                  <a:lnTo>
                    <a:pt x="587093" y="460363"/>
                  </a:lnTo>
                  <a:lnTo>
                    <a:pt x="587093" y="200605"/>
                  </a:lnTo>
                  <a:cubicBezTo>
                    <a:pt x="587093" y="168029"/>
                    <a:pt x="567969" y="146599"/>
                    <a:pt x="538966" y="146599"/>
                  </a:cubicBezTo>
                  <a:cubicBezTo>
                    <a:pt x="513374" y="146599"/>
                    <a:pt x="484630" y="162886"/>
                    <a:pt x="466721" y="192888"/>
                  </a:cubicBezTo>
                  <a:lnTo>
                    <a:pt x="466721" y="460363"/>
                  </a:lnTo>
                  <a:lnTo>
                    <a:pt x="292939" y="460363"/>
                  </a:lnTo>
                  <a:lnTo>
                    <a:pt x="292939" y="204033"/>
                  </a:lnTo>
                  <a:cubicBezTo>
                    <a:pt x="292939" y="170599"/>
                    <a:pt x="272956" y="146599"/>
                    <a:pt x="242251" y="146599"/>
                  </a:cubicBezTo>
                  <a:cubicBezTo>
                    <a:pt x="220071" y="146599"/>
                    <a:pt x="191331" y="162886"/>
                    <a:pt x="172567" y="192888"/>
                  </a:cubicBezTo>
                  <a:lnTo>
                    <a:pt x="172567" y="460363"/>
                  </a:lnTo>
                  <a:lnTo>
                    <a:pt x="0" y="4603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8" name="Freeform: Shape 267">
              <a:extLst>
                <a:ext uri="{FF2B5EF4-FFF2-40B4-BE49-F238E27FC236}">
                  <a16:creationId xmlns:a16="http://schemas.microsoft.com/office/drawing/2014/main" id="{7D2A01EA-15D4-454A-8107-A34AD2AB3999}"/>
                </a:ext>
              </a:extLst>
            </p:cNvPr>
            <p:cNvSpPr/>
            <p:nvPr/>
          </p:nvSpPr>
          <p:spPr>
            <a:xfrm>
              <a:off x="4727314" y="1424826"/>
              <a:ext cx="520635" cy="526984"/>
            </a:xfrm>
            <a:custGeom>
              <a:avLst/>
              <a:gdLst>
                <a:gd name="connsiteX0" fmla="*/ 261917 w 520634"/>
                <a:gd name="connsiteY0" fmla="*/ 0 h 526984"/>
                <a:gd name="connsiteX1" fmla="*/ 0 w 520634"/>
                <a:gd name="connsiteY1" fmla="*/ 264863 h 526984"/>
                <a:gd name="connsiteX2" fmla="*/ 261917 w 520634"/>
                <a:gd name="connsiteY2" fmla="*/ 529611 h 526984"/>
                <a:gd name="connsiteX3" fmla="*/ 523770 w 520634"/>
                <a:gd name="connsiteY3" fmla="*/ 264863 h 526984"/>
                <a:gd name="connsiteX4" fmla="*/ 261917 w 520634"/>
                <a:gd name="connsiteY4" fmla="*/ 0 h 526984"/>
                <a:gd name="connsiteX5" fmla="*/ 261917 w 520634"/>
                <a:gd name="connsiteY5" fmla="*/ 16775 h 526984"/>
                <a:gd name="connsiteX6" fmla="*/ 506996 w 520634"/>
                <a:gd name="connsiteY6" fmla="*/ 264863 h 526984"/>
                <a:gd name="connsiteX7" fmla="*/ 261917 w 520634"/>
                <a:gd name="connsiteY7" fmla="*/ 512837 h 526984"/>
                <a:gd name="connsiteX8" fmla="*/ 16770 w 520634"/>
                <a:gd name="connsiteY8" fmla="*/ 264863 h 526984"/>
                <a:gd name="connsiteX9" fmla="*/ 261917 w 520634"/>
                <a:gd name="connsiteY9" fmla="*/ 1677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917" y="0"/>
                  </a:moveTo>
                  <a:cubicBezTo>
                    <a:pt x="117494" y="0"/>
                    <a:pt x="0" y="118815"/>
                    <a:pt x="0" y="264863"/>
                  </a:cubicBezTo>
                  <a:cubicBezTo>
                    <a:pt x="0" y="410848"/>
                    <a:pt x="117494" y="529611"/>
                    <a:pt x="261917" y="529611"/>
                  </a:cubicBezTo>
                  <a:cubicBezTo>
                    <a:pt x="406302" y="529611"/>
                    <a:pt x="523770" y="410848"/>
                    <a:pt x="523770" y="264863"/>
                  </a:cubicBezTo>
                  <a:cubicBezTo>
                    <a:pt x="523770" y="118815"/>
                    <a:pt x="406302" y="0"/>
                    <a:pt x="261917" y="0"/>
                  </a:cubicBezTo>
                  <a:moveTo>
                    <a:pt x="261917" y="16775"/>
                  </a:moveTo>
                  <a:cubicBezTo>
                    <a:pt x="397057" y="16775"/>
                    <a:pt x="506996" y="128067"/>
                    <a:pt x="506996" y="264863"/>
                  </a:cubicBezTo>
                  <a:cubicBezTo>
                    <a:pt x="506996" y="401599"/>
                    <a:pt x="397057" y="512837"/>
                    <a:pt x="261917" y="512837"/>
                  </a:cubicBezTo>
                  <a:cubicBezTo>
                    <a:pt x="126743" y="512837"/>
                    <a:pt x="16770" y="401599"/>
                    <a:pt x="16770" y="264863"/>
                  </a:cubicBezTo>
                  <a:cubicBezTo>
                    <a:pt x="16770" y="128067"/>
                    <a:pt x="126743" y="16775"/>
                    <a:pt x="261917" y="1677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39" name="Freeform: Shape 268">
              <a:extLst>
                <a:ext uri="{FF2B5EF4-FFF2-40B4-BE49-F238E27FC236}">
                  <a16:creationId xmlns:a16="http://schemas.microsoft.com/office/drawing/2014/main" id="{5807B1DF-955F-42C0-8F6C-A549046BA6F0}"/>
                </a:ext>
              </a:extLst>
            </p:cNvPr>
            <p:cNvSpPr/>
            <p:nvPr/>
          </p:nvSpPr>
          <p:spPr>
            <a:xfrm>
              <a:off x="4797274" y="1499588"/>
              <a:ext cx="196825" cy="212698"/>
            </a:xfrm>
            <a:custGeom>
              <a:avLst/>
              <a:gdLst>
                <a:gd name="connsiteX0" fmla="*/ 137354 w 196825"/>
                <a:gd name="connsiteY0" fmla="*/ 18491 h 212698"/>
                <a:gd name="connsiteX1" fmla="*/ 137900 w 196825"/>
                <a:gd name="connsiteY1" fmla="*/ 19511 h 212698"/>
                <a:gd name="connsiteX2" fmla="*/ 70501 w 196825"/>
                <a:gd name="connsiteY2" fmla="*/ 214020 h 212698"/>
                <a:gd name="connsiteX3" fmla="*/ 0 w 196825"/>
                <a:gd name="connsiteY3" fmla="*/ 152886 h 212698"/>
                <a:gd name="connsiteX4" fmla="*/ 122683 w 196825"/>
                <a:gd name="connsiteY4" fmla="*/ 357 h 212698"/>
                <a:gd name="connsiteX5" fmla="*/ 138226 w 196825"/>
                <a:gd name="connsiteY5" fmla="*/ 13280 h 212698"/>
                <a:gd name="connsiteX6" fmla="*/ 138446 w 196825"/>
                <a:gd name="connsiteY6" fmla="*/ 20527 h 212698"/>
                <a:gd name="connsiteX7" fmla="*/ 19568 w 196825"/>
                <a:gd name="connsiteY7" fmla="*/ 162609 h 212698"/>
                <a:gd name="connsiteX8" fmla="*/ 63352 w 196825"/>
                <a:gd name="connsiteY8" fmla="*/ 195053 h 212698"/>
                <a:gd name="connsiteX9" fmla="*/ 184520 w 196825"/>
                <a:gd name="connsiteY9" fmla="*/ 107244 h 212698"/>
                <a:gd name="connsiteX10" fmla="*/ 154167 w 196825"/>
                <a:gd name="connsiteY10" fmla="*/ 86490 h 212698"/>
                <a:gd name="connsiteX11" fmla="*/ 69494 w 196825"/>
                <a:gd name="connsiteY11" fmla="*/ 146875 h 212698"/>
                <a:gd name="connsiteX12" fmla="*/ 63543 w 196825"/>
                <a:gd name="connsiteY12" fmla="*/ 149229 h 212698"/>
                <a:gd name="connsiteX13" fmla="*/ 56000 w 196825"/>
                <a:gd name="connsiteY13" fmla="*/ 141788 h 212698"/>
                <a:gd name="connsiteX14" fmla="*/ 142484 w 196825"/>
                <a:gd name="connsiteY14" fmla="*/ 62901 h 212698"/>
                <a:gd name="connsiteX15" fmla="*/ 199322 w 196825"/>
                <a:gd name="connsiteY15" fmla="*/ 112658 h 212698"/>
                <a:gd name="connsiteX16" fmla="*/ 70501 w 196825"/>
                <a:gd name="connsiteY16" fmla="*/ 214020 h 21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825" h="212698">
                  <a:moveTo>
                    <a:pt x="137354" y="18491"/>
                  </a:moveTo>
                  <a:lnTo>
                    <a:pt x="137900" y="19511"/>
                  </a:lnTo>
                  <a:close/>
                  <a:moveTo>
                    <a:pt x="70501" y="214020"/>
                  </a:moveTo>
                  <a:cubicBezTo>
                    <a:pt x="36597" y="214020"/>
                    <a:pt x="0" y="190647"/>
                    <a:pt x="0" y="152886"/>
                  </a:cubicBezTo>
                  <a:cubicBezTo>
                    <a:pt x="0" y="81034"/>
                    <a:pt x="91242" y="15020"/>
                    <a:pt x="122683" y="357"/>
                  </a:cubicBezTo>
                  <a:cubicBezTo>
                    <a:pt x="127598" y="-1945"/>
                    <a:pt x="135293" y="7409"/>
                    <a:pt x="138226" y="13280"/>
                  </a:cubicBezTo>
                  <a:cubicBezTo>
                    <a:pt x="140630" y="18080"/>
                    <a:pt x="139674" y="19871"/>
                    <a:pt x="138446" y="20527"/>
                  </a:cubicBezTo>
                  <a:cubicBezTo>
                    <a:pt x="81189" y="51189"/>
                    <a:pt x="19568" y="108725"/>
                    <a:pt x="19568" y="162609"/>
                  </a:cubicBezTo>
                  <a:cubicBezTo>
                    <a:pt x="19568" y="185957"/>
                    <a:pt x="31843" y="195053"/>
                    <a:pt x="63352" y="195053"/>
                  </a:cubicBezTo>
                  <a:cubicBezTo>
                    <a:pt x="100398" y="195053"/>
                    <a:pt x="184520" y="144027"/>
                    <a:pt x="184520" y="107244"/>
                  </a:cubicBezTo>
                  <a:cubicBezTo>
                    <a:pt x="184520" y="93475"/>
                    <a:pt x="174302" y="86490"/>
                    <a:pt x="154167" y="86490"/>
                  </a:cubicBezTo>
                  <a:cubicBezTo>
                    <a:pt x="104258" y="86490"/>
                    <a:pt x="77363" y="119019"/>
                    <a:pt x="69494" y="146875"/>
                  </a:cubicBezTo>
                  <a:cubicBezTo>
                    <a:pt x="68906" y="148958"/>
                    <a:pt x="66616" y="149860"/>
                    <a:pt x="63543" y="149229"/>
                  </a:cubicBezTo>
                  <a:cubicBezTo>
                    <a:pt x="59555" y="148412"/>
                    <a:pt x="55543" y="145335"/>
                    <a:pt x="56000" y="141788"/>
                  </a:cubicBezTo>
                  <a:cubicBezTo>
                    <a:pt x="59208" y="117072"/>
                    <a:pt x="85430" y="62901"/>
                    <a:pt x="142484" y="62901"/>
                  </a:cubicBezTo>
                  <a:cubicBezTo>
                    <a:pt x="168067" y="62901"/>
                    <a:pt x="199322" y="85860"/>
                    <a:pt x="199322" y="112658"/>
                  </a:cubicBezTo>
                  <a:cubicBezTo>
                    <a:pt x="199322" y="164865"/>
                    <a:pt x="126751" y="214020"/>
                    <a:pt x="70501" y="21402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0" name="Freeform: Shape 269">
              <a:extLst>
                <a:ext uri="{FF2B5EF4-FFF2-40B4-BE49-F238E27FC236}">
                  <a16:creationId xmlns:a16="http://schemas.microsoft.com/office/drawing/2014/main" id="{1448D4FF-2705-4A81-B94C-1856B6CEDEFB}"/>
                </a:ext>
              </a:extLst>
            </p:cNvPr>
            <p:cNvSpPr/>
            <p:nvPr/>
          </p:nvSpPr>
          <p:spPr>
            <a:xfrm>
              <a:off x="4873769" y="1700254"/>
              <a:ext cx="168254" cy="187302"/>
            </a:xfrm>
            <a:custGeom>
              <a:avLst/>
              <a:gdLst>
                <a:gd name="connsiteX0" fmla="*/ 75886 w 168253"/>
                <a:gd name="connsiteY0" fmla="*/ 187606 h 187301"/>
                <a:gd name="connsiteX1" fmla="*/ 0 w 168253"/>
                <a:gd name="connsiteY1" fmla="*/ 127145 h 187301"/>
                <a:gd name="connsiteX2" fmla="*/ 89282 w 168253"/>
                <a:gd name="connsiteY2" fmla="*/ 1930 h 187301"/>
                <a:gd name="connsiteX3" fmla="*/ 90738 w 168253"/>
                <a:gd name="connsiteY3" fmla="*/ 804 h 187301"/>
                <a:gd name="connsiteX4" fmla="*/ 108757 w 168253"/>
                <a:gd name="connsiteY4" fmla="*/ 9371 h 187301"/>
                <a:gd name="connsiteX5" fmla="*/ 109913 w 168253"/>
                <a:gd name="connsiteY5" fmla="*/ 17537 h 187301"/>
                <a:gd name="connsiteX6" fmla="*/ 17024 w 168253"/>
                <a:gd name="connsiteY6" fmla="*/ 139462 h 187301"/>
                <a:gd name="connsiteX7" fmla="*/ 52800 w 168253"/>
                <a:gd name="connsiteY7" fmla="*/ 167217 h 187301"/>
                <a:gd name="connsiteX8" fmla="*/ 154290 w 168253"/>
                <a:gd name="connsiteY8" fmla="*/ 143691 h 187301"/>
                <a:gd name="connsiteX9" fmla="*/ 166903 w 168253"/>
                <a:gd name="connsiteY9" fmla="*/ 153075 h 187301"/>
                <a:gd name="connsiteX10" fmla="*/ 166467 w 168253"/>
                <a:gd name="connsiteY10" fmla="*/ 162573 h 187301"/>
                <a:gd name="connsiteX11" fmla="*/ 75886 w 168253"/>
                <a:gd name="connsiteY11" fmla="*/ 187606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3" h="187301">
                  <a:moveTo>
                    <a:pt x="75886" y="187606"/>
                  </a:moveTo>
                  <a:cubicBezTo>
                    <a:pt x="47704" y="187606"/>
                    <a:pt x="0" y="174869"/>
                    <a:pt x="0" y="127145"/>
                  </a:cubicBezTo>
                  <a:cubicBezTo>
                    <a:pt x="0" y="90290"/>
                    <a:pt x="30874" y="46988"/>
                    <a:pt x="89282" y="1930"/>
                  </a:cubicBezTo>
                  <a:lnTo>
                    <a:pt x="90738" y="804"/>
                  </a:lnTo>
                  <a:cubicBezTo>
                    <a:pt x="94628" y="-2231"/>
                    <a:pt x="104355" y="3915"/>
                    <a:pt x="108757" y="9371"/>
                  </a:cubicBezTo>
                  <a:cubicBezTo>
                    <a:pt x="112728" y="14294"/>
                    <a:pt x="110891" y="16724"/>
                    <a:pt x="109913" y="17537"/>
                  </a:cubicBezTo>
                  <a:cubicBezTo>
                    <a:pt x="82120" y="40804"/>
                    <a:pt x="17024" y="95289"/>
                    <a:pt x="17024" y="139462"/>
                  </a:cubicBezTo>
                  <a:cubicBezTo>
                    <a:pt x="17024" y="156584"/>
                    <a:pt x="30730" y="167217"/>
                    <a:pt x="52800" y="167217"/>
                  </a:cubicBezTo>
                  <a:cubicBezTo>
                    <a:pt x="81752" y="167217"/>
                    <a:pt x="117790" y="158861"/>
                    <a:pt x="154290" y="143691"/>
                  </a:cubicBezTo>
                  <a:cubicBezTo>
                    <a:pt x="158971" y="141769"/>
                    <a:pt x="164474" y="148012"/>
                    <a:pt x="166903" y="153075"/>
                  </a:cubicBezTo>
                  <a:cubicBezTo>
                    <a:pt x="169104" y="157667"/>
                    <a:pt x="168939" y="161214"/>
                    <a:pt x="166467" y="162573"/>
                  </a:cubicBezTo>
                  <a:cubicBezTo>
                    <a:pt x="134031" y="180351"/>
                    <a:pt x="107788" y="187606"/>
                    <a:pt x="75886" y="187606"/>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1" name="Freeform: Shape 270">
              <a:extLst>
                <a:ext uri="{FF2B5EF4-FFF2-40B4-BE49-F238E27FC236}">
                  <a16:creationId xmlns:a16="http://schemas.microsoft.com/office/drawing/2014/main" id="{8F48709C-53B0-4F3D-B965-9BBC276DF613}"/>
                </a:ext>
              </a:extLst>
            </p:cNvPr>
            <p:cNvSpPr/>
            <p:nvPr/>
          </p:nvSpPr>
          <p:spPr>
            <a:xfrm>
              <a:off x="5002849" y="1555632"/>
              <a:ext cx="174603" cy="158730"/>
            </a:xfrm>
            <a:custGeom>
              <a:avLst/>
              <a:gdLst>
                <a:gd name="connsiteX0" fmla="*/ 69937 w 174603"/>
                <a:gd name="connsiteY0" fmla="*/ 160579 h 158730"/>
                <a:gd name="connsiteX1" fmla="*/ 7609 w 174603"/>
                <a:gd name="connsiteY1" fmla="*/ 113219 h 158730"/>
                <a:gd name="connsiteX2" fmla="*/ 17408 w 174603"/>
                <a:gd name="connsiteY2" fmla="*/ 92186 h 158730"/>
                <a:gd name="connsiteX3" fmla="*/ 27525 w 174603"/>
                <a:gd name="connsiteY3" fmla="*/ 91687 h 158730"/>
                <a:gd name="connsiteX4" fmla="*/ 37040 w 174603"/>
                <a:gd name="connsiteY4" fmla="*/ 98734 h 158730"/>
                <a:gd name="connsiteX5" fmla="*/ 35753 w 174603"/>
                <a:gd name="connsiteY5" fmla="*/ 102095 h 158730"/>
                <a:gd name="connsiteX6" fmla="*/ 22936 w 174603"/>
                <a:gd name="connsiteY6" fmla="*/ 125049 h 158730"/>
                <a:gd name="connsiteX7" fmla="*/ 49129 w 174603"/>
                <a:gd name="connsiteY7" fmla="*/ 143212 h 158730"/>
                <a:gd name="connsiteX8" fmla="*/ 158843 w 174603"/>
                <a:gd name="connsiteY8" fmla="*/ 55522 h 158730"/>
                <a:gd name="connsiteX9" fmla="*/ 121747 w 174603"/>
                <a:gd name="connsiteY9" fmla="*/ 22298 h 158730"/>
                <a:gd name="connsiteX10" fmla="*/ 18102 w 174603"/>
                <a:gd name="connsiteY10" fmla="*/ 80872 h 158730"/>
                <a:gd name="connsiteX11" fmla="*/ 14399 w 174603"/>
                <a:gd name="connsiteY11" fmla="*/ 82362 h 158730"/>
                <a:gd name="connsiteX12" fmla="*/ 1031 w 174603"/>
                <a:gd name="connsiteY12" fmla="*/ 68995 h 158730"/>
                <a:gd name="connsiteX13" fmla="*/ 892 w 174603"/>
                <a:gd name="connsiteY13" fmla="*/ 61701 h 158730"/>
                <a:gd name="connsiteX14" fmla="*/ 37785 w 174603"/>
                <a:gd name="connsiteY14" fmla="*/ 26573 h 158730"/>
                <a:gd name="connsiteX15" fmla="*/ 106576 w 174603"/>
                <a:gd name="connsiteY15" fmla="*/ 0 h 158730"/>
                <a:gd name="connsiteX16" fmla="*/ 174724 w 174603"/>
                <a:gd name="connsiteY16" fmla="*/ 65977 h 158730"/>
                <a:gd name="connsiteX17" fmla="*/ 69937 w 174603"/>
                <a:gd name="connsiteY17" fmla="*/ 160579 h 1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603" h="158730">
                  <a:moveTo>
                    <a:pt x="69937" y="160579"/>
                  </a:moveTo>
                  <a:cubicBezTo>
                    <a:pt x="8320" y="160579"/>
                    <a:pt x="7609" y="115153"/>
                    <a:pt x="7609" y="113219"/>
                  </a:cubicBezTo>
                  <a:cubicBezTo>
                    <a:pt x="7609" y="103081"/>
                    <a:pt x="13751" y="95691"/>
                    <a:pt x="17408" y="92186"/>
                  </a:cubicBezTo>
                  <a:cubicBezTo>
                    <a:pt x="20007" y="89689"/>
                    <a:pt x="25353" y="91005"/>
                    <a:pt x="27525" y="91687"/>
                  </a:cubicBezTo>
                  <a:cubicBezTo>
                    <a:pt x="31821" y="93028"/>
                    <a:pt x="36430" y="95733"/>
                    <a:pt x="37040" y="98734"/>
                  </a:cubicBezTo>
                  <a:cubicBezTo>
                    <a:pt x="37290" y="99983"/>
                    <a:pt x="36837" y="101172"/>
                    <a:pt x="35753" y="102095"/>
                  </a:cubicBezTo>
                  <a:cubicBezTo>
                    <a:pt x="27067" y="109460"/>
                    <a:pt x="22936" y="114776"/>
                    <a:pt x="22936" y="125049"/>
                  </a:cubicBezTo>
                  <a:cubicBezTo>
                    <a:pt x="22936" y="133858"/>
                    <a:pt x="32113" y="143212"/>
                    <a:pt x="49129" y="143212"/>
                  </a:cubicBezTo>
                  <a:cubicBezTo>
                    <a:pt x="116117" y="143212"/>
                    <a:pt x="158843" y="85634"/>
                    <a:pt x="158843" y="55522"/>
                  </a:cubicBezTo>
                  <a:cubicBezTo>
                    <a:pt x="158843" y="28059"/>
                    <a:pt x="138669" y="22298"/>
                    <a:pt x="121747" y="22298"/>
                  </a:cubicBezTo>
                  <a:cubicBezTo>
                    <a:pt x="62991" y="22298"/>
                    <a:pt x="19906" y="78480"/>
                    <a:pt x="18102" y="80872"/>
                  </a:cubicBezTo>
                  <a:cubicBezTo>
                    <a:pt x="17218" y="82040"/>
                    <a:pt x="15922" y="82544"/>
                    <a:pt x="14399" y="82362"/>
                  </a:cubicBezTo>
                  <a:cubicBezTo>
                    <a:pt x="9798" y="81786"/>
                    <a:pt x="3436" y="74705"/>
                    <a:pt x="1031" y="68995"/>
                  </a:cubicBezTo>
                  <a:cubicBezTo>
                    <a:pt x="-293" y="65845"/>
                    <a:pt x="-344" y="63318"/>
                    <a:pt x="892" y="61701"/>
                  </a:cubicBezTo>
                  <a:cubicBezTo>
                    <a:pt x="5611" y="55500"/>
                    <a:pt x="19389" y="40178"/>
                    <a:pt x="37785" y="26573"/>
                  </a:cubicBezTo>
                  <a:cubicBezTo>
                    <a:pt x="61637" y="8944"/>
                    <a:pt x="84786" y="0"/>
                    <a:pt x="106576" y="0"/>
                  </a:cubicBezTo>
                  <a:cubicBezTo>
                    <a:pt x="153395" y="0"/>
                    <a:pt x="174724" y="34205"/>
                    <a:pt x="174724" y="65977"/>
                  </a:cubicBezTo>
                  <a:cubicBezTo>
                    <a:pt x="174724" y="116376"/>
                    <a:pt x="125759" y="160579"/>
                    <a:pt x="69937" y="160579"/>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grpSp>
      <p:grpSp>
        <p:nvGrpSpPr>
          <p:cNvPr id="142" name="Graphic 5">
            <a:extLst>
              <a:ext uri="{FF2B5EF4-FFF2-40B4-BE49-F238E27FC236}">
                <a16:creationId xmlns:a16="http://schemas.microsoft.com/office/drawing/2014/main" id="{BCCE5408-3DCB-42AD-92CE-C68BBD72695C}"/>
              </a:ext>
            </a:extLst>
          </p:cNvPr>
          <p:cNvGrpSpPr>
            <a:grpSpLocks noChangeAspect="1"/>
          </p:cNvGrpSpPr>
          <p:nvPr userDrawn="1"/>
        </p:nvGrpSpPr>
        <p:grpSpPr>
          <a:xfrm>
            <a:off x="4684894" y="4089395"/>
            <a:ext cx="2833765" cy="849650"/>
            <a:chOff x="465433" y="2915883"/>
            <a:chExt cx="5400000" cy="1619048"/>
          </a:xfrm>
        </p:grpSpPr>
        <p:sp>
          <p:nvSpPr>
            <p:cNvPr id="143" name="Freeform: Shape 272">
              <a:extLst>
                <a:ext uri="{FF2B5EF4-FFF2-40B4-BE49-F238E27FC236}">
                  <a16:creationId xmlns:a16="http://schemas.microsoft.com/office/drawing/2014/main" id="{071B436D-06AE-4680-A4BF-CEDBE1340701}"/>
                </a:ext>
              </a:extLst>
            </p:cNvPr>
            <p:cNvSpPr/>
            <p:nvPr/>
          </p:nvSpPr>
          <p:spPr>
            <a:xfrm>
              <a:off x="1545295" y="3509765"/>
              <a:ext cx="511111" cy="584127"/>
            </a:xfrm>
            <a:custGeom>
              <a:avLst/>
              <a:gdLst>
                <a:gd name="connsiteX0" fmla="*/ 172888 w 511111"/>
                <a:gd name="connsiteY0" fmla="*/ 434645 h 584127"/>
                <a:gd name="connsiteX1" fmla="*/ 238260 w 511111"/>
                <a:gd name="connsiteY1" fmla="*/ 440647 h 584127"/>
                <a:gd name="connsiteX2" fmla="*/ 340956 w 511111"/>
                <a:gd name="connsiteY2" fmla="*/ 354920 h 584127"/>
                <a:gd name="connsiteX3" fmla="*/ 243352 w 511111"/>
                <a:gd name="connsiteY3" fmla="*/ 268334 h 584127"/>
                <a:gd name="connsiteX4" fmla="*/ 172888 w 511111"/>
                <a:gd name="connsiteY4" fmla="*/ 278624 h 584127"/>
                <a:gd name="connsiteX5" fmla="*/ 0 w 511111"/>
                <a:gd name="connsiteY5" fmla="*/ 0 h 584127"/>
                <a:gd name="connsiteX6" fmla="*/ 172888 w 511111"/>
                <a:gd name="connsiteY6" fmla="*/ 0 h 584127"/>
                <a:gd name="connsiteX7" fmla="*/ 172888 w 511111"/>
                <a:gd name="connsiteY7" fmla="*/ 143170 h 584127"/>
                <a:gd name="connsiteX8" fmla="*/ 278378 w 511111"/>
                <a:gd name="connsiteY8" fmla="*/ 124309 h 584127"/>
                <a:gd name="connsiteX9" fmla="*/ 512625 w 511111"/>
                <a:gd name="connsiteY9" fmla="*/ 360063 h 584127"/>
                <a:gd name="connsiteX10" fmla="*/ 281777 w 511111"/>
                <a:gd name="connsiteY10" fmla="*/ 584672 h 584127"/>
                <a:gd name="connsiteX11" fmla="*/ 0 w 511111"/>
                <a:gd name="connsiteY11" fmla="*/ 584672 h 58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1111" h="584127">
                  <a:moveTo>
                    <a:pt x="172888" y="434645"/>
                  </a:moveTo>
                  <a:cubicBezTo>
                    <a:pt x="195805" y="438932"/>
                    <a:pt x="221286" y="440647"/>
                    <a:pt x="238260" y="440647"/>
                  </a:cubicBezTo>
                  <a:cubicBezTo>
                    <a:pt x="300215" y="440647"/>
                    <a:pt x="340956" y="407216"/>
                    <a:pt x="340956" y="354920"/>
                  </a:cubicBezTo>
                  <a:cubicBezTo>
                    <a:pt x="340956" y="303483"/>
                    <a:pt x="301062" y="268334"/>
                    <a:pt x="243352" y="268334"/>
                  </a:cubicBezTo>
                  <a:cubicBezTo>
                    <a:pt x="222133" y="268334"/>
                    <a:pt x="196651" y="270903"/>
                    <a:pt x="172888" y="278624"/>
                  </a:cubicBezTo>
                  <a:close/>
                  <a:moveTo>
                    <a:pt x="0" y="0"/>
                  </a:moveTo>
                  <a:lnTo>
                    <a:pt x="172888" y="0"/>
                  </a:lnTo>
                  <a:lnTo>
                    <a:pt x="172888" y="143170"/>
                  </a:lnTo>
                  <a:cubicBezTo>
                    <a:pt x="206840" y="130311"/>
                    <a:pt x="241887" y="124309"/>
                    <a:pt x="278378" y="124309"/>
                  </a:cubicBezTo>
                  <a:cubicBezTo>
                    <a:pt x="414175" y="124309"/>
                    <a:pt x="512625" y="223754"/>
                    <a:pt x="512625" y="360063"/>
                  </a:cubicBezTo>
                  <a:cubicBezTo>
                    <a:pt x="512625" y="462941"/>
                    <a:pt x="442183" y="584672"/>
                    <a:pt x="281777" y="584672"/>
                  </a:cubicBez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4" name="Freeform: Shape 273">
              <a:extLst>
                <a:ext uri="{FF2B5EF4-FFF2-40B4-BE49-F238E27FC236}">
                  <a16:creationId xmlns:a16="http://schemas.microsoft.com/office/drawing/2014/main" id="{0BCB6E6C-29F7-4D62-A9EA-06ECE1F95EFD}"/>
                </a:ext>
              </a:extLst>
            </p:cNvPr>
            <p:cNvSpPr/>
            <p:nvPr/>
          </p:nvSpPr>
          <p:spPr>
            <a:xfrm>
              <a:off x="2084676" y="3634074"/>
              <a:ext cx="526984" cy="466667"/>
            </a:xfrm>
            <a:custGeom>
              <a:avLst/>
              <a:gdLst>
                <a:gd name="connsiteX0" fmla="*/ 263953 w 526984"/>
                <a:gd name="connsiteY0" fmla="*/ 321485 h 466666"/>
                <a:gd name="connsiteX1" fmla="*/ 355081 w 526984"/>
                <a:gd name="connsiteY1" fmla="*/ 234040 h 466666"/>
                <a:gd name="connsiteX2" fmla="*/ 263953 w 526984"/>
                <a:gd name="connsiteY2" fmla="*/ 146599 h 466666"/>
                <a:gd name="connsiteX3" fmla="*/ 172825 w 526984"/>
                <a:gd name="connsiteY3" fmla="*/ 234040 h 466666"/>
                <a:gd name="connsiteX4" fmla="*/ 263953 w 526984"/>
                <a:gd name="connsiteY4" fmla="*/ 321485 h 466666"/>
                <a:gd name="connsiteX5" fmla="*/ 263953 w 526984"/>
                <a:gd name="connsiteY5" fmla="*/ 0 h 466666"/>
                <a:gd name="connsiteX6" fmla="*/ 527901 w 526984"/>
                <a:gd name="connsiteY6" fmla="*/ 234040 h 466666"/>
                <a:gd name="connsiteX7" fmla="*/ 265650 w 526984"/>
                <a:gd name="connsiteY7" fmla="*/ 468079 h 466666"/>
                <a:gd name="connsiteX8" fmla="*/ 0 w 526984"/>
                <a:gd name="connsiteY8" fmla="*/ 234040 h 466666"/>
                <a:gd name="connsiteX9" fmla="*/ 263953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53" y="321485"/>
                  </a:moveTo>
                  <a:cubicBezTo>
                    <a:pt x="317921" y="321485"/>
                    <a:pt x="355081" y="285477"/>
                    <a:pt x="355081" y="234040"/>
                  </a:cubicBezTo>
                  <a:cubicBezTo>
                    <a:pt x="355081" y="182603"/>
                    <a:pt x="317921" y="146599"/>
                    <a:pt x="263953" y="146599"/>
                  </a:cubicBezTo>
                  <a:cubicBezTo>
                    <a:pt x="209985" y="146599"/>
                    <a:pt x="172825" y="182603"/>
                    <a:pt x="172825" y="234040"/>
                  </a:cubicBezTo>
                  <a:cubicBezTo>
                    <a:pt x="172825" y="285477"/>
                    <a:pt x="209985" y="321485"/>
                    <a:pt x="263953" y="321485"/>
                  </a:cubicBezTo>
                  <a:moveTo>
                    <a:pt x="263953" y="0"/>
                  </a:moveTo>
                  <a:cubicBezTo>
                    <a:pt x="454915" y="0"/>
                    <a:pt x="527901" y="124309"/>
                    <a:pt x="527901" y="234040"/>
                  </a:cubicBezTo>
                  <a:cubicBezTo>
                    <a:pt x="527901" y="354061"/>
                    <a:pt x="443880" y="468079"/>
                    <a:pt x="265650" y="468079"/>
                  </a:cubicBezTo>
                  <a:cubicBezTo>
                    <a:pt x="74688" y="468079"/>
                    <a:pt x="0" y="344630"/>
                    <a:pt x="0" y="234040"/>
                  </a:cubicBezTo>
                  <a:cubicBezTo>
                    <a:pt x="0" y="117447"/>
                    <a:pt x="78933" y="0"/>
                    <a:pt x="263953"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5" name="Freeform: Shape 274">
              <a:extLst>
                <a:ext uri="{FF2B5EF4-FFF2-40B4-BE49-F238E27FC236}">
                  <a16:creationId xmlns:a16="http://schemas.microsoft.com/office/drawing/2014/main" id="{C5650FAE-157F-4479-87CC-59F8AC2D1BDF}"/>
                </a:ext>
              </a:extLst>
            </p:cNvPr>
            <p:cNvSpPr/>
            <p:nvPr/>
          </p:nvSpPr>
          <p:spPr>
            <a:xfrm>
              <a:off x="2647641" y="3509765"/>
              <a:ext cx="171429" cy="584127"/>
            </a:xfrm>
            <a:custGeom>
              <a:avLst/>
              <a:gdLst>
                <a:gd name="connsiteX0" fmla="*/ 0 w 171428"/>
                <a:gd name="connsiteY0" fmla="*/ 0 h 584127"/>
                <a:gd name="connsiteX1" fmla="*/ 172643 w 171428"/>
                <a:gd name="connsiteY1" fmla="*/ 0 h 584127"/>
                <a:gd name="connsiteX2" fmla="*/ 172643 w 171428"/>
                <a:gd name="connsiteY2" fmla="*/ 584672 h 584127"/>
                <a:gd name="connsiteX3" fmla="*/ 0 w 171428"/>
                <a:gd name="connsiteY3" fmla="*/ 584672 h 584127"/>
              </a:gdLst>
              <a:ahLst/>
              <a:cxnLst>
                <a:cxn ang="0">
                  <a:pos x="connsiteX0" y="connsiteY0"/>
                </a:cxn>
                <a:cxn ang="0">
                  <a:pos x="connsiteX1" y="connsiteY1"/>
                </a:cxn>
                <a:cxn ang="0">
                  <a:pos x="connsiteX2" y="connsiteY2"/>
                </a:cxn>
                <a:cxn ang="0">
                  <a:pos x="connsiteX3" y="connsiteY3"/>
                </a:cxn>
              </a:cxnLst>
              <a:rect l="l" t="t" r="r" b="b"/>
              <a:pathLst>
                <a:path w="171428" h="584127">
                  <a:moveTo>
                    <a:pt x="0" y="0"/>
                  </a:moveTo>
                  <a:lnTo>
                    <a:pt x="172643" y="0"/>
                  </a:lnTo>
                  <a:lnTo>
                    <a:pt x="172643" y="584672"/>
                  </a:lnTo>
                  <a:lnTo>
                    <a:pt x="0" y="584672"/>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6" name="Freeform: Shape 275">
              <a:extLst>
                <a:ext uri="{FF2B5EF4-FFF2-40B4-BE49-F238E27FC236}">
                  <a16:creationId xmlns:a16="http://schemas.microsoft.com/office/drawing/2014/main" id="{881C8277-C576-4BBB-BD78-BFCC9C56F42B}"/>
                </a:ext>
              </a:extLst>
            </p:cNvPr>
            <p:cNvSpPr/>
            <p:nvPr/>
          </p:nvSpPr>
          <p:spPr>
            <a:xfrm>
              <a:off x="2841605" y="3892113"/>
              <a:ext cx="203175" cy="209524"/>
            </a:xfrm>
            <a:custGeom>
              <a:avLst/>
              <a:gdLst>
                <a:gd name="connsiteX0" fmla="*/ 204787 w 203174"/>
                <a:gd name="connsiteY0" fmla="*/ 104592 h 209523"/>
                <a:gd name="connsiteX1" fmla="*/ 102810 w 203174"/>
                <a:gd name="connsiteY1" fmla="*/ 210036 h 209523"/>
                <a:gd name="connsiteX2" fmla="*/ 0 w 203174"/>
                <a:gd name="connsiteY2" fmla="*/ 104592 h 209523"/>
                <a:gd name="connsiteX3" fmla="*/ 102810 w 203174"/>
                <a:gd name="connsiteY3" fmla="*/ 0 h 209523"/>
                <a:gd name="connsiteX4" fmla="*/ 204787 w 203174"/>
                <a:gd name="connsiteY4" fmla="*/ 104592 h 209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74" h="209523">
                  <a:moveTo>
                    <a:pt x="204787" y="104592"/>
                  </a:moveTo>
                  <a:cubicBezTo>
                    <a:pt x="204787" y="162882"/>
                    <a:pt x="159648" y="210036"/>
                    <a:pt x="102810" y="210036"/>
                  </a:cubicBezTo>
                  <a:cubicBezTo>
                    <a:pt x="45972" y="210036"/>
                    <a:pt x="0" y="162882"/>
                    <a:pt x="0" y="104592"/>
                  </a:cubicBezTo>
                  <a:cubicBezTo>
                    <a:pt x="0" y="46298"/>
                    <a:pt x="45972" y="0"/>
                    <a:pt x="102810" y="0"/>
                  </a:cubicBezTo>
                  <a:cubicBezTo>
                    <a:pt x="159648" y="0"/>
                    <a:pt x="204787" y="46298"/>
                    <a:pt x="204787" y="104592"/>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7" name="Freeform: Shape 276">
              <a:extLst>
                <a:ext uri="{FF2B5EF4-FFF2-40B4-BE49-F238E27FC236}">
                  <a16:creationId xmlns:a16="http://schemas.microsoft.com/office/drawing/2014/main" id="{00555488-ECB1-4A90-BC15-D481DF3AFC16}"/>
                </a:ext>
              </a:extLst>
            </p:cNvPr>
            <p:cNvSpPr/>
            <p:nvPr/>
          </p:nvSpPr>
          <p:spPr>
            <a:xfrm>
              <a:off x="3047742" y="3634074"/>
              <a:ext cx="387302" cy="466667"/>
            </a:xfrm>
            <a:custGeom>
              <a:avLst/>
              <a:gdLst>
                <a:gd name="connsiteX0" fmla="*/ 389172 w 387301"/>
                <a:gd name="connsiteY0" fmla="*/ 439787 h 466666"/>
                <a:gd name="connsiteX1" fmla="*/ 249468 w 387301"/>
                <a:gd name="connsiteY1" fmla="*/ 468079 h 466666"/>
                <a:gd name="connsiteX2" fmla="*/ 0 w 387301"/>
                <a:gd name="connsiteY2" fmla="*/ 236609 h 466666"/>
                <a:gd name="connsiteX3" fmla="*/ 244478 w 387301"/>
                <a:gd name="connsiteY3" fmla="*/ 0 h 466666"/>
                <a:gd name="connsiteX4" fmla="*/ 385849 w 387301"/>
                <a:gd name="connsiteY4" fmla="*/ 23145 h 466666"/>
                <a:gd name="connsiteX5" fmla="*/ 385849 w 387301"/>
                <a:gd name="connsiteY5" fmla="*/ 173172 h 466666"/>
                <a:gd name="connsiteX6" fmla="*/ 276080 w 387301"/>
                <a:gd name="connsiteY6" fmla="*/ 146594 h 466666"/>
                <a:gd name="connsiteX7" fmla="*/ 172965 w 387301"/>
                <a:gd name="connsiteY7" fmla="*/ 234899 h 466666"/>
                <a:gd name="connsiteX8" fmla="*/ 281070 w 387301"/>
                <a:gd name="connsiteY8" fmla="*/ 321485 h 466666"/>
                <a:gd name="connsiteX9" fmla="*/ 389172 w 387301"/>
                <a:gd name="connsiteY9" fmla="*/ 293193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01" h="466666">
                  <a:moveTo>
                    <a:pt x="389172" y="439787"/>
                  </a:moveTo>
                  <a:cubicBezTo>
                    <a:pt x="331792" y="461218"/>
                    <a:pt x="296867" y="468079"/>
                    <a:pt x="249468" y="468079"/>
                  </a:cubicBezTo>
                  <a:cubicBezTo>
                    <a:pt x="102281" y="468079"/>
                    <a:pt x="0" y="372918"/>
                    <a:pt x="0" y="236609"/>
                  </a:cubicBezTo>
                  <a:cubicBezTo>
                    <a:pt x="0" y="123449"/>
                    <a:pt x="74006" y="0"/>
                    <a:pt x="244478" y="0"/>
                  </a:cubicBezTo>
                  <a:cubicBezTo>
                    <a:pt x="291047" y="0"/>
                    <a:pt x="340939" y="7716"/>
                    <a:pt x="385849" y="23145"/>
                  </a:cubicBezTo>
                  <a:lnTo>
                    <a:pt x="385849" y="173172"/>
                  </a:lnTo>
                  <a:cubicBezTo>
                    <a:pt x="347597" y="155170"/>
                    <a:pt x="312668" y="146594"/>
                    <a:pt x="276080" y="146594"/>
                  </a:cubicBezTo>
                  <a:cubicBezTo>
                    <a:pt x="214543" y="146594"/>
                    <a:pt x="172965" y="182603"/>
                    <a:pt x="172965" y="234899"/>
                  </a:cubicBezTo>
                  <a:cubicBezTo>
                    <a:pt x="172965" y="286332"/>
                    <a:pt x="217037" y="321485"/>
                    <a:pt x="281070" y="321485"/>
                  </a:cubicBezTo>
                  <a:cubicBezTo>
                    <a:pt x="313502" y="321485"/>
                    <a:pt x="341773" y="313769"/>
                    <a:pt x="389172" y="293193"/>
                  </a:cubicBez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8" name="Freeform: Shape 277">
              <a:extLst>
                <a:ext uri="{FF2B5EF4-FFF2-40B4-BE49-F238E27FC236}">
                  <a16:creationId xmlns:a16="http://schemas.microsoft.com/office/drawing/2014/main" id="{8EF662FF-048B-48C8-831A-DCFA7BA088B9}"/>
                </a:ext>
              </a:extLst>
            </p:cNvPr>
            <p:cNvSpPr/>
            <p:nvPr/>
          </p:nvSpPr>
          <p:spPr>
            <a:xfrm>
              <a:off x="3459864" y="3634074"/>
              <a:ext cx="526984" cy="466667"/>
            </a:xfrm>
            <a:custGeom>
              <a:avLst/>
              <a:gdLst>
                <a:gd name="connsiteX0" fmla="*/ 263949 w 526984"/>
                <a:gd name="connsiteY0" fmla="*/ 321485 h 466666"/>
                <a:gd name="connsiteX1" fmla="*/ 355076 w 526984"/>
                <a:gd name="connsiteY1" fmla="*/ 234040 h 466666"/>
                <a:gd name="connsiteX2" fmla="*/ 263949 w 526984"/>
                <a:gd name="connsiteY2" fmla="*/ 146599 h 466666"/>
                <a:gd name="connsiteX3" fmla="*/ 172821 w 526984"/>
                <a:gd name="connsiteY3" fmla="*/ 234040 h 466666"/>
                <a:gd name="connsiteX4" fmla="*/ 263949 w 526984"/>
                <a:gd name="connsiteY4" fmla="*/ 321485 h 466666"/>
                <a:gd name="connsiteX5" fmla="*/ 263949 w 526984"/>
                <a:gd name="connsiteY5" fmla="*/ 0 h 466666"/>
                <a:gd name="connsiteX6" fmla="*/ 527901 w 526984"/>
                <a:gd name="connsiteY6" fmla="*/ 234040 h 466666"/>
                <a:gd name="connsiteX7" fmla="*/ 265646 w 526984"/>
                <a:gd name="connsiteY7" fmla="*/ 468079 h 466666"/>
                <a:gd name="connsiteX8" fmla="*/ 0 w 526984"/>
                <a:gd name="connsiteY8" fmla="*/ 234040 h 466666"/>
                <a:gd name="connsiteX9" fmla="*/ 263949 w 526984"/>
                <a:gd name="connsiteY9" fmla="*/ 0 h 46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984" h="466666">
                  <a:moveTo>
                    <a:pt x="263949" y="321485"/>
                  </a:moveTo>
                  <a:cubicBezTo>
                    <a:pt x="317921" y="321485"/>
                    <a:pt x="355076" y="285477"/>
                    <a:pt x="355076" y="234040"/>
                  </a:cubicBezTo>
                  <a:cubicBezTo>
                    <a:pt x="355076" y="182603"/>
                    <a:pt x="317921" y="146599"/>
                    <a:pt x="263949" y="146599"/>
                  </a:cubicBezTo>
                  <a:cubicBezTo>
                    <a:pt x="209980" y="146599"/>
                    <a:pt x="172821" y="182603"/>
                    <a:pt x="172821" y="234040"/>
                  </a:cubicBezTo>
                  <a:cubicBezTo>
                    <a:pt x="172821" y="285477"/>
                    <a:pt x="209980" y="321485"/>
                    <a:pt x="263949" y="321485"/>
                  </a:cubicBezTo>
                  <a:moveTo>
                    <a:pt x="263949" y="0"/>
                  </a:moveTo>
                  <a:cubicBezTo>
                    <a:pt x="454911" y="0"/>
                    <a:pt x="527901" y="124309"/>
                    <a:pt x="527901" y="234040"/>
                  </a:cubicBezTo>
                  <a:cubicBezTo>
                    <a:pt x="527901" y="354061"/>
                    <a:pt x="443880" y="468079"/>
                    <a:pt x="265646" y="468079"/>
                  </a:cubicBezTo>
                  <a:cubicBezTo>
                    <a:pt x="74683" y="468079"/>
                    <a:pt x="0" y="344630"/>
                    <a:pt x="0" y="234040"/>
                  </a:cubicBezTo>
                  <a:cubicBezTo>
                    <a:pt x="0" y="117447"/>
                    <a:pt x="78929" y="0"/>
                    <a:pt x="263949" y="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49" name="Freeform: Shape 278">
              <a:extLst>
                <a:ext uri="{FF2B5EF4-FFF2-40B4-BE49-F238E27FC236}">
                  <a16:creationId xmlns:a16="http://schemas.microsoft.com/office/drawing/2014/main" id="{07933BAD-13F6-4C6A-B576-C29AF6AE171D}"/>
                </a:ext>
              </a:extLst>
            </p:cNvPr>
            <p:cNvSpPr/>
            <p:nvPr/>
          </p:nvSpPr>
          <p:spPr>
            <a:xfrm>
              <a:off x="4025225" y="3634074"/>
              <a:ext cx="758730" cy="460318"/>
            </a:xfrm>
            <a:custGeom>
              <a:avLst/>
              <a:gdLst>
                <a:gd name="connsiteX0" fmla="*/ 0 w 758730"/>
                <a:gd name="connsiteY0" fmla="*/ 7716 h 460317"/>
                <a:gd name="connsiteX1" fmla="*/ 172567 w 758730"/>
                <a:gd name="connsiteY1" fmla="*/ 7716 h 460317"/>
                <a:gd name="connsiteX2" fmla="*/ 172567 w 758730"/>
                <a:gd name="connsiteY2" fmla="*/ 67729 h 460317"/>
                <a:gd name="connsiteX3" fmla="*/ 318166 w 758730"/>
                <a:gd name="connsiteY3" fmla="*/ 0 h 460317"/>
                <a:gd name="connsiteX4" fmla="*/ 453794 w 758730"/>
                <a:gd name="connsiteY4" fmla="*/ 80584 h 460317"/>
                <a:gd name="connsiteX5" fmla="*/ 614157 w 758730"/>
                <a:gd name="connsiteY5" fmla="*/ 0 h 460317"/>
                <a:gd name="connsiteX6" fmla="*/ 759660 w 758730"/>
                <a:gd name="connsiteY6" fmla="*/ 170599 h 460317"/>
                <a:gd name="connsiteX7" fmla="*/ 759660 w 758730"/>
                <a:gd name="connsiteY7" fmla="*/ 460363 h 460317"/>
                <a:gd name="connsiteX8" fmla="*/ 587093 w 758730"/>
                <a:gd name="connsiteY8" fmla="*/ 460363 h 460317"/>
                <a:gd name="connsiteX9" fmla="*/ 587093 w 758730"/>
                <a:gd name="connsiteY9" fmla="*/ 200605 h 460317"/>
                <a:gd name="connsiteX10" fmla="*/ 538966 w 758730"/>
                <a:gd name="connsiteY10" fmla="*/ 146599 h 460317"/>
                <a:gd name="connsiteX11" fmla="*/ 466721 w 758730"/>
                <a:gd name="connsiteY11" fmla="*/ 192888 h 460317"/>
                <a:gd name="connsiteX12" fmla="*/ 466721 w 758730"/>
                <a:gd name="connsiteY12" fmla="*/ 460363 h 460317"/>
                <a:gd name="connsiteX13" fmla="*/ 292939 w 758730"/>
                <a:gd name="connsiteY13" fmla="*/ 460363 h 460317"/>
                <a:gd name="connsiteX14" fmla="*/ 292939 w 758730"/>
                <a:gd name="connsiteY14" fmla="*/ 204033 h 460317"/>
                <a:gd name="connsiteX15" fmla="*/ 242251 w 758730"/>
                <a:gd name="connsiteY15" fmla="*/ 146599 h 460317"/>
                <a:gd name="connsiteX16" fmla="*/ 172567 w 758730"/>
                <a:gd name="connsiteY16" fmla="*/ 192888 h 460317"/>
                <a:gd name="connsiteX17" fmla="*/ 172567 w 758730"/>
                <a:gd name="connsiteY17" fmla="*/ 460363 h 460317"/>
                <a:gd name="connsiteX18" fmla="*/ 0 w 758730"/>
                <a:gd name="connsiteY18" fmla="*/ 460363 h 46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58730" h="460317">
                  <a:moveTo>
                    <a:pt x="0" y="7716"/>
                  </a:moveTo>
                  <a:lnTo>
                    <a:pt x="172567" y="7716"/>
                  </a:lnTo>
                  <a:lnTo>
                    <a:pt x="172567" y="67729"/>
                  </a:lnTo>
                  <a:cubicBezTo>
                    <a:pt x="214361" y="21431"/>
                    <a:pt x="263580" y="0"/>
                    <a:pt x="318166" y="0"/>
                  </a:cubicBezTo>
                  <a:cubicBezTo>
                    <a:pt x="380435" y="0"/>
                    <a:pt x="420528" y="24004"/>
                    <a:pt x="453794" y="80584"/>
                  </a:cubicBezTo>
                  <a:cubicBezTo>
                    <a:pt x="499004" y="28288"/>
                    <a:pt x="554445" y="0"/>
                    <a:pt x="614157" y="0"/>
                  </a:cubicBezTo>
                  <a:cubicBezTo>
                    <a:pt x="715664" y="0"/>
                    <a:pt x="759660" y="80584"/>
                    <a:pt x="759660" y="170599"/>
                  </a:cubicBezTo>
                  <a:lnTo>
                    <a:pt x="759660" y="460363"/>
                  </a:lnTo>
                  <a:lnTo>
                    <a:pt x="587093" y="460363"/>
                  </a:lnTo>
                  <a:lnTo>
                    <a:pt x="587093" y="200605"/>
                  </a:lnTo>
                  <a:cubicBezTo>
                    <a:pt x="587093" y="168029"/>
                    <a:pt x="567969" y="146599"/>
                    <a:pt x="538966" y="146599"/>
                  </a:cubicBezTo>
                  <a:cubicBezTo>
                    <a:pt x="513374" y="146599"/>
                    <a:pt x="484630" y="162886"/>
                    <a:pt x="466721" y="192888"/>
                  </a:cubicBezTo>
                  <a:lnTo>
                    <a:pt x="466721" y="460363"/>
                  </a:lnTo>
                  <a:lnTo>
                    <a:pt x="292939" y="460363"/>
                  </a:lnTo>
                  <a:lnTo>
                    <a:pt x="292939" y="204033"/>
                  </a:lnTo>
                  <a:cubicBezTo>
                    <a:pt x="292939" y="170599"/>
                    <a:pt x="272956" y="146599"/>
                    <a:pt x="242251" y="146599"/>
                  </a:cubicBezTo>
                  <a:cubicBezTo>
                    <a:pt x="220071" y="146599"/>
                    <a:pt x="191331" y="162886"/>
                    <a:pt x="172567" y="192888"/>
                  </a:cubicBezTo>
                  <a:lnTo>
                    <a:pt x="172567" y="460363"/>
                  </a:lnTo>
                  <a:lnTo>
                    <a:pt x="0" y="460363"/>
                  </a:lnTo>
                  <a:close/>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50" name="Freeform: Shape 279">
              <a:extLst>
                <a:ext uri="{FF2B5EF4-FFF2-40B4-BE49-F238E27FC236}">
                  <a16:creationId xmlns:a16="http://schemas.microsoft.com/office/drawing/2014/main" id="{5FB80C44-535F-490D-9FA9-6DF189828573}"/>
                </a:ext>
              </a:extLst>
            </p:cNvPr>
            <p:cNvSpPr/>
            <p:nvPr/>
          </p:nvSpPr>
          <p:spPr>
            <a:xfrm>
              <a:off x="4727314" y="3218020"/>
              <a:ext cx="520635" cy="526984"/>
            </a:xfrm>
            <a:custGeom>
              <a:avLst/>
              <a:gdLst>
                <a:gd name="connsiteX0" fmla="*/ 261917 w 520634"/>
                <a:gd name="connsiteY0" fmla="*/ 0 h 526984"/>
                <a:gd name="connsiteX1" fmla="*/ 0 w 520634"/>
                <a:gd name="connsiteY1" fmla="*/ 264863 h 526984"/>
                <a:gd name="connsiteX2" fmla="*/ 261917 w 520634"/>
                <a:gd name="connsiteY2" fmla="*/ 529612 h 526984"/>
                <a:gd name="connsiteX3" fmla="*/ 523770 w 520634"/>
                <a:gd name="connsiteY3" fmla="*/ 264863 h 526984"/>
                <a:gd name="connsiteX4" fmla="*/ 261917 w 520634"/>
                <a:gd name="connsiteY4" fmla="*/ 0 h 526984"/>
                <a:gd name="connsiteX5" fmla="*/ 261917 w 520634"/>
                <a:gd name="connsiteY5" fmla="*/ 16775 h 526984"/>
                <a:gd name="connsiteX6" fmla="*/ 506996 w 520634"/>
                <a:gd name="connsiteY6" fmla="*/ 264863 h 526984"/>
                <a:gd name="connsiteX7" fmla="*/ 261917 w 520634"/>
                <a:gd name="connsiteY7" fmla="*/ 512837 h 526984"/>
                <a:gd name="connsiteX8" fmla="*/ 16770 w 520634"/>
                <a:gd name="connsiteY8" fmla="*/ 264863 h 526984"/>
                <a:gd name="connsiteX9" fmla="*/ 261917 w 520634"/>
                <a:gd name="connsiteY9" fmla="*/ 16775 h 52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634" h="526984">
                  <a:moveTo>
                    <a:pt x="261917" y="0"/>
                  </a:moveTo>
                  <a:cubicBezTo>
                    <a:pt x="117494" y="0"/>
                    <a:pt x="0" y="118815"/>
                    <a:pt x="0" y="264863"/>
                  </a:cubicBezTo>
                  <a:cubicBezTo>
                    <a:pt x="0" y="410848"/>
                    <a:pt x="117494" y="529612"/>
                    <a:pt x="261917" y="529612"/>
                  </a:cubicBezTo>
                  <a:cubicBezTo>
                    <a:pt x="406302" y="529612"/>
                    <a:pt x="523770" y="410848"/>
                    <a:pt x="523770" y="264863"/>
                  </a:cubicBezTo>
                  <a:cubicBezTo>
                    <a:pt x="523770" y="118815"/>
                    <a:pt x="406302" y="0"/>
                    <a:pt x="261917" y="0"/>
                  </a:cubicBezTo>
                  <a:moveTo>
                    <a:pt x="261917" y="16775"/>
                  </a:moveTo>
                  <a:cubicBezTo>
                    <a:pt x="397057" y="16775"/>
                    <a:pt x="506996" y="128067"/>
                    <a:pt x="506996" y="264863"/>
                  </a:cubicBezTo>
                  <a:cubicBezTo>
                    <a:pt x="506996" y="401599"/>
                    <a:pt x="397057" y="512837"/>
                    <a:pt x="261917" y="512837"/>
                  </a:cubicBezTo>
                  <a:cubicBezTo>
                    <a:pt x="126743" y="512837"/>
                    <a:pt x="16770" y="401599"/>
                    <a:pt x="16770" y="264863"/>
                  </a:cubicBezTo>
                  <a:cubicBezTo>
                    <a:pt x="16770" y="128067"/>
                    <a:pt x="126743" y="16775"/>
                    <a:pt x="261917" y="16775"/>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51" name="Freeform: Shape 280">
              <a:extLst>
                <a:ext uri="{FF2B5EF4-FFF2-40B4-BE49-F238E27FC236}">
                  <a16:creationId xmlns:a16="http://schemas.microsoft.com/office/drawing/2014/main" id="{45C069D7-0DDA-4C8C-9B2D-C58CFC5E3E74}"/>
                </a:ext>
              </a:extLst>
            </p:cNvPr>
            <p:cNvSpPr/>
            <p:nvPr/>
          </p:nvSpPr>
          <p:spPr>
            <a:xfrm>
              <a:off x="4797274" y="3292786"/>
              <a:ext cx="196825" cy="212698"/>
            </a:xfrm>
            <a:custGeom>
              <a:avLst/>
              <a:gdLst>
                <a:gd name="connsiteX0" fmla="*/ 137354 w 196825"/>
                <a:gd name="connsiteY0" fmla="*/ 18491 h 212698"/>
                <a:gd name="connsiteX1" fmla="*/ 137900 w 196825"/>
                <a:gd name="connsiteY1" fmla="*/ 19511 h 212698"/>
                <a:gd name="connsiteX2" fmla="*/ 70501 w 196825"/>
                <a:gd name="connsiteY2" fmla="*/ 214020 h 212698"/>
                <a:gd name="connsiteX3" fmla="*/ 0 w 196825"/>
                <a:gd name="connsiteY3" fmla="*/ 152886 h 212698"/>
                <a:gd name="connsiteX4" fmla="*/ 122683 w 196825"/>
                <a:gd name="connsiteY4" fmla="*/ 357 h 212698"/>
                <a:gd name="connsiteX5" fmla="*/ 138226 w 196825"/>
                <a:gd name="connsiteY5" fmla="*/ 13280 h 212698"/>
                <a:gd name="connsiteX6" fmla="*/ 138446 w 196825"/>
                <a:gd name="connsiteY6" fmla="*/ 20527 h 212698"/>
                <a:gd name="connsiteX7" fmla="*/ 19568 w 196825"/>
                <a:gd name="connsiteY7" fmla="*/ 162609 h 212698"/>
                <a:gd name="connsiteX8" fmla="*/ 63352 w 196825"/>
                <a:gd name="connsiteY8" fmla="*/ 195053 h 212698"/>
                <a:gd name="connsiteX9" fmla="*/ 184520 w 196825"/>
                <a:gd name="connsiteY9" fmla="*/ 107244 h 212698"/>
                <a:gd name="connsiteX10" fmla="*/ 154167 w 196825"/>
                <a:gd name="connsiteY10" fmla="*/ 86490 h 212698"/>
                <a:gd name="connsiteX11" fmla="*/ 69494 w 196825"/>
                <a:gd name="connsiteY11" fmla="*/ 146876 h 212698"/>
                <a:gd name="connsiteX12" fmla="*/ 63543 w 196825"/>
                <a:gd name="connsiteY12" fmla="*/ 149229 h 212698"/>
                <a:gd name="connsiteX13" fmla="*/ 56000 w 196825"/>
                <a:gd name="connsiteY13" fmla="*/ 141788 h 212698"/>
                <a:gd name="connsiteX14" fmla="*/ 142484 w 196825"/>
                <a:gd name="connsiteY14" fmla="*/ 62901 h 212698"/>
                <a:gd name="connsiteX15" fmla="*/ 199322 w 196825"/>
                <a:gd name="connsiteY15" fmla="*/ 112658 h 212698"/>
                <a:gd name="connsiteX16" fmla="*/ 70501 w 196825"/>
                <a:gd name="connsiteY16" fmla="*/ 214020 h 212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6825" h="212698">
                  <a:moveTo>
                    <a:pt x="137354" y="18491"/>
                  </a:moveTo>
                  <a:lnTo>
                    <a:pt x="137900" y="19511"/>
                  </a:lnTo>
                  <a:close/>
                  <a:moveTo>
                    <a:pt x="70501" y="214020"/>
                  </a:moveTo>
                  <a:cubicBezTo>
                    <a:pt x="36597" y="214020"/>
                    <a:pt x="0" y="190647"/>
                    <a:pt x="0" y="152886"/>
                  </a:cubicBezTo>
                  <a:cubicBezTo>
                    <a:pt x="0" y="81034"/>
                    <a:pt x="91242" y="15020"/>
                    <a:pt x="122683" y="357"/>
                  </a:cubicBezTo>
                  <a:cubicBezTo>
                    <a:pt x="127598" y="-1945"/>
                    <a:pt x="135293" y="7409"/>
                    <a:pt x="138226" y="13280"/>
                  </a:cubicBezTo>
                  <a:cubicBezTo>
                    <a:pt x="140630" y="18080"/>
                    <a:pt x="139674" y="19871"/>
                    <a:pt x="138446" y="20527"/>
                  </a:cubicBezTo>
                  <a:cubicBezTo>
                    <a:pt x="81189" y="51189"/>
                    <a:pt x="19568" y="108725"/>
                    <a:pt x="19568" y="162609"/>
                  </a:cubicBezTo>
                  <a:cubicBezTo>
                    <a:pt x="19568" y="185957"/>
                    <a:pt x="31843" y="195053"/>
                    <a:pt x="63352" y="195053"/>
                  </a:cubicBezTo>
                  <a:cubicBezTo>
                    <a:pt x="100398" y="195053"/>
                    <a:pt x="184520" y="144027"/>
                    <a:pt x="184520" y="107244"/>
                  </a:cubicBezTo>
                  <a:cubicBezTo>
                    <a:pt x="184520" y="93475"/>
                    <a:pt x="174302" y="86490"/>
                    <a:pt x="154167" y="86490"/>
                  </a:cubicBezTo>
                  <a:cubicBezTo>
                    <a:pt x="104258" y="86490"/>
                    <a:pt x="77363" y="119020"/>
                    <a:pt x="69494" y="146876"/>
                  </a:cubicBezTo>
                  <a:cubicBezTo>
                    <a:pt x="68906" y="148958"/>
                    <a:pt x="66616" y="149860"/>
                    <a:pt x="63543" y="149229"/>
                  </a:cubicBezTo>
                  <a:cubicBezTo>
                    <a:pt x="59555" y="148412"/>
                    <a:pt x="55543" y="145335"/>
                    <a:pt x="56000" y="141788"/>
                  </a:cubicBezTo>
                  <a:cubicBezTo>
                    <a:pt x="59208" y="117072"/>
                    <a:pt x="85430" y="62901"/>
                    <a:pt x="142484" y="62901"/>
                  </a:cubicBezTo>
                  <a:cubicBezTo>
                    <a:pt x="168067" y="62901"/>
                    <a:pt x="199322" y="85860"/>
                    <a:pt x="199322" y="112658"/>
                  </a:cubicBezTo>
                  <a:cubicBezTo>
                    <a:pt x="199322" y="164865"/>
                    <a:pt x="126751" y="214020"/>
                    <a:pt x="70501" y="21402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52" name="Freeform: Shape 281">
              <a:extLst>
                <a:ext uri="{FF2B5EF4-FFF2-40B4-BE49-F238E27FC236}">
                  <a16:creationId xmlns:a16="http://schemas.microsoft.com/office/drawing/2014/main" id="{4B008950-D48A-4C8D-930C-F6005416E35F}"/>
                </a:ext>
              </a:extLst>
            </p:cNvPr>
            <p:cNvSpPr/>
            <p:nvPr/>
          </p:nvSpPr>
          <p:spPr>
            <a:xfrm>
              <a:off x="4873769" y="3493452"/>
              <a:ext cx="168254" cy="187302"/>
            </a:xfrm>
            <a:custGeom>
              <a:avLst/>
              <a:gdLst>
                <a:gd name="connsiteX0" fmla="*/ 75886 w 168253"/>
                <a:gd name="connsiteY0" fmla="*/ 187606 h 187301"/>
                <a:gd name="connsiteX1" fmla="*/ 0 w 168253"/>
                <a:gd name="connsiteY1" fmla="*/ 127145 h 187301"/>
                <a:gd name="connsiteX2" fmla="*/ 89282 w 168253"/>
                <a:gd name="connsiteY2" fmla="*/ 1930 h 187301"/>
                <a:gd name="connsiteX3" fmla="*/ 90738 w 168253"/>
                <a:gd name="connsiteY3" fmla="*/ 804 h 187301"/>
                <a:gd name="connsiteX4" fmla="*/ 108757 w 168253"/>
                <a:gd name="connsiteY4" fmla="*/ 9371 h 187301"/>
                <a:gd name="connsiteX5" fmla="*/ 109913 w 168253"/>
                <a:gd name="connsiteY5" fmla="*/ 17537 h 187301"/>
                <a:gd name="connsiteX6" fmla="*/ 17024 w 168253"/>
                <a:gd name="connsiteY6" fmla="*/ 139462 h 187301"/>
                <a:gd name="connsiteX7" fmla="*/ 52800 w 168253"/>
                <a:gd name="connsiteY7" fmla="*/ 167217 h 187301"/>
                <a:gd name="connsiteX8" fmla="*/ 154290 w 168253"/>
                <a:gd name="connsiteY8" fmla="*/ 143691 h 187301"/>
                <a:gd name="connsiteX9" fmla="*/ 166903 w 168253"/>
                <a:gd name="connsiteY9" fmla="*/ 153075 h 187301"/>
                <a:gd name="connsiteX10" fmla="*/ 166467 w 168253"/>
                <a:gd name="connsiteY10" fmla="*/ 162573 h 187301"/>
                <a:gd name="connsiteX11" fmla="*/ 75886 w 168253"/>
                <a:gd name="connsiteY11" fmla="*/ 187606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253" h="187301">
                  <a:moveTo>
                    <a:pt x="75886" y="187606"/>
                  </a:moveTo>
                  <a:cubicBezTo>
                    <a:pt x="47704" y="187606"/>
                    <a:pt x="0" y="174870"/>
                    <a:pt x="0" y="127145"/>
                  </a:cubicBezTo>
                  <a:cubicBezTo>
                    <a:pt x="0" y="90290"/>
                    <a:pt x="30874" y="46988"/>
                    <a:pt x="89282" y="1930"/>
                  </a:cubicBezTo>
                  <a:lnTo>
                    <a:pt x="90738" y="804"/>
                  </a:lnTo>
                  <a:cubicBezTo>
                    <a:pt x="94628" y="-2231"/>
                    <a:pt x="104355" y="3915"/>
                    <a:pt x="108757" y="9371"/>
                  </a:cubicBezTo>
                  <a:cubicBezTo>
                    <a:pt x="112728" y="14294"/>
                    <a:pt x="110891" y="16724"/>
                    <a:pt x="109913" y="17537"/>
                  </a:cubicBezTo>
                  <a:cubicBezTo>
                    <a:pt x="82120" y="40804"/>
                    <a:pt x="17024" y="95289"/>
                    <a:pt x="17024" y="139462"/>
                  </a:cubicBezTo>
                  <a:cubicBezTo>
                    <a:pt x="17024" y="156584"/>
                    <a:pt x="30730" y="167217"/>
                    <a:pt x="52800" y="167217"/>
                  </a:cubicBezTo>
                  <a:cubicBezTo>
                    <a:pt x="81752" y="167217"/>
                    <a:pt x="117790" y="158861"/>
                    <a:pt x="154290" y="143691"/>
                  </a:cubicBezTo>
                  <a:cubicBezTo>
                    <a:pt x="158971" y="141769"/>
                    <a:pt x="164474" y="148012"/>
                    <a:pt x="166903" y="153075"/>
                  </a:cubicBezTo>
                  <a:cubicBezTo>
                    <a:pt x="169104" y="157667"/>
                    <a:pt x="168939" y="161215"/>
                    <a:pt x="166467" y="162573"/>
                  </a:cubicBezTo>
                  <a:cubicBezTo>
                    <a:pt x="134031" y="180351"/>
                    <a:pt x="107788" y="187606"/>
                    <a:pt x="75886" y="187606"/>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sp>
          <p:nvSpPr>
            <p:cNvPr id="153" name="Freeform: Shape 282">
              <a:extLst>
                <a:ext uri="{FF2B5EF4-FFF2-40B4-BE49-F238E27FC236}">
                  <a16:creationId xmlns:a16="http://schemas.microsoft.com/office/drawing/2014/main" id="{FE7940B2-646A-4736-9532-1DA787C0A263}"/>
                </a:ext>
              </a:extLst>
            </p:cNvPr>
            <p:cNvSpPr/>
            <p:nvPr/>
          </p:nvSpPr>
          <p:spPr>
            <a:xfrm>
              <a:off x="5002849" y="3348830"/>
              <a:ext cx="174603" cy="158730"/>
            </a:xfrm>
            <a:custGeom>
              <a:avLst/>
              <a:gdLst>
                <a:gd name="connsiteX0" fmla="*/ 69937 w 174603"/>
                <a:gd name="connsiteY0" fmla="*/ 160580 h 158730"/>
                <a:gd name="connsiteX1" fmla="*/ 7609 w 174603"/>
                <a:gd name="connsiteY1" fmla="*/ 113219 h 158730"/>
                <a:gd name="connsiteX2" fmla="*/ 17408 w 174603"/>
                <a:gd name="connsiteY2" fmla="*/ 92186 h 158730"/>
                <a:gd name="connsiteX3" fmla="*/ 27525 w 174603"/>
                <a:gd name="connsiteY3" fmla="*/ 91687 h 158730"/>
                <a:gd name="connsiteX4" fmla="*/ 37040 w 174603"/>
                <a:gd name="connsiteY4" fmla="*/ 98734 h 158730"/>
                <a:gd name="connsiteX5" fmla="*/ 35753 w 174603"/>
                <a:gd name="connsiteY5" fmla="*/ 102095 h 158730"/>
                <a:gd name="connsiteX6" fmla="*/ 22936 w 174603"/>
                <a:gd name="connsiteY6" fmla="*/ 125049 h 158730"/>
                <a:gd name="connsiteX7" fmla="*/ 49129 w 174603"/>
                <a:gd name="connsiteY7" fmla="*/ 143212 h 158730"/>
                <a:gd name="connsiteX8" fmla="*/ 158843 w 174603"/>
                <a:gd name="connsiteY8" fmla="*/ 55522 h 158730"/>
                <a:gd name="connsiteX9" fmla="*/ 121747 w 174603"/>
                <a:gd name="connsiteY9" fmla="*/ 22298 h 158730"/>
                <a:gd name="connsiteX10" fmla="*/ 18102 w 174603"/>
                <a:gd name="connsiteY10" fmla="*/ 80872 h 158730"/>
                <a:gd name="connsiteX11" fmla="*/ 14399 w 174603"/>
                <a:gd name="connsiteY11" fmla="*/ 82357 h 158730"/>
                <a:gd name="connsiteX12" fmla="*/ 1031 w 174603"/>
                <a:gd name="connsiteY12" fmla="*/ 68995 h 158730"/>
                <a:gd name="connsiteX13" fmla="*/ 892 w 174603"/>
                <a:gd name="connsiteY13" fmla="*/ 61701 h 158730"/>
                <a:gd name="connsiteX14" fmla="*/ 37785 w 174603"/>
                <a:gd name="connsiteY14" fmla="*/ 26573 h 158730"/>
                <a:gd name="connsiteX15" fmla="*/ 106576 w 174603"/>
                <a:gd name="connsiteY15" fmla="*/ 0 h 158730"/>
                <a:gd name="connsiteX16" fmla="*/ 174724 w 174603"/>
                <a:gd name="connsiteY16" fmla="*/ 65977 h 158730"/>
                <a:gd name="connsiteX17" fmla="*/ 69937 w 174603"/>
                <a:gd name="connsiteY17" fmla="*/ 160580 h 15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603" h="158730">
                  <a:moveTo>
                    <a:pt x="69937" y="160580"/>
                  </a:moveTo>
                  <a:cubicBezTo>
                    <a:pt x="8320" y="160580"/>
                    <a:pt x="7609" y="115153"/>
                    <a:pt x="7609" y="113219"/>
                  </a:cubicBezTo>
                  <a:cubicBezTo>
                    <a:pt x="7609" y="103081"/>
                    <a:pt x="13751" y="95691"/>
                    <a:pt x="17408" y="92186"/>
                  </a:cubicBezTo>
                  <a:cubicBezTo>
                    <a:pt x="20007" y="89689"/>
                    <a:pt x="25353" y="91001"/>
                    <a:pt x="27525" y="91687"/>
                  </a:cubicBezTo>
                  <a:cubicBezTo>
                    <a:pt x="31821" y="93028"/>
                    <a:pt x="36430" y="95733"/>
                    <a:pt x="37040" y="98734"/>
                  </a:cubicBezTo>
                  <a:cubicBezTo>
                    <a:pt x="37290" y="99983"/>
                    <a:pt x="36837" y="101172"/>
                    <a:pt x="35753" y="102095"/>
                  </a:cubicBezTo>
                  <a:cubicBezTo>
                    <a:pt x="27067" y="109460"/>
                    <a:pt x="22936" y="114776"/>
                    <a:pt x="22936" y="125049"/>
                  </a:cubicBezTo>
                  <a:cubicBezTo>
                    <a:pt x="22936" y="133858"/>
                    <a:pt x="32113" y="143212"/>
                    <a:pt x="49129" y="143212"/>
                  </a:cubicBezTo>
                  <a:cubicBezTo>
                    <a:pt x="116117" y="143212"/>
                    <a:pt x="158843" y="85634"/>
                    <a:pt x="158843" y="55522"/>
                  </a:cubicBezTo>
                  <a:cubicBezTo>
                    <a:pt x="158843" y="28059"/>
                    <a:pt x="138669" y="22298"/>
                    <a:pt x="121747" y="22298"/>
                  </a:cubicBezTo>
                  <a:cubicBezTo>
                    <a:pt x="62991" y="22298"/>
                    <a:pt x="19906" y="78480"/>
                    <a:pt x="18102" y="80872"/>
                  </a:cubicBezTo>
                  <a:cubicBezTo>
                    <a:pt x="17218" y="82040"/>
                    <a:pt x="15922" y="82544"/>
                    <a:pt x="14399" y="82357"/>
                  </a:cubicBezTo>
                  <a:cubicBezTo>
                    <a:pt x="9798" y="81786"/>
                    <a:pt x="3436" y="74705"/>
                    <a:pt x="1031" y="68995"/>
                  </a:cubicBezTo>
                  <a:cubicBezTo>
                    <a:pt x="-293" y="65845"/>
                    <a:pt x="-344" y="63318"/>
                    <a:pt x="892" y="61701"/>
                  </a:cubicBezTo>
                  <a:cubicBezTo>
                    <a:pt x="5611" y="55500"/>
                    <a:pt x="19389" y="40178"/>
                    <a:pt x="37785" y="26573"/>
                  </a:cubicBezTo>
                  <a:cubicBezTo>
                    <a:pt x="61637" y="8944"/>
                    <a:pt x="84786" y="0"/>
                    <a:pt x="106576" y="0"/>
                  </a:cubicBezTo>
                  <a:cubicBezTo>
                    <a:pt x="153395" y="0"/>
                    <a:pt x="174724" y="34205"/>
                    <a:pt x="174724" y="65977"/>
                  </a:cubicBezTo>
                  <a:cubicBezTo>
                    <a:pt x="174724" y="116376"/>
                    <a:pt x="125759" y="160580"/>
                    <a:pt x="69937" y="160580"/>
                  </a:cubicBezTo>
                </a:path>
              </a:pathLst>
            </a:custGeom>
            <a:solidFill>
              <a:srgbClr val="0000A4"/>
            </a:solidFill>
            <a:ln w="4225" cap="flat">
              <a:noFill/>
              <a:prstDash val="solid"/>
              <a:miter/>
            </a:ln>
          </p:spPr>
          <p:txBody>
            <a:bodyPr rtlCol="0" anchor="ctr"/>
            <a:lstStyle/>
            <a:p>
              <a:endParaRPr lang="en-GB" sz="1600" dirty="0">
                <a:latin typeface="Graphik Regular" panose="020B0503030202060203" pitchFamily="34" charset="0"/>
              </a:endParaRPr>
            </a:p>
          </p:txBody>
        </p:sp>
      </p:grpSp>
      <p:sp>
        <p:nvSpPr>
          <p:cNvPr id="154" name="Graphic 3">
            <a:extLst>
              <a:ext uri="{FF2B5EF4-FFF2-40B4-BE49-F238E27FC236}">
                <a16:creationId xmlns:a16="http://schemas.microsoft.com/office/drawing/2014/main" id="{7DD915DA-8A19-4719-B7F4-DDEE924743C4}"/>
              </a:ext>
            </a:extLst>
          </p:cNvPr>
          <p:cNvSpPr>
            <a:spLocks noChangeAspect="1"/>
          </p:cNvSpPr>
          <p:nvPr userDrawn="1"/>
        </p:nvSpPr>
        <p:spPr>
          <a:xfrm>
            <a:off x="5273813" y="5246882"/>
            <a:ext cx="1655927" cy="413987"/>
          </a:xfrm>
          <a:custGeom>
            <a:avLst/>
            <a:gdLst>
              <a:gd name="connsiteX0" fmla="*/ 160020 w 3200400"/>
              <a:gd name="connsiteY0" fmla="*/ 729615 h 800100"/>
              <a:gd name="connsiteX1" fmla="*/ 160020 w 3200400"/>
              <a:gd name="connsiteY1" fmla="*/ 792480 h 800100"/>
              <a:gd name="connsiteX2" fmla="*/ 0 w 3200400"/>
              <a:gd name="connsiteY2" fmla="*/ 792480 h 800100"/>
              <a:gd name="connsiteX3" fmla="*/ 0 w 3200400"/>
              <a:gd name="connsiteY3" fmla="*/ 551498 h 800100"/>
              <a:gd name="connsiteX4" fmla="*/ 174308 w 3200400"/>
              <a:gd name="connsiteY4" fmla="*/ 551498 h 800100"/>
              <a:gd name="connsiteX5" fmla="*/ 311468 w 3200400"/>
              <a:gd name="connsiteY5" fmla="*/ 654368 h 800100"/>
              <a:gd name="connsiteX6" fmla="*/ 401955 w 3200400"/>
              <a:gd name="connsiteY6" fmla="*/ 581025 h 800100"/>
              <a:gd name="connsiteX7" fmla="*/ 290513 w 3200400"/>
              <a:gd name="connsiteY7" fmla="*/ 499110 h 800100"/>
              <a:gd name="connsiteX8" fmla="*/ 8573 w 3200400"/>
              <a:gd name="connsiteY8" fmla="*/ 252413 h 800100"/>
              <a:gd name="connsiteX9" fmla="*/ 249555 w 3200400"/>
              <a:gd name="connsiteY9" fmla="*/ 29528 h 800100"/>
              <a:gd name="connsiteX10" fmla="*/ 421005 w 3200400"/>
              <a:gd name="connsiteY10" fmla="*/ 100965 h 800100"/>
              <a:gd name="connsiteX11" fmla="*/ 421005 w 3200400"/>
              <a:gd name="connsiteY11" fmla="*/ 40005 h 800100"/>
              <a:gd name="connsiteX12" fmla="*/ 579120 w 3200400"/>
              <a:gd name="connsiteY12" fmla="*/ 40005 h 800100"/>
              <a:gd name="connsiteX13" fmla="*/ 579120 w 3200400"/>
              <a:gd name="connsiteY13" fmla="*/ 266700 h 800100"/>
              <a:gd name="connsiteX14" fmla="*/ 404813 w 3200400"/>
              <a:gd name="connsiteY14" fmla="*/ 266700 h 800100"/>
              <a:gd name="connsiteX15" fmla="*/ 295275 w 3200400"/>
              <a:gd name="connsiteY15" fmla="*/ 178118 h 800100"/>
              <a:gd name="connsiteX16" fmla="*/ 211455 w 3200400"/>
              <a:gd name="connsiteY16" fmla="*/ 243840 h 800100"/>
              <a:gd name="connsiteX17" fmla="*/ 326708 w 3200400"/>
              <a:gd name="connsiteY17" fmla="*/ 319088 h 800100"/>
              <a:gd name="connsiteX18" fmla="*/ 608648 w 3200400"/>
              <a:gd name="connsiteY18" fmla="*/ 566738 h 800100"/>
              <a:gd name="connsiteX19" fmla="*/ 338138 w 3200400"/>
              <a:gd name="connsiteY19" fmla="*/ 805815 h 800100"/>
              <a:gd name="connsiteX20" fmla="*/ 160020 w 3200400"/>
              <a:gd name="connsiteY20" fmla="*/ 729615 h 800100"/>
              <a:gd name="connsiteX21" fmla="*/ 659130 w 3200400"/>
              <a:gd name="connsiteY21" fmla="*/ 523875 h 800100"/>
              <a:gd name="connsiteX22" fmla="*/ 659130 w 3200400"/>
              <a:gd name="connsiteY22" fmla="*/ 515303 h 800100"/>
              <a:gd name="connsiteX23" fmla="*/ 956310 w 3200400"/>
              <a:gd name="connsiteY23" fmla="*/ 226695 h 800100"/>
              <a:gd name="connsiteX24" fmla="*/ 1236345 w 3200400"/>
              <a:gd name="connsiteY24" fmla="*/ 510540 h 800100"/>
              <a:gd name="connsiteX25" fmla="*/ 1236345 w 3200400"/>
              <a:gd name="connsiteY25" fmla="*/ 562928 h 800100"/>
              <a:gd name="connsiteX26" fmla="*/ 849630 w 3200400"/>
              <a:gd name="connsiteY26" fmla="*/ 562928 h 800100"/>
              <a:gd name="connsiteX27" fmla="*/ 962978 w 3200400"/>
              <a:gd name="connsiteY27" fmla="*/ 674370 h 800100"/>
              <a:gd name="connsiteX28" fmla="*/ 1060133 w 3200400"/>
              <a:gd name="connsiteY28" fmla="*/ 609600 h 800100"/>
              <a:gd name="connsiteX29" fmla="*/ 1235393 w 3200400"/>
              <a:gd name="connsiteY29" fmla="*/ 609600 h 800100"/>
              <a:gd name="connsiteX30" fmla="*/ 957263 w 3200400"/>
              <a:gd name="connsiteY30" fmla="*/ 803910 h 800100"/>
              <a:gd name="connsiteX31" fmla="*/ 659130 w 3200400"/>
              <a:gd name="connsiteY31" fmla="*/ 523875 h 800100"/>
              <a:gd name="connsiteX32" fmla="*/ 1054418 w 3200400"/>
              <a:gd name="connsiteY32" fmla="*/ 451485 h 800100"/>
              <a:gd name="connsiteX33" fmla="*/ 956310 w 3200400"/>
              <a:gd name="connsiteY33" fmla="*/ 351473 h 800100"/>
              <a:gd name="connsiteX34" fmla="*/ 852488 w 3200400"/>
              <a:gd name="connsiteY34" fmla="*/ 451485 h 800100"/>
              <a:gd name="connsiteX35" fmla="*/ 1054418 w 3200400"/>
              <a:gd name="connsiteY35" fmla="*/ 451485 h 800100"/>
              <a:gd name="connsiteX36" fmla="*/ 1277303 w 3200400"/>
              <a:gd name="connsiteY36" fmla="*/ 792480 h 800100"/>
              <a:gd name="connsiteX37" fmla="*/ 1277303 w 3200400"/>
              <a:gd name="connsiteY37" fmla="*/ 661035 h 800100"/>
              <a:gd name="connsiteX38" fmla="*/ 1326833 w 3200400"/>
              <a:gd name="connsiteY38" fmla="*/ 661035 h 800100"/>
              <a:gd name="connsiteX39" fmla="*/ 1326833 w 3200400"/>
              <a:gd name="connsiteY39" fmla="*/ 135255 h 800100"/>
              <a:gd name="connsiteX40" fmla="*/ 1276350 w 3200400"/>
              <a:gd name="connsiteY40" fmla="*/ 135255 h 800100"/>
              <a:gd name="connsiteX41" fmla="*/ 1276350 w 3200400"/>
              <a:gd name="connsiteY41" fmla="*/ 0 h 800100"/>
              <a:gd name="connsiteX42" fmla="*/ 1514475 w 3200400"/>
              <a:gd name="connsiteY42" fmla="*/ 0 h 800100"/>
              <a:gd name="connsiteX43" fmla="*/ 1514475 w 3200400"/>
              <a:gd name="connsiteY43" fmla="*/ 661035 h 800100"/>
              <a:gd name="connsiteX44" fmla="*/ 1564958 w 3200400"/>
              <a:gd name="connsiteY44" fmla="*/ 661035 h 800100"/>
              <a:gd name="connsiteX45" fmla="*/ 1564958 w 3200400"/>
              <a:gd name="connsiteY45" fmla="*/ 792480 h 800100"/>
              <a:gd name="connsiteX46" fmla="*/ 1277303 w 3200400"/>
              <a:gd name="connsiteY46" fmla="*/ 792480 h 800100"/>
              <a:gd name="connsiteX47" fmla="*/ 1604010 w 3200400"/>
              <a:gd name="connsiteY47" fmla="*/ 523875 h 800100"/>
              <a:gd name="connsiteX48" fmla="*/ 1604010 w 3200400"/>
              <a:gd name="connsiteY48" fmla="*/ 515303 h 800100"/>
              <a:gd name="connsiteX49" fmla="*/ 1900238 w 3200400"/>
              <a:gd name="connsiteY49" fmla="*/ 226695 h 800100"/>
              <a:gd name="connsiteX50" fmla="*/ 2180273 w 3200400"/>
              <a:gd name="connsiteY50" fmla="*/ 510540 h 800100"/>
              <a:gd name="connsiteX51" fmla="*/ 2180273 w 3200400"/>
              <a:gd name="connsiteY51" fmla="*/ 562928 h 800100"/>
              <a:gd name="connsiteX52" fmla="*/ 1794510 w 3200400"/>
              <a:gd name="connsiteY52" fmla="*/ 562928 h 800100"/>
              <a:gd name="connsiteX53" fmla="*/ 1907858 w 3200400"/>
              <a:gd name="connsiteY53" fmla="*/ 674370 h 800100"/>
              <a:gd name="connsiteX54" fmla="*/ 2005013 w 3200400"/>
              <a:gd name="connsiteY54" fmla="*/ 609600 h 800100"/>
              <a:gd name="connsiteX55" fmla="*/ 2181225 w 3200400"/>
              <a:gd name="connsiteY55" fmla="*/ 609600 h 800100"/>
              <a:gd name="connsiteX56" fmla="*/ 1903095 w 3200400"/>
              <a:gd name="connsiteY56" fmla="*/ 803910 h 800100"/>
              <a:gd name="connsiteX57" fmla="*/ 1604010 w 3200400"/>
              <a:gd name="connsiteY57" fmla="*/ 523875 h 800100"/>
              <a:gd name="connsiteX58" fmla="*/ 1999298 w 3200400"/>
              <a:gd name="connsiteY58" fmla="*/ 451485 h 800100"/>
              <a:gd name="connsiteX59" fmla="*/ 1901190 w 3200400"/>
              <a:gd name="connsiteY59" fmla="*/ 351473 h 800100"/>
              <a:gd name="connsiteX60" fmla="*/ 1797368 w 3200400"/>
              <a:gd name="connsiteY60" fmla="*/ 451485 h 800100"/>
              <a:gd name="connsiteX61" fmla="*/ 1999298 w 3200400"/>
              <a:gd name="connsiteY61" fmla="*/ 451485 h 800100"/>
              <a:gd name="connsiteX62" fmla="*/ 2646998 w 3200400"/>
              <a:gd name="connsiteY62" fmla="*/ 241935 h 800100"/>
              <a:gd name="connsiteX63" fmla="*/ 2791778 w 3200400"/>
              <a:gd name="connsiteY63" fmla="*/ 241935 h 800100"/>
              <a:gd name="connsiteX64" fmla="*/ 2791778 w 3200400"/>
              <a:gd name="connsiteY64" fmla="*/ 454343 h 800100"/>
              <a:gd name="connsiteX65" fmla="*/ 2626995 w 3200400"/>
              <a:gd name="connsiteY65" fmla="*/ 454343 h 800100"/>
              <a:gd name="connsiteX66" fmla="*/ 2527935 w 3200400"/>
              <a:gd name="connsiteY66" fmla="*/ 371475 h 800100"/>
              <a:gd name="connsiteX67" fmla="*/ 2423160 w 3200400"/>
              <a:gd name="connsiteY67" fmla="*/ 512445 h 800100"/>
              <a:gd name="connsiteX68" fmla="*/ 2423160 w 3200400"/>
              <a:gd name="connsiteY68" fmla="*/ 521970 h 800100"/>
              <a:gd name="connsiteX69" fmla="*/ 2531745 w 3200400"/>
              <a:gd name="connsiteY69" fmla="*/ 666750 h 800100"/>
              <a:gd name="connsiteX70" fmla="*/ 2626043 w 3200400"/>
              <a:gd name="connsiteY70" fmla="*/ 575310 h 800100"/>
              <a:gd name="connsiteX71" fmla="*/ 2796540 w 3200400"/>
              <a:gd name="connsiteY71" fmla="*/ 575310 h 800100"/>
              <a:gd name="connsiteX72" fmla="*/ 2519363 w 3200400"/>
              <a:gd name="connsiteY72" fmla="*/ 804863 h 800100"/>
              <a:gd name="connsiteX73" fmla="*/ 2229803 w 3200400"/>
              <a:gd name="connsiteY73" fmla="*/ 521018 h 800100"/>
              <a:gd name="connsiteX74" fmla="*/ 2229803 w 3200400"/>
              <a:gd name="connsiteY74" fmla="*/ 511493 h 800100"/>
              <a:gd name="connsiteX75" fmla="*/ 2483168 w 3200400"/>
              <a:gd name="connsiteY75" fmla="*/ 227648 h 800100"/>
              <a:gd name="connsiteX76" fmla="*/ 2646045 w 3200400"/>
              <a:gd name="connsiteY76" fmla="*/ 320040 h 800100"/>
              <a:gd name="connsiteX77" fmla="*/ 2646998 w 3200400"/>
              <a:gd name="connsiteY77" fmla="*/ 241935 h 800100"/>
              <a:gd name="connsiteX78" fmla="*/ 2646998 w 3200400"/>
              <a:gd name="connsiteY78" fmla="*/ 241935 h 800100"/>
              <a:gd name="connsiteX79" fmla="*/ 2906078 w 3200400"/>
              <a:gd name="connsiteY79" fmla="*/ 615315 h 800100"/>
              <a:gd name="connsiteX80" fmla="*/ 2906078 w 3200400"/>
              <a:gd name="connsiteY80" fmla="*/ 374333 h 800100"/>
              <a:gd name="connsiteX81" fmla="*/ 2843213 w 3200400"/>
              <a:gd name="connsiteY81" fmla="*/ 374333 h 800100"/>
              <a:gd name="connsiteX82" fmla="*/ 2843213 w 3200400"/>
              <a:gd name="connsiteY82" fmla="*/ 241935 h 800100"/>
              <a:gd name="connsiteX83" fmla="*/ 2906078 w 3200400"/>
              <a:gd name="connsiteY83" fmla="*/ 241935 h 800100"/>
              <a:gd name="connsiteX84" fmla="*/ 2906078 w 3200400"/>
              <a:gd name="connsiteY84" fmla="*/ 127635 h 800100"/>
              <a:gd name="connsiteX85" fmla="*/ 3095625 w 3200400"/>
              <a:gd name="connsiteY85" fmla="*/ 127635 h 800100"/>
              <a:gd name="connsiteX86" fmla="*/ 3095625 w 3200400"/>
              <a:gd name="connsiteY86" fmla="*/ 241935 h 800100"/>
              <a:gd name="connsiteX87" fmla="*/ 3208020 w 3200400"/>
              <a:gd name="connsiteY87" fmla="*/ 241935 h 800100"/>
              <a:gd name="connsiteX88" fmla="*/ 3208020 w 3200400"/>
              <a:gd name="connsiteY88" fmla="*/ 374333 h 800100"/>
              <a:gd name="connsiteX89" fmla="*/ 3095625 w 3200400"/>
              <a:gd name="connsiteY89" fmla="*/ 374333 h 800100"/>
              <a:gd name="connsiteX90" fmla="*/ 3095625 w 3200400"/>
              <a:gd name="connsiteY90" fmla="*/ 603885 h 800100"/>
              <a:gd name="connsiteX91" fmla="*/ 3154680 w 3200400"/>
              <a:gd name="connsiteY91" fmla="*/ 661988 h 800100"/>
              <a:gd name="connsiteX92" fmla="*/ 3208973 w 3200400"/>
              <a:gd name="connsiteY92" fmla="*/ 652463 h 800100"/>
              <a:gd name="connsiteX93" fmla="*/ 3208973 w 3200400"/>
              <a:gd name="connsiteY93" fmla="*/ 787718 h 800100"/>
              <a:gd name="connsiteX94" fmla="*/ 3104198 w 3200400"/>
              <a:gd name="connsiteY94" fmla="*/ 804863 h 800100"/>
              <a:gd name="connsiteX95" fmla="*/ 2906078 w 3200400"/>
              <a:gd name="connsiteY95" fmla="*/ 61531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3200400" h="800100">
                <a:moveTo>
                  <a:pt x="160020" y="729615"/>
                </a:moveTo>
                <a:lnTo>
                  <a:pt x="160020" y="792480"/>
                </a:lnTo>
                <a:lnTo>
                  <a:pt x="0" y="792480"/>
                </a:lnTo>
                <a:lnTo>
                  <a:pt x="0" y="551498"/>
                </a:lnTo>
                <a:lnTo>
                  <a:pt x="174308" y="551498"/>
                </a:lnTo>
                <a:cubicBezTo>
                  <a:pt x="185738" y="608648"/>
                  <a:pt x="232410" y="654368"/>
                  <a:pt x="311468" y="654368"/>
                </a:cubicBezTo>
                <a:cubicBezTo>
                  <a:pt x="368618" y="654368"/>
                  <a:pt x="401955" y="622935"/>
                  <a:pt x="401955" y="581025"/>
                </a:cubicBezTo>
                <a:cubicBezTo>
                  <a:pt x="401955" y="534353"/>
                  <a:pt x="373380" y="510540"/>
                  <a:pt x="290513" y="499110"/>
                </a:cubicBezTo>
                <a:cubicBezTo>
                  <a:pt x="90488" y="474345"/>
                  <a:pt x="8573" y="388620"/>
                  <a:pt x="8573" y="252413"/>
                </a:cubicBezTo>
                <a:cubicBezTo>
                  <a:pt x="8573" y="120968"/>
                  <a:pt x="104775" y="29528"/>
                  <a:pt x="249555" y="29528"/>
                </a:cubicBezTo>
                <a:cubicBezTo>
                  <a:pt x="340043" y="29528"/>
                  <a:pt x="392430" y="60960"/>
                  <a:pt x="421005" y="100965"/>
                </a:cubicBezTo>
                <a:lnTo>
                  <a:pt x="421005" y="40005"/>
                </a:lnTo>
                <a:lnTo>
                  <a:pt x="579120" y="40005"/>
                </a:lnTo>
                <a:lnTo>
                  <a:pt x="579120" y="266700"/>
                </a:lnTo>
                <a:lnTo>
                  <a:pt x="404813" y="266700"/>
                </a:lnTo>
                <a:cubicBezTo>
                  <a:pt x="393383" y="213360"/>
                  <a:pt x="357188" y="178118"/>
                  <a:pt x="295275" y="178118"/>
                </a:cubicBezTo>
                <a:cubicBezTo>
                  <a:pt x="241935" y="178118"/>
                  <a:pt x="211455" y="201930"/>
                  <a:pt x="211455" y="243840"/>
                </a:cubicBezTo>
                <a:cubicBezTo>
                  <a:pt x="211455" y="282893"/>
                  <a:pt x="238125" y="306705"/>
                  <a:pt x="326708" y="319088"/>
                </a:cubicBezTo>
                <a:cubicBezTo>
                  <a:pt x="503873" y="340995"/>
                  <a:pt x="608648" y="399098"/>
                  <a:pt x="608648" y="566738"/>
                </a:cubicBezTo>
                <a:cubicBezTo>
                  <a:pt x="608648" y="701993"/>
                  <a:pt x="518160" y="805815"/>
                  <a:pt x="338138" y="805815"/>
                </a:cubicBezTo>
                <a:cubicBezTo>
                  <a:pt x="257175" y="804863"/>
                  <a:pt x="192405" y="772478"/>
                  <a:pt x="160020" y="729615"/>
                </a:cubicBezTo>
                <a:close/>
                <a:moveTo>
                  <a:pt x="659130" y="523875"/>
                </a:moveTo>
                <a:lnTo>
                  <a:pt x="659130" y="515303"/>
                </a:lnTo>
                <a:cubicBezTo>
                  <a:pt x="659130" y="338138"/>
                  <a:pt x="790575" y="226695"/>
                  <a:pt x="956310" y="226695"/>
                </a:cubicBezTo>
                <a:cubicBezTo>
                  <a:pt x="1106805" y="226695"/>
                  <a:pt x="1236345" y="313373"/>
                  <a:pt x="1236345" y="510540"/>
                </a:cubicBezTo>
                <a:lnTo>
                  <a:pt x="1236345" y="562928"/>
                </a:lnTo>
                <a:lnTo>
                  <a:pt x="849630" y="562928"/>
                </a:lnTo>
                <a:cubicBezTo>
                  <a:pt x="855345" y="638175"/>
                  <a:pt x="896303" y="674370"/>
                  <a:pt x="962978" y="674370"/>
                </a:cubicBezTo>
                <a:cubicBezTo>
                  <a:pt x="1025843" y="674370"/>
                  <a:pt x="1052513" y="645795"/>
                  <a:pt x="1060133" y="609600"/>
                </a:cubicBezTo>
                <a:lnTo>
                  <a:pt x="1235393" y="609600"/>
                </a:lnTo>
                <a:cubicBezTo>
                  <a:pt x="1218248" y="733425"/>
                  <a:pt x="1123950" y="803910"/>
                  <a:pt x="957263" y="803910"/>
                </a:cubicBezTo>
                <a:cubicBezTo>
                  <a:pt x="785813" y="804863"/>
                  <a:pt x="659130" y="703898"/>
                  <a:pt x="659130" y="523875"/>
                </a:cubicBezTo>
                <a:close/>
                <a:moveTo>
                  <a:pt x="1054418" y="451485"/>
                </a:moveTo>
                <a:cubicBezTo>
                  <a:pt x="1051560" y="389573"/>
                  <a:pt x="1018223" y="351473"/>
                  <a:pt x="956310" y="351473"/>
                </a:cubicBezTo>
                <a:cubicBezTo>
                  <a:pt x="899160" y="351473"/>
                  <a:pt x="860108" y="389573"/>
                  <a:pt x="852488" y="451485"/>
                </a:cubicBezTo>
                <a:lnTo>
                  <a:pt x="1054418" y="451485"/>
                </a:lnTo>
                <a:close/>
                <a:moveTo>
                  <a:pt x="1277303" y="792480"/>
                </a:moveTo>
                <a:lnTo>
                  <a:pt x="1277303" y="661035"/>
                </a:lnTo>
                <a:lnTo>
                  <a:pt x="1326833" y="661035"/>
                </a:lnTo>
                <a:lnTo>
                  <a:pt x="1326833" y="135255"/>
                </a:lnTo>
                <a:lnTo>
                  <a:pt x="1276350" y="135255"/>
                </a:lnTo>
                <a:lnTo>
                  <a:pt x="1276350" y="0"/>
                </a:lnTo>
                <a:lnTo>
                  <a:pt x="1514475" y="0"/>
                </a:lnTo>
                <a:lnTo>
                  <a:pt x="1514475" y="661035"/>
                </a:lnTo>
                <a:lnTo>
                  <a:pt x="1564958" y="661035"/>
                </a:lnTo>
                <a:lnTo>
                  <a:pt x="1564958" y="792480"/>
                </a:lnTo>
                <a:lnTo>
                  <a:pt x="1277303" y="792480"/>
                </a:lnTo>
                <a:close/>
                <a:moveTo>
                  <a:pt x="1604010" y="523875"/>
                </a:moveTo>
                <a:lnTo>
                  <a:pt x="1604010" y="515303"/>
                </a:lnTo>
                <a:cubicBezTo>
                  <a:pt x="1604010" y="338138"/>
                  <a:pt x="1735455" y="226695"/>
                  <a:pt x="1900238" y="226695"/>
                </a:cubicBezTo>
                <a:cubicBezTo>
                  <a:pt x="2050733" y="226695"/>
                  <a:pt x="2180273" y="313373"/>
                  <a:pt x="2180273" y="510540"/>
                </a:cubicBezTo>
                <a:lnTo>
                  <a:pt x="2180273" y="562928"/>
                </a:lnTo>
                <a:lnTo>
                  <a:pt x="1794510" y="562928"/>
                </a:lnTo>
                <a:cubicBezTo>
                  <a:pt x="1800225" y="638175"/>
                  <a:pt x="1841183" y="674370"/>
                  <a:pt x="1907858" y="674370"/>
                </a:cubicBezTo>
                <a:cubicBezTo>
                  <a:pt x="1970723" y="674370"/>
                  <a:pt x="1997393" y="645795"/>
                  <a:pt x="2005013" y="609600"/>
                </a:cubicBezTo>
                <a:lnTo>
                  <a:pt x="2181225" y="609600"/>
                </a:lnTo>
                <a:cubicBezTo>
                  <a:pt x="2164080" y="733425"/>
                  <a:pt x="2069783" y="803910"/>
                  <a:pt x="1903095" y="803910"/>
                </a:cubicBezTo>
                <a:cubicBezTo>
                  <a:pt x="1730693" y="804863"/>
                  <a:pt x="1604010" y="703898"/>
                  <a:pt x="1604010" y="523875"/>
                </a:cubicBezTo>
                <a:close/>
                <a:moveTo>
                  <a:pt x="1999298" y="451485"/>
                </a:moveTo>
                <a:cubicBezTo>
                  <a:pt x="1996440" y="389573"/>
                  <a:pt x="1963103" y="351473"/>
                  <a:pt x="1901190" y="351473"/>
                </a:cubicBezTo>
                <a:cubicBezTo>
                  <a:pt x="1844040" y="351473"/>
                  <a:pt x="1804988" y="389573"/>
                  <a:pt x="1797368" y="451485"/>
                </a:cubicBezTo>
                <a:lnTo>
                  <a:pt x="1999298" y="451485"/>
                </a:lnTo>
                <a:close/>
                <a:moveTo>
                  <a:pt x="2646998" y="241935"/>
                </a:moveTo>
                <a:lnTo>
                  <a:pt x="2791778" y="241935"/>
                </a:lnTo>
                <a:lnTo>
                  <a:pt x="2791778" y="454343"/>
                </a:lnTo>
                <a:lnTo>
                  <a:pt x="2626995" y="454343"/>
                </a:lnTo>
                <a:cubicBezTo>
                  <a:pt x="2616518" y="404813"/>
                  <a:pt x="2587943" y="371475"/>
                  <a:pt x="2527935" y="371475"/>
                </a:cubicBezTo>
                <a:cubicBezTo>
                  <a:pt x="2461260" y="371475"/>
                  <a:pt x="2423160" y="420053"/>
                  <a:pt x="2423160" y="512445"/>
                </a:cubicBezTo>
                <a:lnTo>
                  <a:pt x="2423160" y="521970"/>
                </a:lnTo>
                <a:cubicBezTo>
                  <a:pt x="2423160" y="617220"/>
                  <a:pt x="2459355" y="666750"/>
                  <a:pt x="2531745" y="666750"/>
                </a:cubicBezTo>
                <a:cubicBezTo>
                  <a:pt x="2583180" y="666750"/>
                  <a:pt x="2621280" y="635318"/>
                  <a:pt x="2626043" y="575310"/>
                </a:cubicBezTo>
                <a:lnTo>
                  <a:pt x="2796540" y="575310"/>
                </a:lnTo>
                <a:cubicBezTo>
                  <a:pt x="2789873" y="714375"/>
                  <a:pt x="2696528" y="804863"/>
                  <a:pt x="2519363" y="804863"/>
                </a:cubicBezTo>
                <a:cubicBezTo>
                  <a:pt x="2355533" y="804863"/>
                  <a:pt x="2229803" y="710565"/>
                  <a:pt x="2229803" y="521018"/>
                </a:cubicBezTo>
                <a:lnTo>
                  <a:pt x="2229803" y="511493"/>
                </a:lnTo>
                <a:cubicBezTo>
                  <a:pt x="2229803" y="342900"/>
                  <a:pt x="2331720" y="227648"/>
                  <a:pt x="2483168" y="227648"/>
                </a:cubicBezTo>
                <a:cubicBezTo>
                  <a:pt x="2577465" y="227648"/>
                  <a:pt x="2626043" y="271463"/>
                  <a:pt x="2646045" y="320040"/>
                </a:cubicBezTo>
                <a:lnTo>
                  <a:pt x="2646998" y="241935"/>
                </a:lnTo>
                <a:lnTo>
                  <a:pt x="2646998" y="241935"/>
                </a:lnTo>
                <a:close/>
                <a:moveTo>
                  <a:pt x="2906078" y="615315"/>
                </a:moveTo>
                <a:lnTo>
                  <a:pt x="2906078" y="374333"/>
                </a:lnTo>
                <a:lnTo>
                  <a:pt x="2843213" y="374333"/>
                </a:lnTo>
                <a:lnTo>
                  <a:pt x="2843213" y="241935"/>
                </a:lnTo>
                <a:lnTo>
                  <a:pt x="2906078" y="241935"/>
                </a:lnTo>
                <a:lnTo>
                  <a:pt x="2906078" y="127635"/>
                </a:lnTo>
                <a:lnTo>
                  <a:pt x="3095625" y="127635"/>
                </a:lnTo>
                <a:lnTo>
                  <a:pt x="3095625" y="241935"/>
                </a:lnTo>
                <a:lnTo>
                  <a:pt x="3208020" y="241935"/>
                </a:lnTo>
                <a:lnTo>
                  <a:pt x="3208020" y="374333"/>
                </a:lnTo>
                <a:lnTo>
                  <a:pt x="3095625" y="374333"/>
                </a:lnTo>
                <a:lnTo>
                  <a:pt x="3095625" y="603885"/>
                </a:lnTo>
                <a:cubicBezTo>
                  <a:pt x="3095625" y="643890"/>
                  <a:pt x="3115628" y="661988"/>
                  <a:pt x="3154680" y="661988"/>
                </a:cubicBezTo>
                <a:cubicBezTo>
                  <a:pt x="3173730" y="661988"/>
                  <a:pt x="3190875" y="660083"/>
                  <a:pt x="3208973" y="652463"/>
                </a:cubicBezTo>
                <a:lnTo>
                  <a:pt x="3208973" y="787718"/>
                </a:lnTo>
                <a:cubicBezTo>
                  <a:pt x="3182303" y="795338"/>
                  <a:pt x="3147060" y="804863"/>
                  <a:pt x="3104198" y="804863"/>
                </a:cubicBezTo>
                <a:cubicBezTo>
                  <a:pt x="2975610" y="804863"/>
                  <a:pt x="2906078" y="744855"/>
                  <a:pt x="2906078" y="615315"/>
                </a:cubicBezTo>
                <a:close/>
              </a:path>
            </a:pathLst>
          </a:custGeom>
          <a:solidFill>
            <a:srgbClr val="01AC3A"/>
          </a:solidFill>
          <a:ln w="9525" cap="flat">
            <a:noFill/>
            <a:prstDash val="solid"/>
            <a:miter/>
          </a:ln>
        </p:spPr>
        <p:txBody>
          <a:bodyPr rtlCol="0" anchor="ctr"/>
          <a:lstStyle/>
          <a:p>
            <a:endParaRPr lang="en-GB" sz="1600" dirty="0">
              <a:latin typeface="Graphik Regular" panose="020B0503030202060203" pitchFamily="34" charset="0"/>
            </a:endParaRPr>
          </a:p>
        </p:txBody>
      </p:sp>
      <p:sp>
        <p:nvSpPr>
          <p:cNvPr id="156" name="Rectangle: Rounded Corners 41">
            <a:extLst>
              <a:ext uri="{FF2B5EF4-FFF2-40B4-BE49-F238E27FC236}">
                <a16:creationId xmlns:a16="http://schemas.microsoft.com/office/drawing/2014/main" id="{CF1B5E31-4EDB-4F8D-95F9-D45507E6826E}"/>
              </a:ext>
            </a:extLst>
          </p:cNvPr>
          <p:cNvSpPr/>
          <p:nvPr userDrawn="1"/>
        </p:nvSpPr>
        <p:spPr>
          <a:xfrm>
            <a:off x="4467409" y="784984"/>
            <a:ext cx="6957827" cy="960867"/>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88000" tIns="36000" rIns="288000" bIns="36000" numCol="1" spcCol="0" rtlCol="0" fromWordArt="0" anchor="ctr"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ctr"/>
            <a:r>
              <a:rPr lang="en-US" sz="1400" b="1" dirty="0">
                <a:solidFill>
                  <a:schemeClr val="accent5"/>
                </a:solidFill>
                <a:latin typeface="Graphik Regular" panose="020B0503030202060203" pitchFamily="34" charset="0"/>
              </a:rPr>
              <a:t>If you doubt about what the right color of the logo is</a:t>
            </a:r>
            <a:br>
              <a:rPr lang="en-US" sz="1400" b="1" dirty="0">
                <a:solidFill>
                  <a:schemeClr val="accent5"/>
                </a:solidFill>
                <a:latin typeface="Graphik Regular" panose="020B0503030202060203" pitchFamily="34" charset="0"/>
              </a:rPr>
            </a:br>
            <a:r>
              <a:rPr lang="en-US" sz="1400" b="1" dirty="0">
                <a:solidFill>
                  <a:schemeClr val="accent5"/>
                </a:solidFill>
                <a:latin typeface="Graphik Regular" panose="020B0503030202060203" pitchFamily="34" charset="0"/>
              </a:rPr>
              <a:t>for the background you have then please talk to </a:t>
            </a:r>
            <a:br>
              <a:rPr lang="en-US" sz="1400" b="1" dirty="0">
                <a:solidFill>
                  <a:schemeClr val="accent5"/>
                </a:solidFill>
                <a:latin typeface="Graphik Regular" panose="020B0503030202060203" pitchFamily="34" charset="0"/>
              </a:rPr>
            </a:br>
            <a:r>
              <a:rPr lang="en-US" sz="1400" b="1" dirty="0">
                <a:solidFill>
                  <a:schemeClr val="accent5"/>
                </a:solidFill>
                <a:latin typeface="Graphik Regular" panose="020B0503030202060203" pitchFamily="34" charset="0"/>
              </a:rPr>
              <a:t>the bol.com Brand Management which color to select.</a:t>
            </a:r>
          </a:p>
        </p:txBody>
      </p:sp>
    </p:spTree>
    <p:extLst>
      <p:ext uri="{BB962C8B-B14F-4D97-AF65-F5344CB8AC3E}">
        <p14:creationId xmlns:p14="http://schemas.microsoft.com/office/powerpoint/2010/main" val="28734872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rand Identity | Bol.com fonts">
    <p:bg>
      <p:bgPr>
        <a:solidFill>
          <a:schemeClr val="accent5"/>
        </a:solidFill>
        <a:effectLst/>
      </p:bgPr>
    </p:bg>
    <p:spTree>
      <p:nvGrpSpPr>
        <p:cNvPr id="1" name=""/>
        <p:cNvGrpSpPr/>
        <p:nvPr/>
      </p:nvGrpSpPr>
      <p:grpSpPr>
        <a:xfrm>
          <a:off x="0" y="0"/>
          <a:ext cx="0" cy="0"/>
          <a:chOff x="0" y="0"/>
          <a:chExt cx="0" cy="0"/>
        </a:xfrm>
      </p:grpSpPr>
      <p:sp>
        <p:nvSpPr>
          <p:cNvPr id="157" name="Rectangle: Rounded Corners 41">
            <a:extLst>
              <a:ext uri="{FF2B5EF4-FFF2-40B4-BE49-F238E27FC236}">
                <a16:creationId xmlns:a16="http://schemas.microsoft.com/office/drawing/2014/main" id="{FE4EBDC5-016F-454A-8543-E4D61DCAF65F}"/>
              </a:ext>
            </a:extLst>
          </p:cNvPr>
          <p:cNvSpPr/>
          <p:nvPr userDrawn="1"/>
        </p:nvSpPr>
        <p:spPr>
          <a:xfrm>
            <a:off x="766763" y="1755494"/>
            <a:ext cx="4703595" cy="4741560"/>
          </a:xfrm>
          <a:prstGeom prst="roundRect">
            <a:avLst>
              <a:gd name="adj" fmla="val 324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16000" tIns="144000" rIns="216000" bIns="36000" numCol="1" spcCol="0" rtlCol="0" fromWordArt="0" anchor="t"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l">
              <a:spcBef>
                <a:spcPts val="300"/>
              </a:spcBef>
              <a:spcAft>
                <a:spcPts val="300"/>
              </a:spcAft>
            </a:pPr>
            <a:r>
              <a:rPr lang="en-US" sz="1400" b="0" dirty="0">
                <a:solidFill>
                  <a:schemeClr val="bg1"/>
                </a:solidFill>
                <a:latin typeface="Graphik Regular" panose="020B0503030202060203" pitchFamily="34" charset="0"/>
              </a:rPr>
              <a:t>Title of the presentation:</a:t>
            </a:r>
            <a:br>
              <a:rPr lang="en-US" sz="1400" b="0" dirty="0">
                <a:solidFill>
                  <a:schemeClr val="bg1"/>
                </a:solidFill>
                <a:latin typeface="Graphik Regular" panose="020B0503030202060203" pitchFamily="34" charset="0"/>
              </a:rPr>
            </a:br>
            <a:r>
              <a:rPr lang="en-US" sz="3200" b="0" dirty="0" err="1">
                <a:solidFill>
                  <a:schemeClr val="bg1"/>
                </a:solidFill>
                <a:latin typeface="Produkt Super" pitchFamily="50" charset="0"/>
              </a:rPr>
              <a:t>Produkt</a:t>
            </a:r>
            <a:r>
              <a:rPr lang="en-US" sz="3200" b="0" dirty="0">
                <a:solidFill>
                  <a:schemeClr val="bg1"/>
                </a:solidFill>
                <a:latin typeface="Produkt Super" pitchFamily="50" charset="0"/>
              </a:rPr>
              <a:t> Super</a:t>
            </a:r>
          </a:p>
          <a:p>
            <a:pPr marL="0" algn="l" defTabSz="864017" rtl="0" eaLnBrk="1" latinLnBrk="0" hangingPunct="1">
              <a:spcBef>
                <a:spcPts val="300"/>
              </a:spcBef>
              <a:spcAft>
                <a:spcPts val="300"/>
              </a:spcAft>
            </a:pPr>
            <a:br>
              <a:rPr lang="en-US" sz="1400" b="0" kern="1200" dirty="0">
                <a:solidFill>
                  <a:schemeClr val="bg1"/>
                </a:solidFill>
                <a:latin typeface="Graphik Regular" panose="020B0503030202060203" pitchFamily="34" charset="0"/>
                <a:ea typeface="+mn-ea"/>
                <a:cs typeface="+mn-cs"/>
              </a:rPr>
            </a:br>
            <a:r>
              <a:rPr lang="en-US" sz="1400" b="0" kern="1200" dirty="0">
                <a:solidFill>
                  <a:schemeClr val="bg1"/>
                </a:solidFill>
                <a:latin typeface="Graphik Regular" panose="020B0503030202060203" pitchFamily="34" charset="0"/>
                <a:ea typeface="+mn-ea"/>
                <a:cs typeface="+mn-cs"/>
              </a:rPr>
              <a:t>Subtitle of the presentation:</a:t>
            </a:r>
            <a:br>
              <a:rPr lang="en-US" sz="1400" b="0" kern="1200" dirty="0">
                <a:solidFill>
                  <a:schemeClr val="bg1"/>
                </a:solidFill>
                <a:latin typeface="Graphik Regular" panose="020B0503030202060203" pitchFamily="34" charset="0"/>
                <a:ea typeface="+mn-ea"/>
                <a:cs typeface="+mn-cs"/>
              </a:rPr>
            </a:br>
            <a:r>
              <a:rPr lang="en-US" sz="3200" b="0" dirty="0" err="1">
                <a:solidFill>
                  <a:schemeClr val="bg1"/>
                </a:solidFill>
                <a:latin typeface="Produkt Light" pitchFamily="50" charset="0"/>
              </a:rPr>
              <a:t>Produkt</a:t>
            </a:r>
            <a:r>
              <a:rPr lang="en-US" sz="3200" b="0" dirty="0">
                <a:solidFill>
                  <a:schemeClr val="bg1"/>
                </a:solidFill>
                <a:latin typeface="Produkt Light" pitchFamily="50" charset="0"/>
              </a:rPr>
              <a:t> Light</a:t>
            </a:r>
          </a:p>
          <a:p>
            <a:pPr marL="0" algn="l" defTabSz="864017" rtl="0" eaLnBrk="1" latinLnBrk="0" hangingPunct="1">
              <a:spcBef>
                <a:spcPts val="300"/>
              </a:spcBef>
              <a:spcAft>
                <a:spcPts val="300"/>
              </a:spcAft>
            </a:pPr>
            <a:br>
              <a:rPr lang="en-US" sz="1400" b="0" kern="1200" dirty="0">
                <a:solidFill>
                  <a:schemeClr val="bg1"/>
                </a:solidFill>
                <a:latin typeface="Graphik Regular" panose="020B0503030202060203" pitchFamily="34" charset="0"/>
                <a:ea typeface="+mn-ea"/>
                <a:cs typeface="+mn-cs"/>
              </a:rPr>
            </a:br>
            <a:r>
              <a:rPr lang="en-US" sz="1400" b="0" kern="1200" dirty="0">
                <a:solidFill>
                  <a:schemeClr val="bg1"/>
                </a:solidFill>
                <a:latin typeface="Graphik Regular" panose="020B0503030202060203" pitchFamily="34" charset="0"/>
                <a:ea typeface="+mn-ea"/>
                <a:cs typeface="+mn-cs"/>
              </a:rPr>
              <a:t>Name speaker:</a:t>
            </a:r>
            <a:br>
              <a:rPr lang="en-US" sz="1800" b="0" kern="1200" dirty="0">
                <a:solidFill>
                  <a:schemeClr val="bg1"/>
                </a:solidFill>
                <a:latin typeface="Graphik Regular" panose="020B0503030202060203" pitchFamily="34" charset="0"/>
                <a:ea typeface="+mn-ea"/>
                <a:cs typeface="+mn-cs"/>
              </a:rPr>
            </a:br>
            <a:r>
              <a:rPr lang="en-US" sz="2000" b="0" dirty="0" err="1">
                <a:solidFill>
                  <a:schemeClr val="bg1"/>
                </a:solidFill>
                <a:latin typeface="Produkt Light" pitchFamily="50" charset="0"/>
              </a:rPr>
              <a:t>Produkt</a:t>
            </a:r>
            <a:r>
              <a:rPr lang="en-US" sz="2000" b="0" dirty="0">
                <a:solidFill>
                  <a:schemeClr val="bg1"/>
                </a:solidFill>
                <a:latin typeface="Produkt Light" pitchFamily="50" charset="0"/>
              </a:rPr>
              <a:t> Light</a:t>
            </a:r>
            <a:endParaRPr lang="en-US" sz="2400" b="0" dirty="0">
              <a:solidFill>
                <a:schemeClr val="bg1"/>
              </a:solidFill>
              <a:latin typeface="Produkt Light" pitchFamily="50" charset="0"/>
            </a:endParaRPr>
          </a:p>
          <a:p>
            <a:pPr marL="0" algn="l" defTabSz="864017" rtl="0" eaLnBrk="1" latinLnBrk="0" hangingPunct="1">
              <a:spcBef>
                <a:spcPts val="300"/>
              </a:spcBef>
              <a:spcAft>
                <a:spcPts val="300"/>
              </a:spcAft>
            </a:pPr>
            <a:br>
              <a:rPr lang="en-US" sz="1400" b="0" kern="1200" dirty="0">
                <a:solidFill>
                  <a:schemeClr val="bg1"/>
                </a:solidFill>
                <a:latin typeface="Graphik Regular" panose="020B0503030202060203" pitchFamily="34" charset="0"/>
                <a:ea typeface="+mn-ea"/>
                <a:cs typeface="+mn-cs"/>
              </a:rPr>
            </a:br>
            <a:r>
              <a:rPr lang="en-US" sz="1400" b="0" kern="1200" dirty="0">
                <a:solidFill>
                  <a:schemeClr val="bg1"/>
                </a:solidFill>
                <a:latin typeface="Graphik Regular" panose="020B0503030202060203" pitchFamily="34" charset="0"/>
                <a:ea typeface="+mn-ea"/>
                <a:cs typeface="+mn-cs"/>
              </a:rPr>
              <a:t>Title of the slide:</a:t>
            </a:r>
            <a:br>
              <a:rPr lang="en-US" sz="1400" b="0" kern="1200" dirty="0">
                <a:solidFill>
                  <a:schemeClr val="bg1"/>
                </a:solidFill>
                <a:latin typeface="Graphik Regular" panose="020B0503030202060203" pitchFamily="34" charset="0"/>
                <a:ea typeface="+mn-ea"/>
                <a:cs typeface="+mn-cs"/>
              </a:rPr>
            </a:br>
            <a:r>
              <a:rPr lang="en-US" sz="2800" b="0" kern="1200" dirty="0" err="1">
                <a:solidFill>
                  <a:schemeClr val="bg1"/>
                </a:solidFill>
                <a:latin typeface="Produkt Super" pitchFamily="50" charset="0"/>
                <a:ea typeface="+mn-ea"/>
                <a:cs typeface="+mn-cs"/>
              </a:rPr>
              <a:t>Produkt</a:t>
            </a:r>
            <a:r>
              <a:rPr lang="en-US" sz="2800" b="0" kern="1200" dirty="0">
                <a:solidFill>
                  <a:schemeClr val="bg1"/>
                </a:solidFill>
                <a:latin typeface="Produkt Super" pitchFamily="50" charset="0"/>
                <a:ea typeface="+mn-ea"/>
                <a:cs typeface="+mn-cs"/>
              </a:rPr>
              <a:t> Super</a:t>
            </a:r>
          </a:p>
          <a:p>
            <a:pPr marL="0" algn="l" defTabSz="864017" rtl="0" eaLnBrk="1" latinLnBrk="0" hangingPunct="1">
              <a:spcBef>
                <a:spcPts val="300"/>
              </a:spcBef>
              <a:spcAft>
                <a:spcPts val="300"/>
              </a:spcAft>
            </a:pPr>
            <a:br>
              <a:rPr lang="en-US" sz="1400" b="0" kern="1200" dirty="0">
                <a:solidFill>
                  <a:schemeClr val="bg1"/>
                </a:solidFill>
                <a:latin typeface="Graphik Regular" panose="020B0503030202060203" pitchFamily="34" charset="0"/>
                <a:ea typeface="+mn-ea"/>
                <a:cs typeface="+mn-cs"/>
              </a:rPr>
            </a:br>
            <a:r>
              <a:rPr lang="en-US" sz="1400" b="0" kern="1200" dirty="0">
                <a:solidFill>
                  <a:schemeClr val="bg1"/>
                </a:solidFill>
                <a:latin typeface="Graphik Regular" panose="020B0503030202060203" pitchFamily="34" charset="0"/>
                <a:ea typeface="+mn-ea"/>
                <a:cs typeface="+mn-cs"/>
              </a:rPr>
              <a:t>Title of the slide:</a:t>
            </a:r>
            <a:br>
              <a:rPr lang="en-US" sz="1400" b="0" kern="1200" dirty="0">
                <a:solidFill>
                  <a:schemeClr val="bg1"/>
                </a:solidFill>
                <a:latin typeface="Graphik Regular" panose="020B0503030202060203" pitchFamily="34" charset="0"/>
                <a:ea typeface="+mn-ea"/>
                <a:cs typeface="+mn-cs"/>
              </a:rPr>
            </a:br>
            <a:r>
              <a:rPr lang="en-US" sz="1800" b="0" kern="1200" dirty="0" err="1">
                <a:solidFill>
                  <a:schemeClr val="bg1"/>
                </a:solidFill>
                <a:latin typeface="Graphik Regular" panose="020B0503030202060203" pitchFamily="34" charset="0"/>
                <a:ea typeface="+mn-ea"/>
                <a:cs typeface="+mn-cs"/>
              </a:rPr>
              <a:t>Graphik</a:t>
            </a:r>
            <a:r>
              <a:rPr lang="en-US" sz="1800" b="0" kern="1200" dirty="0">
                <a:solidFill>
                  <a:schemeClr val="bg1"/>
                </a:solidFill>
                <a:latin typeface="Graphik Regular" panose="020B0503030202060203" pitchFamily="34" charset="0"/>
                <a:ea typeface="+mn-ea"/>
                <a:cs typeface="+mn-cs"/>
              </a:rPr>
              <a:t> Regular</a:t>
            </a:r>
            <a:endParaRPr lang="en-US" sz="2000" b="0" kern="1200" dirty="0">
              <a:solidFill>
                <a:schemeClr val="bg1"/>
              </a:solidFill>
              <a:latin typeface="Graphik Regular" panose="020B0503030202060203" pitchFamily="34" charset="0"/>
              <a:ea typeface="+mn-ea"/>
              <a:cs typeface="+mn-cs"/>
            </a:endParaRPr>
          </a:p>
        </p:txBody>
      </p:sp>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nn-NO" sz="1600" noProof="0" dirty="0">
                <a:solidFill>
                  <a:schemeClr val="bg1">
                    <a:lumMod val="65000"/>
                  </a:schemeClr>
                </a:solidFill>
                <a:latin typeface="+mj-lt"/>
              </a:rPr>
              <a:t>Brand Identity | Bol.com fonts</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2" y="765174"/>
            <a:ext cx="4350669" cy="971551"/>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Brand identity:</a:t>
            </a:r>
          </a:p>
          <a:p>
            <a:pPr algn="l">
              <a:lnSpc>
                <a:spcPct val="90000"/>
              </a:lnSpc>
              <a:spcBef>
                <a:spcPts val="0"/>
              </a:spcBef>
              <a:spcAft>
                <a:spcPts val="0"/>
              </a:spcAft>
            </a:pPr>
            <a:r>
              <a:rPr lang="en-US" sz="3600" dirty="0">
                <a:solidFill>
                  <a:schemeClr val="tx2"/>
                </a:solidFill>
                <a:latin typeface="Produkt Super" pitchFamily="50" charset="0"/>
              </a:rPr>
              <a:t>Bol.com fonts</a:t>
            </a: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155" name="TextBox 4">
            <a:extLst>
              <a:ext uri="{FF2B5EF4-FFF2-40B4-BE49-F238E27FC236}">
                <a16:creationId xmlns:a16="http://schemas.microsoft.com/office/drawing/2014/main" id="{8D9A0D01-6527-478F-B85A-0EA56DE625DE}"/>
              </a:ext>
            </a:extLst>
          </p:cNvPr>
          <p:cNvSpPr txBox="1"/>
          <p:nvPr userDrawn="1"/>
        </p:nvSpPr>
        <p:spPr>
          <a:xfrm>
            <a:off x="6096000" y="1736725"/>
            <a:ext cx="5329237" cy="4321175"/>
          </a:xfrm>
          <a:prstGeom prst="rect">
            <a:avLst/>
          </a:prstGeom>
          <a:noFill/>
        </p:spPr>
        <p:txBody>
          <a:bodyPr wrap="square" lIns="0" tIns="0" rIns="0" bIns="0" rtlCol="0">
            <a:noAutofit/>
          </a:bodyPr>
          <a:lstStyle/>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In 99% of the time you will be using </a:t>
            </a:r>
            <a:b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a bol.com laptop to do the presentation. </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When presenting on NON-bol.com systems our corporate fonts will be missing and everything </a:t>
            </a:r>
            <a:b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will look really bad.</a:t>
            </a:r>
          </a:p>
          <a:p>
            <a:pPr marL="265113" lvl="0" indent="-265113" algn="l" defTabSz="1151994" rtl="0" eaLnBrk="1" latinLnBrk="0" hangingPunct="1">
              <a:lnSpc>
                <a:spcPct val="90000"/>
              </a:lnSpc>
              <a:spcBef>
                <a:spcPts val="400"/>
              </a:spcBef>
              <a:spcAft>
                <a:spcPts val="400"/>
              </a:spcAft>
              <a:buClr>
                <a:schemeClr val="tx2"/>
              </a:buClr>
              <a:buFont typeface="Calibri Light" panose="020F0302020204030204" pitchFamily="34" charset="0"/>
              <a:buChar char="●"/>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To still make your presentation look good you must manually change the used fonts before handing you presentation over to the presenting system:</a:t>
            </a:r>
            <a:b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endPar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a:p>
            <a:pPr marL="342900" lvl="0" indent="-342900" algn="l" defTabSz="1151994" rtl="0" eaLnBrk="1" latinLnBrk="0" hangingPunct="1">
              <a:lnSpc>
                <a:spcPct val="90000"/>
              </a:lnSpc>
              <a:spcBef>
                <a:spcPts val="400"/>
              </a:spcBef>
              <a:spcAft>
                <a:spcPts val="400"/>
              </a:spcAft>
              <a:buClr>
                <a:schemeClr val="tx2"/>
              </a:buClr>
              <a:buFont typeface="+mj-lt"/>
              <a:buAutoNum type="arabicPeriod"/>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Change in the top master layout</a:t>
            </a:r>
          </a:p>
          <a:p>
            <a:pPr marL="695325" lvl="1" indent="-342900" algn="l" defTabSz="1151994" rtl="0" eaLnBrk="1" latinLnBrk="0" hangingPunct="1">
              <a:lnSpc>
                <a:spcPct val="90000"/>
              </a:lnSpc>
              <a:spcBef>
                <a:spcPts val="400"/>
              </a:spcBef>
              <a:spcAft>
                <a:spcPts val="400"/>
              </a:spcAft>
              <a:buClr>
                <a:schemeClr val="tx2"/>
              </a:buClr>
              <a:buFont typeface="+mj-lt"/>
              <a:buAutoNum type="alphaLcPeriod"/>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Title font to : “Arial Black”</a:t>
            </a:r>
          </a:p>
          <a:p>
            <a:pPr marL="695325" lvl="1" indent="-342900" algn="l" defTabSz="1151994" rtl="0" eaLnBrk="1" latinLnBrk="0" hangingPunct="1">
              <a:lnSpc>
                <a:spcPct val="90000"/>
              </a:lnSpc>
              <a:spcBef>
                <a:spcPts val="400"/>
              </a:spcBef>
              <a:spcAft>
                <a:spcPts val="400"/>
              </a:spcAft>
              <a:buClr>
                <a:schemeClr val="tx2"/>
              </a:buClr>
              <a:buFont typeface="+mj-lt"/>
              <a:buAutoNum type="alphaLcPeriod"/>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Content font: “Arial”</a:t>
            </a:r>
            <a:b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br>
            <a:endPar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a:p>
            <a:pPr marL="342900" lvl="0" indent="-342900" algn="l" defTabSz="1151994" rtl="0" eaLnBrk="1" latinLnBrk="0" hangingPunct="1">
              <a:lnSpc>
                <a:spcPct val="90000"/>
              </a:lnSpc>
              <a:spcBef>
                <a:spcPts val="400"/>
              </a:spcBef>
              <a:spcAft>
                <a:spcPts val="400"/>
              </a:spcAft>
              <a:buClr>
                <a:schemeClr val="tx2"/>
              </a:buClr>
              <a:buFont typeface="+mj-lt"/>
              <a:buAutoNum type="arabicPeriod"/>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In the title/section slides change</a:t>
            </a:r>
          </a:p>
          <a:p>
            <a:pPr marL="695325" lvl="1" indent="-342900" algn="l" defTabSz="1151994" rtl="0" eaLnBrk="1" latinLnBrk="0" hangingPunct="1">
              <a:lnSpc>
                <a:spcPct val="90000"/>
              </a:lnSpc>
              <a:spcBef>
                <a:spcPts val="400"/>
              </a:spcBef>
              <a:spcAft>
                <a:spcPts val="400"/>
              </a:spcAft>
              <a:buClr>
                <a:schemeClr val="tx2"/>
              </a:buClr>
              <a:buFont typeface="+mj-lt"/>
              <a:buAutoNum type="alphaLcPeriod"/>
            </a:pPr>
            <a:r>
              <a:rPr lang="en-US"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rPr>
              <a:t>Title font to : “Arial Black”</a:t>
            </a:r>
            <a:endParaRPr lang="en-GB" sz="1600" b="0" kern="1200" dirty="0">
              <a:solidFill>
                <a:schemeClr val="tx2"/>
              </a:solidFill>
              <a:latin typeface="Graphik Regular" panose="020B0503030202060203" pitchFamily="34" charset="0"/>
              <a:ea typeface="Open Sans Light" panose="020B0306030504020204" pitchFamily="34" charset="0"/>
              <a:cs typeface="Arial" panose="020B0604020202020204" pitchFamily="34" charset="0"/>
            </a:endParaRPr>
          </a:p>
        </p:txBody>
      </p:sp>
    </p:spTree>
    <p:extLst>
      <p:ext uri="{BB962C8B-B14F-4D97-AF65-F5344CB8AC3E}">
        <p14:creationId xmlns:p14="http://schemas.microsoft.com/office/powerpoint/2010/main" val="4149038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rand Identity | Bol.com icons #1">
    <p:bg>
      <p:bgPr>
        <a:solidFill>
          <a:schemeClr val="accent5"/>
        </a:solidFill>
        <a:effectLst/>
      </p:bgPr>
    </p:bg>
    <p:spTree>
      <p:nvGrpSpPr>
        <p:cNvPr id="1" name=""/>
        <p:cNvGrpSpPr/>
        <p:nvPr/>
      </p:nvGrpSpPr>
      <p:grpSpPr>
        <a:xfrm>
          <a:off x="0" y="0"/>
          <a:ext cx="0" cy="0"/>
          <a:chOff x="0" y="0"/>
          <a:chExt cx="0" cy="0"/>
        </a:xfrm>
      </p:grpSpPr>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nn-NO" sz="1600" noProof="0" dirty="0">
                <a:solidFill>
                  <a:schemeClr val="bg1">
                    <a:lumMod val="65000"/>
                  </a:schemeClr>
                </a:solidFill>
                <a:latin typeface="+mj-lt"/>
              </a:rPr>
              <a:t>Brand Identity | Bol.com icons #1</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2" y="765174"/>
            <a:ext cx="4350669" cy="971551"/>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Brand identity:</a:t>
            </a:r>
          </a:p>
          <a:p>
            <a:pPr algn="l">
              <a:lnSpc>
                <a:spcPct val="90000"/>
              </a:lnSpc>
              <a:spcBef>
                <a:spcPts val="0"/>
              </a:spcBef>
              <a:spcAft>
                <a:spcPts val="0"/>
              </a:spcAft>
            </a:pPr>
            <a:r>
              <a:rPr lang="en-US" sz="3600" dirty="0">
                <a:solidFill>
                  <a:schemeClr val="tx2"/>
                </a:solidFill>
                <a:latin typeface="Produkt Super" pitchFamily="50" charset="0"/>
              </a:rPr>
              <a:t>Bol.com icons</a:t>
            </a: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8" name="Vrije vorm: vorm 16">
            <a:extLst>
              <a:ext uri="{FF2B5EF4-FFF2-40B4-BE49-F238E27FC236}">
                <a16:creationId xmlns:a16="http://schemas.microsoft.com/office/drawing/2014/main" id="{2DDA90AC-80BF-4BC5-9073-EAABA5D76546}"/>
              </a:ext>
            </a:extLst>
          </p:cNvPr>
          <p:cNvSpPr>
            <a:spLocks noChangeAspect="1"/>
          </p:cNvSpPr>
          <p:nvPr userDrawn="1"/>
        </p:nvSpPr>
        <p:spPr>
          <a:xfrm>
            <a:off x="10391634" y="5202089"/>
            <a:ext cx="818491" cy="818491"/>
          </a:xfrm>
          <a:custGeom>
            <a:avLst/>
            <a:gdLst>
              <a:gd name="connsiteX0" fmla="*/ 3154712 w 3159432"/>
              <a:gd name="connsiteY0" fmla="*/ 1580774 h 3159432"/>
              <a:gd name="connsiteX1" fmla="*/ 1580774 w 3159432"/>
              <a:gd name="connsiteY1" fmla="*/ 3154712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712"/>
                  <a:pt x="1580774" y="3154712"/>
                </a:cubicBezTo>
                <a:cubicBezTo>
                  <a:pt x="711510" y="3154712"/>
                  <a:pt x="6836" y="2450037"/>
                  <a:pt x="6836" y="1580774"/>
                </a:cubicBezTo>
                <a:cubicBezTo>
                  <a:pt x="6836" y="711510"/>
                  <a:pt x="711603" y="6836"/>
                  <a:pt x="1580867" y="6836"/>
                </a:cubicBezTo>
                <a:cubicBezTo>
                  <a:pt x="2450037" y="6836"/>
                  <a:pt x="3154712" y="711510"/>
                  <a:pt x="3154712" y="1580774"/>
                </a:cubicBezTo>
              </a:path>
            </a:pathLst>
          </a:custGeom>
          <a:solidFill>
            <a:srgbClr val="0000A4"/>
          </a:solidFill>
          <a:ln w="9315" cap="flat">
            <a:noFill/>
            <a:prstDash val="solid"/>
            <a:miter/>
          </a:ln>
        </p:spPr>
        <p:txBody>
          <a:bodyPr rtlCol="0" anchor="ctr"/>
          <a:lstStyle/>
          <a:p>
            <a:endParaRPr lang="en-GB" sz="2143" noProof="0" dirty="0">
              <a:latin typeface="Graphik Regular" panose="020B0503030202060203" pitchFamily="34" charset="0"/>
            </a:endParaRPr>
          </a:p>
        </p:txBody>
      </p:sp>
      <p:grpSp>
        <p:nvGrpSpPr>
          <p:cNvPr id="9" name="Groep 29">
            <a:extLst>
              <a:ext uri="{FF2B5EF4-FFF2-40B4-BE49-F238E27FC236}">
                <a16:creationId xmlns:a16="http://schemas.microsoft.com/office/drawing/2014/main" id="{7A09F6F8-4E8D-41B5-BE69-6F1729CF69D1}"/>
              </a:ext>
            </a:extLst>
          </p:cNvPr>
          <p:cNvGrpSpPr/>
          <p:nvPr userDrawn="1"/>
        </p:nvGrpSpPr>
        <p:grpSpPr>
          <a:xfrm>
            <a:off x="766763" y="1736725"/>
            <a:ext cx="10658475" cy="4322104"/>
            <a:chOff x="787400" y="1739900"/>
            <a:chExt cx="10617200" cy="4305300"/>
          </a:xfrm>
        </p:grpSpPr>
        <p:cxnSp>
          <p:nvCxnSpPr>
            <p:cNvPr id="10" name="Rechte verbindingslijn 30">
              <a:extLst>
                <a:ext uri="{FF2B5EF4-FFF2-40B4-BE49-F238E27FC236}">
                  <a16:creationId xmlns:a16="http://schemas.microsoft.com/office/drawing/2014/main" id="{1E12F3E9-30C2-430A-B05C-1A76852EE3E4}"/>
                </a:ext>
              </a:extLst>
            </p:cNvPr>
            <p:cNvCxnSpPr>
              <a:cxnSpLocks/>
            </p:cNvCxnSpPr>
            <p:nvPr/>
          </p:nvCxnSpPr>
          <p:spPr>
            <a:xfrm>
              <a:off x="787400" y="2816225"/>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1" name="Rechte verbindingslijn 31">
              <a:extLst>
                <a:ext uri="{FF2B5EF4-FFF2-40B4-BE49-F238E27FC236}">
                  <a16:creationId xmlns:a16="http://schemas.microsoft.com/office/drawing/2014/main" id="{7E17B660-F265-48ED-9A12-3A5F0492D803}"/>
                </a:ext>
              </a:extLst>
            </p:cNvPr>
            <p:cNvCxnSpPr>
              <a:cxnSpLocks/>
            </p:cNvCxnSpPr>
            <p:nvPr/>
          </p:nvCxnSpPr>
          <p:spPr>
            <a:xfrm>
              <a:off x="787400" y="4968875"/>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2" name="Rechte verbindingslijn 32">
              <a:extLst>
                <a:ext uri="{FF2B5EF4-FFF2-40B4-BE49-F238E27FC236}">
                  <a16:creationId xmlns:a16="http://schemas.microsoft.com/office/drawing/2014/main" id="{BDA06808-FCC9-4A36-A8F0-A3F22C7923AC}"/>
                </a:ext>
              </a:extLst>
            </p:cNvPr>
            <p:cNvCxnSpPr>
              <a:cxnSpLocks/>
            </p:cNvCxnSpPr>
            <p:nvPr/>
          </p:nvCxnSpPr>
          <p:spPr>
            <a:xfrm>
              <a:off x="2116137"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3" name="Rechte verbindingslijn 33">
              <a:extLst>
                <a:ext uri="{FF2B5EF4-FFF2-40B4-BE49-F238E27FC236}">
                  <a16:creationId xmlns:a16="http://schemas.microsoft.com/office/drawing/2014/main" id="{930FD0C5-0D57-406B-B2FE-82399C0DEDF8}"/>
                </a:ext>
              </a:extLst>
            </p:cNvPr>
            <p:cNvCxnSpPr>
              <a:cxnSpLocks/>
            </p:cNvCxnSpPr>
            <p:nvPr/>
          </p:nvCxnSpPr>
          <p:spPr>
            <a:xfrm>
              <a:off x="3444874"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4" name="Rechte verbindingslijn 34">
              <a:extLst>
                <a:ext uri="{FF2B5EF4-FFF2-40B4-BE49-F238E27FC236}">
                  <a16:creationId xmlns:a16="http://schemas.microsoft.com/office/drawing/2014/main" id="{5F957362-A2F9-4428-B8B2-AFD163918B21}"/>
                </a:ext>
              </a:extLst>
            </p:cNvPr>
            <p:cNvCxnSpPr>
              <a:cxnSpLocks/>
            </p:cNvCxnSpPr>
            <p:nvPr/>
          </p:nvCxnSpPr>
          <p:spPr>
            <a:xfrm>
              <a:off x="4773611"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Rechte verbindingslijn 35">
              <a:extLst>
                <a:ext uri="{FF2B5EF4-FFF2-40B4-BE49-F238E27FC236}">
                  <a16:creationId xmlns:a16="http://schemas.microsoft.com/office/drawing/2014/main" id="{D4CB096B-F7F3-4AE3-902D-26518C33554D}"/>
                </a:ext>
              </a:extLst>
            </p:cNvPr>
            <p:cNvCxnSpPr>
              <a:cxnSpLocks/>
            </p:cNvCxnSpPr>
            <p:nvPr/>
          </p:nvCxnSpPr>
          <p:spPr>
            <a:xfrm>
              <a:off x="7431086"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6" name="Rechte verbindingslijn 36">
              <a:extLst>
                <a:ext uri="{FF2B5EF4-FFF2-40B4-BE49-F238E27FC236}">
                  <a16:creationId xmlns:a16="http://schemas.microsoft.com/office/drawing/2014/main" id="{7C68D732-8021-4ACE-B2D4-1FCBCB125859}"/>
                </a:ext>
              </a:extLst>
            </p:cNvPr>
            <p:cNvCxnSpPr>
              <a:cxnSpLocks/>
            </p:cNvCxnSpPr>
            <p:nvPr/>
          </p:nvCxnSpPr>
          <p:spPr>
            <a:xfrm>
              <a:off x="8759824"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9" name="Rechte verbindingslijn 37">
              <a:extLst>
                <a:ext uri="{FF2B5EF4-FFF2-40B4-BE49-F238E27FC236}">
                  <a16:creationId xmlns:a16="http://schemas.microsoft.com/office/drawing/2014/main" id="{D4C9A0D3-56A5-48A9-B55D-61756B3EE0AE}"/>
                </a:ext>
              </a:extLst>
            </p:cNvPr>
            <p:cNvCxnSpPr>
              <a:cxnSpLocks/>
            </p:cNvCxnSpPr>
            <p:nvPr/>
          </p:nvCxnSpPr>
          <p:spPr>
            <a:xfrm>
              <a:off x="10088562"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0" name="Rechte verbindingslijn 38">
              <a:extLst>
                <a:ext uri="{FF2B5EF4-FFF2-40B4-BE49-F238E27FC236}">
                  <a16:creationId xmlns:a16="http://schemas.microsoft.com/office/drawing/2014/main" id="{1C0AC52B-8C09-421A-8590-FF1B1F25690F}"/>
                </a:ext>
              </a:extLst>
            </p:cNvPr>
            <p:cNvCxnSpPr>
              <a:cxnSpLocks/>
            </p:cNvCxnSpPr>
            <p:nvPr/>
          </p:nvCxnSpPr>
          <p:spPr>
            <a:xfrm>
              <a:off x="6102348"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21" name="Rechte verbindingslijn 39">
              <a:extLst>
                <a:ext uri="{FF2B5EF4-FFF2-40B4-BE49-F238E27FC236}">
                  <a16:creationId xmlns:a16="http://schemas.microsoft.com/office/drawing/2014/main" id="{0DB68F29-1402-4951-8C7B-559CEFBF491E}"/>
                </a:ext>
              </a:extLst>
            </p:cNvPr>
            <p:cNvCxnSpPr>
              <a:cxnSpLocks/>
            </p:cNvCxnSpPr>
            <p:nvPr/>
          </p:nvCxnSpPr>
          <p:spPr>
            <a:xfrm>
              <a:off x="787400" y="3892550"/>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grpSp>
      <p:grpSp>
        <p:nvGrpSpPr>
          <p:cNvPr id="22" name="Graphic 269">
            <a:extLst>
              <a:ext uri="{FF2B5EF4-FFF2-40B4-BE49-F238E27FC236}">
                <a16:creationId xmlns:a16="http://schemas.microsoft.com/office/drawing/2014/main" id="{B5BE83BC-7752-45A5-AC5A-1ADDA29D3CDE}"/>
              </a:ext>
            </a:extLst>
          </p:cNvPr>
          <p:cNvGrpSpPr>
            <a:grpSpLocks noChangeAspect="1"/>
          </p:cNvGrpSpPr>
          <p:nvPr userDrawn="1"/>
        </p:nvGrpSpPr>
        <p:grpSpPr>
          <a:xfrm>
            <a:off x="10403475" y="4043320"/>
            <a:ext cx="790787" cy="790347"/>
            <a:chOff x="10069293" y="3788608"/>
            <a:chExt cx="787725" cy="787274"/>
          </a:xfrm>
          <a:solidFill>
            <a:srgbClr val="0000A4"/>
          </a:solidFill>
        </p:grpSpPr>
        <p:sp>
          <p:nvSpPr>
            <p:cNvPr id="23" name="Freeform: Shape 5">
              <a:extLst>
                <a:ext uri="{FF2B5EF4-FFF2-40B4-BE49-F238E27FC236}">
                  <a16:creationId xmlns:a16="http://schemas.microsoft.com/office/drawing/2014/main" id="{372E612C-7395-43D4-A104-E6FAC3DCF6CA}"/>
                </a:ext>
              </a:extLst>
            </p:cNvPr>
            <p:cNvSpPr/>
            <p:nvPr/>
          </p:nvSpPr>
          <p:spPr>
            <a:xfrm>
              <a:off x="10069293" y="3788608"/>
              <a:ext cx="787725" cy="607049"/>
            </a:xfrm>
            <a:custGeom>
              <a:avLst/>
              <a:gdLst>
                <a:gd name="connsiteX0" fmla="*/ 96975 w 787725"/>
                <a:gd name="connsiteY0" fmla="*/ 572850 h 607049"/>
                <a:gd name="connsiteX1" fmla="*/ 46800 w 787725"/>
                <a:gd name="connsiteY1" fmla="*/ 393525 h 607049"/>
                <a:gd name="connsiteX2" fmla="*/ 393750 w 787725"/>
                <a:gd name="connsiteY2" fmla="*/ 46575 h 607049"/>
                <a:gd name="connsiteX3" fmla="*/ 740700 w 787725"/>
                <a:gd name="connsiteY3" fmla="*/ 393525 h 607049"/>
                <a:gd name="connsiteX4" fmla="*/ 690750 w 787725"/>
                <a:gd name="connsiteY4" fmla="*/ 572850 h 607049"/>
                <a:gd name="connsiteX5" fmla="*/ 724950 w 787725"/>
                <a:gd name="connsiteY5" fmla="*/ 607050 h 607049"/>
                <a:gd name="connsiteX6" fmla="*/ 787725 w 787725"/>
                <a:gd name="connsiteY6" fmla="*/ 393750 h 607049"/>
                <a:gd name="connsiteX7" fmla="*/ 393975 w 787725"/>
                <a:gd name="connsiteY7" fmla="*/ 0 h 607049"/>
                <a:gd name="connsiteX8" fmla="*/ 0 w 787725"/>
                <a:gd name="connsiteY8" fmla="*/ 393525 h 607049"/>
                <a:gd name="connsiteX9" fmla="*/ 62775 w 787725"/>
                <a:gd name="connsiteY9" fmla="*/ 606825 h 607049"/>
                <a:gd name="connsiteX10" fmla="*/ 96975 w 787725"/>
                <a:gd name="connsiteY10" fmla="*/ 572850 h 60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725" h="607049">
                  <a:moveTo>
                    <a:pt x="96975" y="572850"/>
                  </a:moveTo>
                  <a:cubicBezTo>
                    <a:pt x="65250" y="520425"/>
                    <a:pt x="46800" y="459000"/>
                    <a:pt x="46800" y="393525"/>
                  </a:cubicBezTo>
                  <a:cubicBezTo>
                    <a:pt x="46800" y="202275"/>
                    <a:pt x="202500" y="46575"/>
                    <a:pt x="393750" y="46575"/>
                  </a:cubicBezTo>
                  <a:cubicBezTo>
                    <a:pt x="585000" y="46575"/>
                    <a:pt x="740700" y="202275"/>
                    <a:pt x="740700" y="393525"/>
                  </a:cubicBezTo>
                  <a:cubicBezTo>
                    <a:pt x="740700" y="459000"/>
                    <a:pt x="722475" y="520425"/>
                    <a:pt x="690750" y="572850"/>
                  </a:cubicBezTo>
                  <a:lnTo>
                    <a:pt x="724950" y="607050"/>
                  </a:lnTo>
                  <a:cubicBezTo>
                    <a:pt x="764550" y="545625"/>
                    <a:pt x="787725" y="472275"/>
                    <a:pt x="787725" y="393750"/>
                  </a:cubicBezTo>
                  <a:cubicBezTo>
                    <a:pt x="787725" y="176400"/>
                    <a:pt x="611325" y="0"/>
                    <a:pt x="393975" y="0"/>
                  </a:cubicBezTo>
                  <a:cubicBezTo>
                    <a:pt x="176625" y="0"/>
                    <a:pt x="0" y="176175"/>
                    <a:pt x="0" y="393525"/>
                  </a:cubicBezTo>
                  <a:cubicBezTo>
                    <a:pt x="0" y="472050"/>
                    <a:pt x="22950" y="545400"/>
                    <a:pt x="62775" y="606825"/>
                  </a:cubicBezTo>
                  <a:lnTo>
                    <a:pt x="96975" y="5728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 name="Freeform: Shape 6">
              <a:extLst>
                <a:ext uri="{FF2B5EF4-FFF2-40B4-BE49-F238E27FC236}">
                  <a16:creationId xmlns:a16="http://schemas.microsoft.com/office/drawing/2014/main" id="{7F2ABEFA-20C3-430E-B72B-DA6F9185C63E}"/>
                </a:ext>
              </a:extLst>
            </p:cNvPr>
            <p:cNvSpPr/>
            <p:nvPr/>
          </p:nvSpPr>
          <p:spPr>
            <a:xfrm>
              <a:off x="10145342" y="3864432"/>
              <a:ext cx="635400" cy="635400"/>
            </a:xfrm>
            <a:custGeom>
              <a:avLst/>
              <a:gdLst>
                <a:gd name="connsiteX0" fmla="*/ 593325 w 635400"/>
                <a:gd name="connsiteY0" fmla="*/ 475650 h 635400"/>
                <a:gd name="connsiteX1" fmla="*/ 635400 w 635400"/>
                <a:gd name="connsiteY1" fmla="*/ 317700 h 635400"/>
                <a:gd name="connsiteX2" fmla="*/ 317700 w 635400"/>
                <a:gd name="connsiteY2" fmla="*/ 0 h 635400"/>
                <a:gd name="connsiteX3" fmla="*/ 0 w 635400"/>
                <a:gd name="connsiteY3" fmla="*/ 317700 h 635400"/>
                <a:gd name="connsiteX4" fmla="*/ 42075 w 635400"/>
                <a:gd name="connsiteY4" fmla="*/ 475650 h 635400"/>
                <a:gd name="connsiteX5" fmla="*/ 187425 w 635400"/>
                <a:gd name="connsiteY5" fmla="*/ 330300 h 635400"/>
                <a:gd name="connsiteX6" fmla="*/ 184725 w 635400"/>
                <a:gd name="connsiteY6" fmla="*/ 316800 h 635400"/>
                <a:gd name="connsiteX7" fmla="*/ 221625 w 635400"/>
                <a:gd name="connsiteY7" fmla="*/ 279900 h 635400"/>
                <a:gd name="connsiteX8" fmla="*/ 258525 w 635400"/>
                <a:gd name="connsiteY8" fmla="*/ 316800 h 635400"/>
                <a:gd name="connsiteX9" fmla="*/ 221625 w 635400"/>
                <a:gd name="connsiteY9" fmla="*/ 353700 h 635400"/>
                <a:gd name="connsiteX10" fmla="*/ 208125 w 635400"/>
                <a:gd name="connsiteY10" fmla="*/ 351000 h 635400"/>
                <a:gd name="connsiteX11" fmla="*/ 58275 w 635400"/>
                <a:gd name="connsiteY11" fmla="*/ 500850 h 635400"/>
                <a:gd name="connsiteX12" fmla="*/ 317700 w 635400"/>
                <a:gd name="connsiteY12" fmla="*/ 635400 h 635400"/>
                <a:gd name="connsiteX13" fmla="*/ 577125 w 635400"/>
                <a:gd name="connsiteY13" fmla="*/ 500850 h 635400"/>
                <a:gd name="connsiteX14" fmla="*/ 427275 w 635400"/>
                <a:gd name="connsiteY14" fmla="*/ 351000 h 635400"/>
                <a:gd name="connsiteX15" fmla="*/ 413775 w 635400"/>
                <a:gd name="connsiteY15" fmla="*/ 353700 h 635400"/>
                <a:gd name="connsiteX16" fmla="*/ 376875 w 635400"/>
                <a:gd name="connsiteY16" fmla="*/ 316800 h 635400"/>
                <a:gd name="connsiteX17" fmla="*/ 413775 w 635400"/>
                <a:gd name="connsiteY17" fmla="*/ 279900 h 635400"/>
                <a:gd name="connsiteX18" fmla="*/ 450675 w 635400"/>
                <a:gd name="connsiteY18" fmla="*/ 316800 h 635400"/>
                <a:gd name="connsiteX19" fmla="*/ 447975 w 635400"/>
                <a:gd name="connsiteY19" fmla="*/ 330300 h 635400"/>
                <a:gd name="connsiteX20" fmla="*/ 593325 w 635400"/>
                <a:gd name="connsiteY20" fmla="*/ 475650 h 63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5400" h="635400">
                  <a:moveTo>
                    <a:pt x="593325" y="475650"/>
                  </a:moveTo>
                  <a:cubicBezTo>
                    <a:pt x="620100" y="429075"/>
                    <a:pt x="635400" y="375300"/>
                    <a:pt x="635400" y="317700"/>
                  </a:cubicBezTo>
                  <a:cubicBezTo>
                    <a:pt x="635400" y="142650"/>
                    <a:pt x="492975" y="0"/>
                    <a:pt x="317700" y="0"/>
                  </a:cubicBezTo>
                  <a:cubicBezTo>
                    <a:pt x="142425" y="0"/>
                    <a:pt x="0" y="142650"/>
                    <a:pt x="0" y="317700"/>
                  </a:cubicBezTo>
                  <a:cubicBezTo>
                    <a:pt x="0" y="375075"/>
                    <a:pt x="15300" y="429075"/>
                    <a:pt x="42075" y="475650"/>
                  </a:cubicBezTo>
                  <a:lnTo>
                    <a:pt x="187425" y="330300"/>
                  </a:lnTo>
                  <a:cubicBezTo>
                    <a:pt x="185850" y="326025"/>
                    <a:pt x="184725" y="321525"/>
                    <a:pt x="184725" y="316800"/>
                  </a:cubicBezTo>
                  <a:cubicBezTo>
                    <a:pt x="184725" y="296550"/>
                    <a:pt x="201150" y="279900"/>
                    <a:pt x="221625" y="279900"/>
                  </a:cubicBezTo>
                  <a:cubicBezTo>
                    <a:pt x="241875" y="279900"/>
                    <a:pt x="258525" y="296325"/>
                    <a:pt x="258525" y="316800"/>
                  </a:cubicBezTo>
                  <a:cubicBezTo>
                    <a:pt x="258525" y="337050"/>
                    <a:pt x="242100" y="353700"/>
                    <a:pt x="221625" y="353700"/>
                  </a:cubicBezTo>
                  <a:cubicBezTo>
                    <a:pt x="216900" y="353700"/>
                    <a:pt x="212175" y="352800"/>
                    <a:pt x="208125" y="351000"/>
                  </a:cubicBezTo>
                  <a:lnTo>
                    <a:pt x="58275" y="500850"/>
                  </a:lnTo>
                  <a:cubicBezTo>
                    <a:pt x="115875" y="582075"/>
                    <a:pt x="210600" y="635400"/>
                    <a:pt x="317700" y="635400"/>
                  </a:cubicBezTo>
                  <a:cubicBezTo>
                    <a:pt x="424800" y="635400"/>
                    <a:pt x="519525" y="582300"/>
                    <a:pt x="577125" y="500850"/>
                  </a:cubicBezTo>
                  <a:lnTo>
                    <a:pt x="427275" y="351000"/>
                  </a:lnTo>
                  <a:cubicBezTo>
                    <a:pt x="423000" y="352575"/>
                    <a:pt x="418500" y="353700"/>
                    <a:pt x="413775" y="353700"/>
                  </a:cubicBezTo>
                  <a:cubicBezTo>
                    <a:pt x="393525" y="353700"/>
                    <a:pt x="376875" y="337275"/>
                    <a:pt x="376875" y="316800"/>
                  </a:cubicBezTo>
                  <a:cubicBezTo>
                    <a:pt x="376875" y="296550"/>
                    <a:pt x="393300" y="279900"/>
                    <a:pt x="413775" y="279900"/>
                  </a:cubicBezTo>
                  <a:cubicBezTo>
                    <a:pt x="434250" y="279900"/>
                    <a:pt x="450675" y="296325"/>
                    <a:pt x="450675" y="316800"/>
                  </a:cubicBezTo>
                  <a:cubicBezTo>
                    <a:pt x="450675" y="321525"/>
                    <a:pt x="449775" y="326250"/>
                    <a:pt x="447975" y="330300"/>
                  </a:cubicBezTo>
                  <a:lnTo>
                    <a:pt x="593325" y="4756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 name="Freeform: Shape 7">
              <a:extLst>
                <a:ext uri="{FF2B5EF4-FFF2-40B4-BE49-F238E27FC236}">
                  <a16:creationId xmlns:a16="http://schemas.microsoft.com/office/drawing/2014/main" id="{BDA454F8-0051-4457-A1E4-64FEB25AB3EE}"/>
                </a:ext>
              </a:extLst>
            </p:cNvPr>
            <p:cNvSpPr/>
            <p:nvPr/>
          </p:nvSpPr>
          <p:spPr>
            <a:xfrm>
              <a:off x="10149168" y="4386208"/>
              <a:ext cx="627750" cy="189674"/>
            </a:xfrm>
            <a:custGeom>
              <a:avLst/>
              <a:gdLst>
                <a:gd name="connsiteX0" fmla="*/ 594225 w 627750"/>
                <a:gd name="connsiteY0" fmla="*/ 0 h 189674"/>
                <a:gd name="connsiteX1" fmla="*/ 313875 w 627750"/>
                <a:gd name="connsiteY1" fmla="*/ 142875 h 189674"/>
                <a:gd name="connsiteX2" fmla="*/ 33525 w 627750"/>
                <a:gd name="connsiteY2" fmla="*/ 0 h 189674"/>
                <a:gd name="connsiteX3" fmla="*/ 0 w 627750"/>
                <a:gd name="connsiteY3" fmla="*/ 33525 h 189674"/>
                <a:gd name="connsiteX4" fmla="*/ 313875 w 627750"/>
                <a:gd name="connsiteY4" fmla="*/ 189675 h 189674"/>
                <a:gd name="connsiteX5" fmla="*/ 627750 w 627750"/>
                <a:gd name="connsiteY5" fmla="*/ 33525 h 189674"/>
                <a:gd name="connsiteX6" fmla="*/ 594225 w 627750"/>
                <a:gd name="connsiteY6" fmla="*/ 0 h 18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750" h="189674">
                  <a:moveTo>
                    <a:pt x="594225" y="0"/>
                  </a:moveTo>
                  <a:cubicBezTo>
                    <a:pt x="531000" y="86400"/>
                    <a:pt x="429075" y="142875"/>
                    <a:pt x="313875" y="142875"/>
                  </a:cubicBezTo>
                  <a:cubicBezTo>
                    <a:pt x="198675" y="142875"/>
                    <a:pt x="96750" y="86625"/>
                    <a:pt x="33525" y="0"/>
                  </a:cubicBezTo>
                  <a:lnTo>
                    <a:pt x="0" y="33525"/>
                  </a:lnTo>
                  <a:cubicBezTo>
                    <a:pt x="71775" y="128475"/>
                    <a:pt x="185625" y="189675"/>
                    <a:pt x="313875" y="189675"/>
                  </a:cubicBezTo>
                  <a:cubicBezTo>
                    <a:pt x="442125" y="189675"/>
                    <a:pt x="555975" y="128475"/>
                    <a:pt x="627750" y="33525"/>
                  </a:cubicBezTo>
                  <a:lnTo>
                    <a:pt x="59422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26" name="Freeform: Shape 18">
            <a:extLst>
              <a:ext uri="{FF2B5EF4-FFF2-40B4-BE49-F238E27FC236}">
                <a16:creationId xmlns:a16="http://schemas.microsoft.com/office/drawing/2014/main" id="{B0BBE79A-F27C-45FC-B235-F8F053E2ABB7}"/>
              </a:ext>
            </a:extLst>
          </p:cNvPr>
          <p:cNvSpPr>
            <a:spLocks noChangeAspect="1"/>
          </p:cNvSpPr>
          <p:nvPr userDrawn="1"/>
        </p:nvSpPr>
        <p:spPr>
          <a:xfrm>
            <a:off x="10403475" y="1781014"/>
            <a:ext cx="790562" cy="833941"/>
          </a:xfrm>
          <a:custGeom>
            <a:avLst/>
            <a:gdLst>
              <a:gd name="connsiteX0" fmla="*/ 393750 w 787500"/>
              <a:gd name="connsiteY0" fmla="*/ 438300 h 830700"/>
              <a:gd name="connsiteX1" fmla="*/ 642600 w 787500"/>
              <a:gd name="connsiteY1" fmla="*/ 131850 h 830700"/>
              <a:gd name="connsiteX2" fmla="*/ 787500 w 787500"/>
              <a:gd name="connsiteY2" fmla="*/ 436950 h 830700"/>
              <a:gd name="connsiteX3" fmla="*/ 393750 w 787500"/>
              <a:gd name="connsiteY3" fmla="*/ 830700 h 830700"/>
              <a:gd name="connsiteX4" fmla="*/ 0 w 787500"/>
              <a:gd name="connsiteY4" fmla="*/ 436950 h 830700"/>
              <a:gd name="connsiteX5" fmla="*/ 393750 w 787500"/>
              <a:gd name="connsiteY5" fmla="*/ 43200 h 830700"/>
              <a:gd name="connsiteX6" fmla="*/ 393750 w 787500"/>
              <a:gd name="connsiteY6" fmla="*/ 438300 h 830700"/>
              <a:gd name="connsiteX7" fmla="*/ 643500 w 787500"/>
              <a:gd name="connsiteY7" fmla="*/ 72000 h 830700"/>
              <a:gd name="connsiteX8" fmla="*/ 472275 w 787500"/>
              <a:gd name="connsiteY8" fmla="*/ 0 h 830700"/>
              <a:gd name="connsiteX9" fmla="*/ 409725 w 787500"/>
              <a:gd name="connsiteY9" fmla="*/ 389250 h 830700"/>
              <a:gd name="connsiteX10" fmla="*/ 643500 w 787500"/>
              <a:gd name="connsiteY10" fmla="*/ 72000 h 83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87500" h="830700">
                <a:moveTo>
                  <a:pt x="393750" y="438300"/>
                </a:moveTo>
                <a:lnTo>
                  <a:pt x="642600" y="131850"/>
                </a:lnTo>
                <a:cubicBezTo>
                  <a:pt x="731025" y="204075"/>
                  <a:pt x="787500" y="313875"/>
                  <a:pt x="787500" y="436950"/>
                </a:cubicBezTo>
                <a:cubicBezTo>
                  <a:pt x="787500" y="654300"/>
                  <a:pt x="611100" y="830700"/>
                  <a:pt x="393750" y="830700"/>
                </a:cubicBezTo>
                <a:cubicBezTo>
                  <a:pt x="176400" y="830700"/>
                  <a:pt x="0" y="654300"/>
                  <a:pt x="0" y="436950"/>
                </a:cubicBezTo>
                <a:cubicBezTo>
                  <a:pt x="0" y="219600"/>
                  <a:pt x="176400" y="43200"/>
                  <a:pt x="393750" y="43200"/>
                </a:cubicBezTo>
                <a:lnTo>
                  <a:pt x="393750" y="438300"/>
                </a:lnTo>
                <a:close/>
                <a:moveTo>
                  <a:pt x="643500" y="72000"/>
                </a:moveTo>
                <a:cubicBezTo>
                  <a:pt x="592650" y="34425"/>
                  <a:pt x="533700" y="10125"/>
                  <a:pt x="472275" y="0"/>
                </a:cubicBezTo>
                <a:lnTo>
                  <a:pt x="409725" y="389250"/>
                </a:lnTo>
                <a:lnTo>
                  <a:pt x="643500" y="72000"/>
                </a:ln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 name="Freeform: Shape 22">
            <a:extLst>
              <a:ext uri="{FF2B5EF4-FFF2-40B4-BE49-F238E27FC236}">
                <a16:creationId xmlns:a16="http://schemas.microsoft.com/office/drawing/2014/main" id="{D5D6F525-D1FC-48E8-905B-53933FFDF3FF}"/>
              </a:ext>
            </a:extLst>
          </p:cNvPr>
          <p:cNvSpPr>
            <a:spLocks noChangeAspect="1"/>
          </p:cNvSpPr>
          <p:nvPr userDrawn="1"/>
        </p:nvSpPr>
        <p:spPr>
          <a:xfrm>
            <a:off x="9048400" y="1832967"/>
            <a:ext cx="781753" cy="781764"/>
          </a:xfrm>
          <a:custGeom>
            <a:avLst/>
            <a:gdLst>
              <a:gd name="connsiteX0" fmla="*/ 695475 w 778725"/>
              <a:gd name="connsiteY0" fmla="*/ 477000 h 778725"/>
              <a:gd name="connsiteX1" fmla="*/ 301725 w 778725"/>
              <a:gd name="connsiteY1" fmla="*/ 83250 h 778725"/>
              <a:gd name="connsiteX2" fmla="*/ 310500 w 778725"/>
              <a:gd name="connsiteY2" fmla="*/ 0 h 778725"/>
              <a:gd name="connsiteX3" fmla="*/ 0 w 778725"/>
              <a:gd name="connsiteY3" fmla="*/ 384975 h 778725"/>
              <a:gd name="connsiteX4" fmla="*/ 393750 w 778725"/>
              <a:gd name="connsiteY4" fmla="*/ 778725 h 778725"/>
              <a:gd name="connsiteX5" fmla="*/ 778725 w 778725"/>
              <a:gd name="connsiteY5" fmla="*/ 468225 h 778725"/>
              <a:gd name="connsiteX6" fmla="*/ 695475 w 778725"/>
              <a:gd name="connsiteY6" fmla="*/ 477000 h 77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725" h="778725">
                <a:moveTo>
                  <a:pt x="695475" y="477000"/>
                </a:moveTo>
                <a:cubicBezTo>
                  <a:pt x="478125" y="477000"/>
                  <a:pt x="301725" y="300600"/>
                  <a:pt x="301725" y="83250"/>
                </a:cubicBezTo>
                <a:cubicBezTo>
                  <a:pt x="301725" y="54675"/>
                  <a:pt x="304875" y="26775"/>
                  <a:pt x="310500" y="0"/>
                </a:cubicBezTo>
                <a:cubicBezTo>
                  <a:pt x="132975" y="38250"/>
                  <a:pt x="0" y="195975"/>
                  <a:pt x="0" y="384975"/>
                </a:cubicBezTo>
                <a:cubicBezTo>
                  <a:pt x="0" y="602325"/>
                  <a:pt x="176400" y="778725"/>
                  <a:pt x="393750" y="778725"/>
                </a:cubicBezTo>
                <a:cubicBezTo>
                  <a:pt x="582750" y="778725"/>
                  <a:pt x="740475" y="645750"/>
                  <a:pt x="778725" y="468225"/>
                </a:cubicBezTo>
                <a:cubicBezTo>
                  <a:pt x="751950" y="473850"/>
                  <a:pt x="724050" y="477000"/>
                  <a:pt x="695475" y="47700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 name="Freeform: Shape 26">
            <a:extLst>
              <a:ext uri="{FF2B5EF4-FFF2-40B4-BE49-F238E27FC236}">
                <a16:creationId xmlns:a16="http://schemas.microsoft.com/office/drawing/2014/main" id="{9FED3A87-0B8A-4435-8FA8-9F269F34D728}"/>
              </a:ext>
            </a:extLst>
          </p:cNvPr>
          <p:cNvSpPr>
            <a:spLocks noChangeAspect="1"/>
          </p:cNvSpPr>
          <p:nvPr userDrawn="1"/>
        </p:nvSpPr>
        <p:spPr>
          <a:xfrm>
            <a:off x="7713720" y="1824158"/>
            <a:ext cx="790562" cy="790574"/>
          </a:xfrm>
          <a:custGeom>
            <a:avLst/>
            <a:gdLst>
              <a:gd name="connsiteX0" fmla="*/ 708975 w 787500"/>
              <a:gd name="connsiteY0" fmla="*/ 157950 h 787500"/>
              <a:gd name="connsiteX1" fmla="*/ 734175 w 787500"/>
              <a:gd name="connsiteY1" fmla="*/ 52425 h 787500"/>
              <a:gd name="connsiteX2" fmla="*/ 697725 w 787500"/>
              <a:gd name="connsiteY2" fmla="*/ 22050 h 787500"/>
              <a:gd name="connsiteX3" fmla="*/ 606600 w 787500"/>
              <a:gd name="connsiteY3" fmla="*/ 62550 h 787500"/>
              <a:gd name="connsiteX4" fmla="*/ 393750 w 787500"/>
              <a:gd name="connsiteY4" fmla="*/ 0 h 787500"/>
              <a:gd name="connsiteX5" fmla="*/ 180675 w 787500"/>
              <a:gd name="connsiteY5" fmla="*/ 62550 h 787500"/>
              <a:gd name="connsiteX6" fmla="*/ 89550 w 787500"/>
              <a:gd name="connsiteY6" fmla="*/ 22050 h 787500"/>
              <a:gd name="connsiteX7" fmla="*/ 53100 w 787500"/>
              <a:gd name="connsiteY7" fmla="*/ 52425 h 787500"/>
              <a:gd name="connsiteX8" fmla="*/ 78300 w 787500"/>
              <a:gd name="connsiteY8" fmla="*/ 157950 h 787500"/>
              <a:gd name="connsiteX9" fmla="*/ 0 w 787500"/>
              <a:gd name="connsiteY9" fmla="*/ 393750 h 787500"/>
              <a:gd name="connsiteX10" fmla="*/ 393750 w 787500"/>
              <a:gd name="connsiteY10" fmla="*/ 787500 h 787500"/>
              <a:gd name="connsiteX11" fmla="*/ 787500 w 787500"/>
              <a:gd name="connsiteY11" fmla="*/ 393750 h 787500"/>
              <a:gd name="connsiteX12" fmla="*/ 708975 w 787500"/>
              <a:gd name="connsiteY12" fmla="*/ 1579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7500" h="787500">
                <a:moveTo>
                  <a:pt x="708975" y="157950"/>
                </a:moveTo>
                <a:lnTo>
                  <a:pt x="734175" y="52425"/>
                </a:lnTo>
                <a:cubicBezTo>
                  <a:pt x="739350" y="31050"/>
                  <a:pt x="717750" y="13275"/>
                  <a:pt x="697725" y="22050"/>
                </a:cubicBezTo>
                <a:lnTo>
                  <a:pt x="606600" y="62550"/>
                </a:lnTo>
                <a:cubicBezTo>
                  <a:pt x="545400" y="22950"/>
                  <a:pt x="472275" y="0"/>
                  <a:pt x="393750" y="0"/>
                </a:cubicBezTo>
                <a:cubicBezTo>
                  <a:pt x="315225" y="0"/>
                  <a:pt x="242100" y="22950"/>
                  <a:pt x="180675" y="62550"/>
                </a:cubicBezTo>
                <a:lnTo>
                  <a:pt x="89550" y="22050"/>
                </a:lnTo>
                <a:cubicBezTo>
                  <a:pt x="69525" y="13050"/>
                  <a:pt x="47925" y="31050"/>
                  <a:pt x="53100" y="52425"/>
                </a:cubicBezTo>
                <a:lnTo>
                  <a:pt x="78300" y="157950"/>
                </a:lnTo>
                <a:cubicBezTo>
                  <a:pt x="29250" y="223650"/>
                  <a:pt x="0" y="305325"/>
                  <a:pt x="0" y="393750"/>
                </a:cubicBezTo>
                <a:cubicBezTo>
                  <a:pt x="0" y="611100"/>
                  <a:pt x="176400" y="787500"/>
                  <a:pt x="393750" y="787500"/>
                </a:cubicBezTo>
                <a:cubicBezTo>
                  <a:pt x="611100" y="787500"/>
                  <a:pt x="787500" y="611100"/>
                  <a:pt x="787500" y="393750"/>
                </a:cubicBezTo>
                <a:cubicBezTo>
                  <a:pt x="787500" y="305325"/>
                  <a:pt x="758250" y="223650"/>
                  <a:pt x="708975" y="1579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 name="Freeform: Shape 30">
            <a:extLst>
              <a:ext uri="{FF2B5EF4-FFF2-40B4-BE49-F238E27FC236}">
                <a16:creationId xmlns:a16="http://schemas.microsoft.com/office/drawing/2014/main" id="{62886BC9-0CFD-40BF-AEF9-C9841B15D405}"/>
              </a:ext>
            </a:extLst>
          </p:cNvPr>
          <p:cNvSpPr>
            <a:spLocks noChangeAspect="1"/>
          </p:cNvSpPr>
          <p:nvPr userDrawn="1"/>
        </p:nvSpPr>
        <p:spPr>
          <a:xfrm>
            <a:off x="6357755" y="1805352"/>
            <a:ext cx="834719" cy="835184"/>
          </a:xfrm>
          <a:custGeom>
            <a:avLst/>
            <a:gdLst>
              <a:gd name="connsiteX0" fmla="*/ 814781 w 831487"/>
              <a:gd name="connsiteY0" fmla="*/ 125831 h 831937"/>
              <a:gd name="connsiteX1" fmla="*/ 705656 w 831487"/>
              <a:gd name="connsiteY1" fmla="*/ 16706 h 831937"/>
              <a:gd name="connsiteX2" fmla="*/ 624881 w 831487"/>
              <a:gd name="connsiteY2" fmla="*/ 16706 h 831937"/>
              <a:gd name="connsiteX3" fmla="*/ 584606 w 831487"/>
              <a:gd name="connsiteY3" fmla="*/ 56981 h 831937"/>
              <a:gd name="connsiteX4" fmla="*/ 414956 w 831487"/>
              <a:gd name="connsiteY4" fmla="*/ 18731 h 831937"/>
              <a:gd name="connsiteX5" fmla="*/ 21206 w 831487"/>
              <a:gd name="connsiteY5" fmla="*/ 412481 h 831937"/>
              <a:gd name="connsiteX6" fmla="*/ 59681 w 831487"/>
              <a:gd name="connsiteY6" fmla="*/ 582356 h 831937"/>
              <a:gd name="connsiteX7" fmla="*/ 16706 w 831487"/>
              <a:gd name="connsiteY7" fmla="*/ 625331 h 831937"/>
              <a:gd name="connsiteX8" fmla="*/ 16706 w 831487"/>
              <a:gd name="connsiteY8" fmla="*/ 706106 h 831937"/>
              <a:gd name="connsiteX9" fmla="*/ 125831 w 831487"/>
              <a:gd name="connsiteY9" fmla="*/ 815231 h 831937"/>
              <a:gd name="connsiteX10" fmla="*/ 206606 w 831487"/>
              <a:gd name="connsiteY10" fmla="*/ 815231 h 831937"/>
              <a:gd name="connsiteX11" fmla="*/ 251156 w 831487"/>
              <a:gd name="connsiteY11" fmla="*/ 770681 h 831937"/>
              <a:gd name="connsiteX12" fmla="*/ 414956 w 831487"/>
              <a:gd name="connsiteY12" fmla="*/ 806231 h 831937"/>
              <a:gd name="connsiteX13" fmla="*/ 808706 w 831487"/>
              <a:gd name="connsiteY13" fmla="*/ 412481 h 831937"/>
              <a:gd name="connsiteX14" fmla="*/ 772931 w 831487"/>
              <a:gd name="connsiteY14" fmla="*/ 248456 h 831937"/>
              <a:gd name="connsiteX15" fmla="*/ 814781 w 831487"/>
              <a:gd name="connsiteY15" fmla="*/ 206606 h 831937"/>
              <a:gd name="connsiteX16" fmla="*/ 814781 w 831487"/>
              <a:gd name="connsiteY16" fmla="*/ 125831 h 831937"/>
              <a:gd name="connsiteX17" fmla="*/ 176681 w 831487"/>
              <a:gd name="connsiteY17" fmla="*/ 785306 h 831937"/>
              <a:gd name="connsiteX18" fmla="*/ 155531 w 831487"/>
              <a:gd name="connsiteY18" fmla="*/ 785306 h 831937"/>
              <a:gd name="connsiteX19" fmla="*/ 46406 w 831487"/>
              <a:gd name="connsiteY19" fmla="*/ 676181 h 831937"/>
              <a:gd name="connsiteX20" fmla="*/ 46406 w 831487"/>
              <a:gd name="connsiteY20" fmla="*/ 655031 h 831937"/>
              <a:gd name="connsiteX21" fmla="*/ 80831 w 831487"/>
              <a:gd name="connsiteY21" fmla="*/ 620606 h 831937"/>
              <a:gd name="connsiteX22" fmla="*/ 212006 w 831487"/>
              <a:gd name="connsiteY22" fmla="*/ 749756 h 831937"/>
              <a:gd name="connsiteX23" fmla="*/ 176681 w 831487"/>
              <a:gd name="connsiteY23" fmla="*/ 785306 h 831937"/>
              <a:gd name="connsiteX24" fmla="*/ 785081 w 831487"/>
              <a:gd name="connsiteY24" fmla="*/ 176906 h 831937"/>
              <a:gd name="connsiteX25" fmla="*/ 752456 w 831487"/>
              <a:gd name="connsiteY25" fmla="*/ 209531 h 831937"/>
              <a:gd name="connsiteX26" fmla="*/ 623306 w 831487"/>
              <a:gd name="connsiteY26" fmla="*/ 78356 h 831937"/>
              <a:gd name="connsiteX27" fmla="*/ 655031 w 831487"/>
              <a:gd name="connsiteY27" fmla="*/ 46631 h 831937"/>
              <a:gd name="connsiteX28" fmla="*/ 676181 w 831487"/>
              <a:gd name="connsiteY28" fmla="*/ 46631 h 831937"/>
              <a:gd name="connsiteX29" fmla="*/ 785306 w 831487"/>
              <a:gd name="connsiteY29" fmla="*/ 155756 h 831937"/>
              <a:gd name="connsiteX30" fmla="*/ 785081 w 831487"/>
              <a:gd name="connsiteY30" fmla="*/ 176906 h 831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31487" h="831937">
                <a:moveTo>
                  <a:pt x="814781" y="125831"/>
                </a:moveTo>
                <a:lnTo>
                  <a:pt x="705656" y="16706"/>
                </a:lnTo>
                <a:cubicBezTo>
                  <a:pt x="683381" y="-5569"/>
                  <a:pt x="647156" y="-5569"/>
                  <a:pt x="624881" y="16706"/>
                </a:cubicBezTo>
                <a:lnTo>
                  <a:pt x="584606" y="56981"/>
                </a:lnTo>
                <a:cubicBezTo>
                  <a:pt x="533531" y="32456"/>
                  <a:pt x="475706" y="18731"/>
                  <a:pt x="414956" y="18731"/>
                </a:cubicBezTo>
                <a:cubicBezTo>
                  <a:pt x="197606" y="18731"/>
                  <a:pt x="21206" y="195131"/>
                  <a:pt x="21206" y="412481"/>
                </a:cubicBezTo>
                <a:cubicBezTo>
                  <a:pt x="21206" y="473231"/>
                  <a:pt x="34931" y="531056"/>
                  <a:pt x="59681" y="582356"/>
                </a:cubicBezTo>
                <a:lnTo>
                  <a:pt x="16706" y="625331"/>
                </a:lnTo>
                <a:cubicBezTo>
                  <a:pt x="-5569" y="647606"/>
                  <a:pt x="-5569" y="683831"/>
                  <a:pt x="16706" y="706106"/>
                </a:cubicBezTo>
                <a:lnTo>
                  <a:pt x="125831" y="815231"/>
                </a:lnTo>
                <a:cubicBezTo>
                  <a:pt x="148106" y="837506"/>
                  <a:pt x="184331" y="837506"/>
                  <a:pt x="206606" y="815231"/>
                </a:cubicBezTo>
                <a:lnTo>
                  <a:pt x="251156" y="770681"/>
                </a:lnTo>
                <a:cubicBezTo>
                  <a:pt x="300881" y="793406"/>
                  <a:pt x="356456" y="806231"/>
                  <a:pt x="414956" y="806231"/>
                </a:cubicBezTo>
                <a:cubicBezTo>
                  <a:pt x="632306" y="806231"/>
                  <a:pt x="808706" y="629831"/>
                  <a:pt x="808706" y="412481"/>
                </a:cubicBezTo>
                <a:cubicBezTo>
                  <a:pt x="808706" y="353981"/>
                  <a:pt x="795881" y="298406"/>
                  <a:pt x="772931" y="248456"/>
                </a:cubicBezTo>
                <a:lnTo>
                  <a:pt x="814781" y="206606"/>
                </a:lnTo>
                <a:cubicBezTo>
                  <a:pt x="837056" y="184331"/>
                  <a:pt x="837056" y="148106"/>
                  <a:pt x="814781" y="125831"/>
                </a:cubicBezTo>
                <a:close/>
                <a:moveTo>
                  <a:pt x="176681" y="785306"/>
                </a:moveTo>
                <a:cubicBezTo>
                  <a:pt x="170831" y="791156"/>
                  <a:pt x="161156" y="791156"/>
                  <a:pt x="155531" y="785306"/>
                </a:cubicBezTo>
                <a:lnTo>
                  <a:pt x="46406" y="676181"/>
                </a:lnTo>
                <a:cubicBezTo>
                  <a:pt x="40556" y="670331"/>
                  <a:pt x="40556" y="660881"/>
                  <a:pt x="46406" y="655031"/>
                </a:cubicBezTo>
                <a:lnTo>
                  <a:pt x="80831" y="620606"/>
                </a:lnTo>
                <a:cubicBezTo>
                  <a:pt x="113681" y="673256"/>
                  <a:pt x="158906" y="717806"/>
                  <a:pt x="212006" y="749756"/>
                </a:cubicBezTo>
                <a:lnTo>
                  <a:pt x="176681" y="785306"/>
                </a:lnTo>
                <a:close/>
                <a:moveTo>
                  <a:pt x="785081" y="176906"/>
                </a:moveTo>
                <a:lnTo>
                  <a:pt x="752456" y="209531"/>
                </a:lnTo>
                <a:cubicBezTo>
                  <a:pt x="720281" y="156206"/>
                  <a:pt x="675956" y="111206"/>
                  <a:pt x="623306" y="78356"/>
                </a:cubicBezTo>
                <a:lnTo>
                  <a:pt x="655031" y="46631"/>
                </a:lnTo>
                <a:cubicBezTo>
                  <a:pt x="660881" y="40781"/>
                  <a:pt x="670331" y="40781"/>
                  <a:pt x="676181" y="46631"/>
                </a:cubicBezTo>
                <a:lnTo>
                  <a:pt x="785306" y="155756"/>
                </a:lnTo>
                <a:cubicBezTo>
                  <a:pt x="790931" y="161381"/>
                  <a:pt x="790931" y="171056"/>
                  <a:pt x="785081" y="176906"/>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 name="Freeform: Shape 34">
            <a:extLst>
              <a:ext uri="{FF2B5EF4-FFF2-40B4-BE49-F238E27FC236}">
                <a16:creationId xmlns:a16="http://schemas.microsoft.com/office/drawing/2014/main" id="{8376ABD8-36A4-43B9-B3A9-DFF7D02AD954}"/>
              </a:ext>
            </a:extLst>
          </p:cNvPr>
          <p:cNvSpPr>
            <a:spLocks noChangeAspect="1"/>
          </p:cNvSpPr>
          <p:nvPr userDrawn="1"/>
        </p:nvSpPr>
        <p:spPr>
          <a:xfrm>
            <a:off x="5033075" y="1812412"/>
            <a:ext cx="813148" cy="814289"/>
          </a:xfrm>
          <a:custGeom>
            <a:avLst/>
            <a:gdLst>
              <a:gd name="connsiteX0" fmla="*/ 810000 w 810000"/>
              <a:gd name="connsiteY0" fmla="*/ 470025 h 811124"/>
              <a:gd name="connsiteX1" fmla="*/ 810000 w 810000"/>
              <a:gd name="connsiteY1" fmla="*/ 340650 h 811124"/>
              <a:gd name="connsiteX2" fmla="*/ 796725 w 810000"/>
              <a:gd name="connsiteY2" fmla="*/ 327375 h 811124"/>
              <a:gd name="connsiteX3" fmla="*/ 789300 w 810000"/>
              <a:gd name="connsiteY3" fmla="*/ 327375 h 811124"/>
              <a:gd name="connsiteX4" fmla="*/ 776475 w 810000"/>
              <a:gd name="connsiteY4" fmla="*/ 317250 h 811124"/>
              <a:gd name="connsiteX5" fmla="*/ 770625 w 810000"/>
              <a:gd name="connsiteY5" fmla="*/ 295425 h 811124"/>
              <a:gd name="connsiteX6" fmla="*/ 776700 w 810000"/>
              <a:gd name="connsiteY6" fmla="*/ 280350 h 811124"/>
              <a:gd name="connsiteX7" fmla="*/ 783225 w 810000"/>
              <a:gd name="connsiteY7" fmla="*/ 276525 h 811124"/>
              <a:gd name="connsiteX8" fmla="*/ 787950 w 810000"/>
              <a:gd name="connsiteY8" fmla="*/ 258525 h 811124"/>
              <a:gd name="connsiteX9" fmla="*/ 723375 w 810000"/>
              <a:gd name="connsiteY9" fmla="*/ 146475 h 811124"/>
              <a:gd name="connsiteX10" fmla="*/ 705375 w 810000"/>
              <a:gd name="connsiteY10" fmla="*/ 141750 h 811124"/>
              <a:gd name="connsiteX11" fmla="*/ 698850 w 810000"/>
              <a:gd name="connsiteY11" fmla="*/ 145575 h 811124"/>
              <a:gd name="connsiteX12" fmla="*/ 682650 w 810000"/>
              <a:gd name="connsiteY12" fmla="*/ 143325 h 811124"/>
              <a:gd name="connsiteX13" fmla="*/ 666675 w 810000"/>
              <a:gd name="connsiteY13" fmla="*/ 127350 h 811124"/>
              <a:gd name="connsiteX14" fmla="*/ 664425 w 810000"/>
              <a:gd name="connsiteY14" fmla="*/ 111150 h 811124"/>
              <a:gd name="connsiteX15" fmla="*/ 668250 w 810000"/>
              <a:gd name="connsiteY15" fmla="*/ 104625 h 811124"/>
              <a:gd name="connsiteX16" fmla="*/ 663525 w 810000"/>
              <a:gd name="connsiteY16" fmla="*/ 86625 h 811124"/>
              <a:gd name="connsiteX17" fmla="*/ 551475 w 810000"/>
              <a:gd name="connsiteY17" fmla="*/ 22050 h 811124"/>
              <a:gd name="connsiteX18" fmla="*/ 533475 w 810000"/>
              <a:gd name="connsiteY18" fmla="*/ 26775 h 811124"/>
              <a:gd name="connsiteX19" fmla="*/ 529650 w 810000"/>
              <a:gd name="connsiteY19" fmla="*/ 33300 h 811124"/>
              <a:gd name="connsiteX20" fmla="*/ 514575 w 810000"/>
              <a:gd name="connsiteY20" fmla="*/ 39375 h 811124"/>
              <a:gd name="connsiteX21" fmla="*/ 492750 w 810000"/>
              <a:gd name="connsiteY21" fmla="*/ 33525 h 811124"/>
              <a:gd name="connsiteX22" fmla="*/ 482625 w 810000"/>
              <a:gd name="connsiteY22" fmla="*/ 20700 h 811124"/>
              <a:gd name="connsiteX23" fmla="*/ 482625 w 810000"/>
              <a:gd name="connsiteY23" fmla="*/ 13275 h 811124"/>
              <a:gd name="connsiteX24" fmla="*/ 469350 w 810000"/>
              <a:gd name="connsiteY24" fmla="*/ 0 h 811124"/>
              <a:gd name="connsiteX25" fmla="*/ 339975 w 810000"/>
              <a:gd name="connsiteY25" fmla="*/ 0 h 811124"/>
              <a:gd name="connsiteX26" fmla="*/ 326700 w 810000"/>
              <a:gd name="connsiteY26" fmla="*/ 13275 h 811124"/>
              <a:gd name="connsiteX27" fmla="*/ 326700 w 810000"/>
              <a:gd name="connsiteY27" fmla="*/ 20700 h 811124"/>
              <a:gd name="connsiteX28" fmla="*/ 316575 w 810000"/>
              <a:gd name="connsiteY28" fmla="*/ 33525 h 811124"/>
              <a:gd name="connsiteX29" fmla="*/ 294750 w 810000"/>
              <a:gd name="connsiteY29" fmla="*/ 39375 h 811124"/>
              <a:gd name="connsiteX30" fmla="*/ 279675 w 810000"/>
              <a:gd name="connsiteY30" fmla="*/ 33300 h 811124"/>
              <a:gd name="connsiteX31" fmla="*/ 275850 w 810000"/>
              <a:gd name="connsiteY31" fmla="*/ 26775 h 811124"/>
              <a:gd name="connsiteX32" fmla="*/ 257850 w 810000"/>
              <a:gd name="connsiteY32" fmla="*/ 22050 h 811124"/>
              <a:gd name="connsiteX33" fmla="*/ 146475 w 810000"/>
              <a:gd name="connsiteY33" fmla="*/ 87075 h 811124"/>
              <a:gd name="connsiteX34" fmla="*/ 141750 w 810000"/>
              <a:gd name="connsiteY34" fmla="*/ 105075 h 811124"/>
              <a:gd name="connsiteX35" fmla="*/ 145575 w 810000"/>
              <a:gd name="connsiteY35" fmla="*/ 111600 h 811124"/>
              <a:gd name="connsiteX36" fmla="*/ 143325 w 810000"/>
              <a:gd name="connsiteY36" fmla="*/ 127800 h 811124"/>
              <a:gd name="connsiteX37" fmla="*/ 127350 w 810000"/>
              <a:gd name="connsiteY37" fmla="*/ 143775 h 811124"/>
              <a:gd name="connsiteX38" fmla="*/ 111150 w 810000"/>
              <a:gd name="connsiteY38" fmla="*/ 146025 h 811124"/>
              <a:gd name="connsiteX39" fmla="*/ 104625 w 810000"/>
              <a:gd name="connsiteY39" fmla="*/ 142200 h 811124"/>
              <a:gd name="connsiteX40" fmla="*/ 86625 w 810000"/>
              <a:gd name="connsiteY40" fmla="*/ 146925 h 811124"/>
              <a:gd name="connsiteX41" fmla="*/ 22050 w 810000"/>
              <a:gd name="connsiteY41" fmla="*/ 258975 h 811124"/>
              <a:gd name="connsiteX42" fmla="*/ 26775 w 810000"/>
              <a:gd name="connsiteY42" fmla="*/ 276975 h 811124"/>
              <a:gd name="connsiteX43" fmla="*/ 33300 w 810000"/>
              <a:gd name="connsiteY43" fmla="*/ 280800 h 811124"/>
              <a:gd name="connsiteX44" fmla="*/ 39375 w 810000"/>
              <a:gd name="connsiteY44" fmla="*/ 295875 h 811124"/>
              <a:gd name="connsiteX45" fmla="*/ 33525 w 810000"/>
              <a:gd name="connsiteY45" fmla="*/ 317700 h 811124"/>
              <a:gd name="connsiteX46" fmla="*/ 20700 w 810000"/>
              <a:gd name="connsiteY46" fmla="*/ 327825 h 811124"/>
              <a:gd name="connsiteX47" fmla="*/ 13275 w 810000"/>
              <a:gd name="connsiteY47" fmla="*/ 327825 h 811124"/>
              <a:gd name="connsiteX48" fmla="*/ 0 w 810000"/>
              <a:gd name="connsiteY48" fmla="*/ 341100 h 811124"/>
              <a:gd name="connsiteX49" fmla="*/ 0 w 810000"/>
              <a:gd name="connsiteY49" fmla="*/ 470475 h 811124"/>
              <a:gd name="connsiteX50" fmla="*/ 13275 w 810000"/>
              <a:gd name="connsiteY50" fmla="*/ 483750 h 811124"/>
              <a:gd name="connsiteX51" fmla="*/ 20700 w 810000"/>
              <a:gd name="connsiteY51" fmla="*/ 483750 h 811124"/>
              <a:gd name="connsiteX52" fmla="*/ 33525 w 810000"/>
              <a:gd name="connsiteY52" fmla="*/ 493875 h 811124"/>
              <a:gd name="connsiteX53" fmla="*/ 39375 w 810000"/>
              <a:gd name="connsiteY53" fmla="*/ 515700 h 811124"/>
              <a:gd name="connsiteX54" fmla="*/ 33300 w 810000"/>
              <a:gd name="connsiteY54" fmla="*/ 530775 h 811124"/>
              <a:gd name="connsiteX55" fmla="*/ 26775 w 810000"/>
              <a:gd name="connsiteY55" fmla="*/ 534600 h 811124"/>
              <a:gd name="connsiteX56" fmla="*/ 22050 w 810000"/>
              <a:gd name="connsiteY56" fmla="*/ 552600 h 811124"/>
              <a:gd name="connsiteX57" fmla="*/ 86625 w 810000"/>
              <a:gd name="connsiteY57" fmla="*/ 664650 h 811124"/>
              <a:gd name="connsiteX58" fmla="*/ 104625 w 810000"/>
              <a:gd name="connsiteY58" fmla="*/ 669375 h 811124"/>
              <a:gd name="connsiteX59" fmla="*/ 111150 w 810000"/>
              <a:gd name="connsiteY59" fmla="*/ 665550 h 811124"/>
              <a:gd name="connsiteX60" fmla="*/ 127350 w 810000"/>
              <a:gd name="connsiteY60" fmla="*/ 667800 h 811124"/>
              <a:gd name="connsiteX61" fmla="*/ 143325 w 810000"/>
              <a:gd name="connsiteY61" fmla="*/ 683775 h 811124"/>
              <a:gd name="connsiteX62" fmla="*/ 145575 w 810000"/>
              <a:gd name="connsiteY62" fmla="*/ 699975 h 811124"/>
              <a:gd name="connsiteX63" fmla="*/ 141750 w 810000"/>
              <a:gd name="connsiteY63" fmla="*/ 706500 h 811124"/>
              <a:gd name="connsiteX64" fmla="*/ 146475 w 810000"/>
              <a:gd name="connsiteY64" fmla="*/ 724500 h 811124"/>
              <a:gd name="connsiteX65" fmla="*/ 258525 w 810000"/>
              <a:gd name="connsiteY65" fmla="*/ 789075 h 811124"/>
              <a:gd name="connsiteX66" fmla="*/ 276525 w 810000"/>
              <a:gd name="connsiteY66" fmla="*/ 784350 h 811124"/>
              <a:gd name="connsiteX67" fmla="*/ 280350 w 810000"/>
              <a:gd name="connsiteY67" fmla="*/ 777825 h 811124"/>
              <a:gd name="connsiteX68" fmla="*/ 295425 w 810000"/>
              <a:gd name="connsiteY68" fmla="*/ 771750 h 811124"/>
              <a:gd name="connsiteX69" fmla="*/ 317250 w 810000"/>
              <a:gd name="connsiteY69" fmla="*/ 777600 h 811124"/>
              <a:gd name="connsiteX70" fmla="*/ 327375 w 810000"/>
              <a:gd name="connsiteY70" fmla="*/ 790425 h 811124"/>
              <a:gd name="connsiteX71" fmla="*/ 327375 w 810000"/>
              <a:gd name="connsiteY71" fmla="*/ 797850 h 811124"/>
              <a:gd name="connsiteX72" fmla="*/ 340650 w 810000"/>
              <a:gd name="connsiteY72" fmla="*/ 811125 h 811124"/>
              <a:gd name="connsiteX73" fmla="*/ 470025 w 810000"/>
              <a:gd name="connsiteY73" fmla="*/ 811125 h 811124"/>
              <a:gd name="connsiteX74" fmla="*/ 483300 w 810000"/>
              <a:gd name="connsiteY74" fmla="*/ 797850 h 811124"/>
              <a:gd name="connsiteX75" fmla="*/ 483300 w 810000"/>
              <a:gd name="connsiteY75" fmla="*/ 790425 h 811124"/>
              <a:gd name="connsiteX76" fmla="*/ 493425 w 810000"/>
              <a:gd name="connsiteY76" fmla="*/ 777600 h 811124"/>
              <a:gd name="connsiteX77" fmla="*/ 515250 w 810000"/>
              <a:gd name="connsiteY77" fmla="*/ 771750 h 811124"/>
              <a:gd name="connsiteX78" fmla="*/ 530325 w 810000"/>
              <a:gd name="connsiteY78" fmla="*/ 777825 h 811124"/>
              <a:gd name="connsiteX79" fmla="*/ 534150 w 810000"/>
              <a:gd name="connsiteY79" fmla="*/ 784350 h 811124"/>
              <a:gd name="connsiteX80" fmla="*/ 552150 w 810000"/>
              <a:gd name="connsiteY80" fmla="*/ 789075 h 811124"/>
              <a:gd name="connsiteX81" fmla="*/ 664200 w 810000"/>
              <a:gd name="connsiteY81" fmla="*/ 724500 h 811124"/>
              <a:gd name="connsiteX82" fmla="*/ 668925 w 810000"/>
              <a:gd name="connsiteY82" fmla="*/ 706500 h 811124"/>
              <a:gd name="connsiteX83" fmla="*/ 665100 w 810000"/>
              <a:gd name="connsiteY83" fmla="*/ 699975 h 811124"/>
              <a:gd name="connsiteX84" fmla="*/ 667350 w 810000"/>
              <a:gd name="connsiteY84" fmla="*/ 683775 h 811124"/>
              <a:gd name="connsiteX85" fmla="*/ 683325 w 810000"/>
              <a:gd name="connsiteY85" fmla="*/ 667800 h 811124"/>
              <a:gd name="connsiteX86" fmla="*/ 699525 w 810000"/>
              <a:gd name="connsiteY86" fmla="*/ 665550 h 811124"/>
              <a:gd name="connsiteX87" fmla="*/ 706050 w 810000"/>
              <a:gd name="connsiteY87" fmla="*/ 669375 h 811124"/>
              <a:gd name="connsiteX88" fmla="*/ 724050 w 810000"/>
              <a:gd name="connsiteY88" fmla="*/ 664650 h 811124"/>
              <a:gd name="connsiteX89" fmla="*/ 788625 w 810000"/>
              <a:gd name="connsiteY89" fmla="*/ 552600 h 811124"/>
              <a:gd name="connsiteX90" fmla="*/ 783900 w 810000"/>
              <a:gd name="connsiteY90" fmla="*/ 534600 h 811124"/>
              <a:gd name="connsiteX91" fmla="*/ 777375 w 810000"/>
              <a:gd name="connsiteY91" fmla="*/ 530775 h 811124"/>
              <a:gd name="connsiteX92" fmla="*/ 771300 w 810000"/>
              <a:gd name="connsiteY92" fmla="*/ 515700 h 811124"/>
              <a:gd name="connsiteX93" fmla="*/ 777150 w 810000"/>
              <a:gd name="connsiteY93" fmla="*/ 493875 h 811124"/>
              <a:gd name="connsiteX94" fmla="*/ 789975 w 810000"/>
              <a:gd name="connsiteY94" fmla="*/ 483750 h 811124"/>
              <a:gd name="connsiteX95" fmla="*/ 797400 w 810000"/>
              <a:gd name="connsiteY95" fmla="*/ 483750 h 811124"/>
              <a:gd name="connsiteX96" fmla="*/ 810000 w 810000"/>
              <a:gd name="connsiteY96" fmla="*/ 470025 h 811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810000" h="811124">
                <a:moveTo>
                  <a:pt x="810000" y="470025"/>
                </a:moveTo>
                <a:lnTo>
                  <a:pt x="810000" y="340650"/>
                </a:lnTo>
                <a:cubicBezTo>
                  <a:pt x="810000" y="333450"/>
                  <a:pt x="804150" y="327375"/>
                  <a:pt x="796725" y="327375"/>
                </a:cubicBezTo>
                <a:lnTo>
                  <a:pt x="789300" y="327375"/>
                </a:lnTo>
                <a:cubicBezTo>
                  <a:pt x="783225" y="327375"/>
                  <a:pt x="777825" y="323325"/>
                  <a:pt x="776475" y="317250"/>
                </a:cubicBezTo>
                <a:cubicBezTo>
                  <a:pt x="774675" y="309825"/>
                  <a:pt x="772875" y="302625"/>
                  <a:pt x="770625" y="295425"/>
                </a:cubicBezTo>
                <a:cubicBezTo>
                  <a:pt x="768825" y="289575"/>
                  <a:pt x="771300" y="283275"/>
                  <a:pt x="776700" y="280350"/>
                </a:cubicBezTo>
                <a:lnTo>
                  <a:pt x="783225" y="276525"/>
                </a:lnTo>
                <a:cubicBezTo>
                  <a:pt x="789525" y="272925"/>
                  <a:pt x="791775" y="264825"/>
                  <a:pt x="787950" y="258525"/>
                </a:cubicBezTo>
                <a:lnTo>
                  <a:pt x="723375" y="146475"/>
                </a:lnTo>
                <a:cubicBezTo>
                  <a:pt x="719775" y="140175"/>
                  <a:pt x="711675" y="137925"/>
                  <a:pt x="705375" y="141750"/>
                </a:cubicBezTo>
                <a:lnTo>
                  <a:pt x="698850" y="145575"/>
                </a:lnTo>
                <a:cubicBezTo>
                  <a:pt x="693675" y="148725"/>
                  <a:pt x="686925" y="147600"/>
                  <a:pt x="682650" y="143325"/>
                </a:cubicBezTo>
                <a:cubicBezTo>
                  <a:pt x="677475" y="137925"/>
                  <a:pt x="672300" y="132525"/>
                  <a:pt x="666675" y="127350"/>
                </a:cubicBezTo>
                <a:cubicBezTo>
                  <a:pt x="662175" y="123075"/>
                  <a:pt x="661275" y="116550"/>
                  <a:pt x="664425" y="111150"/>
                </a:cubicBezTo>
                <a:lnTo>
                  <a:pt x="668250" y="104625"/>
                </a:lnTo>
                <a:cubicBezTo>
                  <a:pt x="671850" y="98325"/>
                  <a:pt x="669825" y="90225"/>
                  <a:pt x="663525" y="86625"/>
                </a:cubicBezTo>
                <a:lnTo>
                  <a:pt x="551475" y="22050"/>
                </a:lnTo>
                <a:cubicBezTo>
                  <a:pt x="545175" y="18450"/>
                  <a:pt x="537075" y="20475"/>
                  <a:pt x="533475" y="26775"/>
                </a:cubicBezTo>
                <a:lnTo>
                  <a:pt x="529650" y="33300"/>
                </a:lnTo>
                <a:cubicBezTo>
                  <a:pt x="526500" y="38475"/>
                  <a:pt x="520425" y="41175"/>
                  <a:pt x="514575" y="39375"/>
                </a:cubicBezTo>
                <a:cubicBezTo>
                  <a:pt x="507375" y="37125"/>
                  <a:pt x="500175" y="35325"/>
                  <a:pt x="492750" y="33525"/>
                </a:cubicBezTo>
                <a:cubicBezTo>
                  <a:pt x="486900" y="32175"/>
                  <a:pt x="482625" y="26775"/>
                  <a:pt x="482625" y="20700"/>
                </a:cubicBezTo>
                <a:lnTo>
                  <a:pt x="482625" y="13275"/>
                </a:lnTo>
                <a:cubicBezTo>
                  <a:pt x="482625" y="6075"/>
                  <a:pt x="476775" y="0"/>
                  <a:pt x="469350" y="0"/>
                </a:cubicBezTo>
                <a:lnTo>
                  <a:pt x="339975" y="0"/>
                </a:lnTo>
                <a:cubicBezTo>
                  <a:pt x="332775" y="0"/>
                  <a:pt x="326700" y="5850"/>
                  <a:pt x="326700" y="13275"/>
                </a:cubicBezTo>
                <a:lnTo>
                  <a:pt x="326700" y="20700"/>
                </a:lnTo>
                <a:cubicBezTo>
                  <a:pt x="326700" y="26775"/>
                  <a:pt x="322650" y="32175"/>
                  <a:pt x="316575" y="33525"/>
                </a:cubicBezTo>
                <a:cubicBezTo>
                  <a:pt x="309150" y="35325"/>
                  <a:pt x="301950" y="37125"/>
                  <a:pt x="294750" y="39375"/>
                </a:cubicBezTo>
                <a:cubicBezTo>
                  <a:pt x="288900" y="41175"/>
                  <a:pt x="282600" y="38700"/>
                  <a:pt x="279675" y="33300"/>
                </a:cubicBezTo>
                <a:lnTo>
                  <a:pt x="275850" y="26775"/>
                </a:lnTo>
                <a:cubicBezTo>
                  <a:pt x="272250" y="20475"/>
                  <a:pt x="264150" y="18225"/>
                  <a:pt x="257850" y="22050"/>
                </a:cubicBezTo>
                <a:lnTo>
                  <a:pt x="146475" y="87075"/>
                </a:lnTo>
                <a:cubicBezTo>
                  <a:pt x="140175" y="90675"/>
                  <a:pt x="137925" y="98775"/>
                  <a:pt x="141750" y="105075"/>
                </a:cubicBezTo>
                <a:lnTo>
                  <a:pt x="145575" y="111600"/>
                </a:lnTo>
                <a:cubicBezTo>
                  <a:pt x="148725" y="116775"/>
                  <a:pt x="147600" y="123525"/>
                  <a:pt x="143325" y="127800"/>
                </a:cubicBezTo>
                <a:cubicBezTo>
                  <a:pt x="137925" y="132975"/>
                  <a:pt x="132525" y="138150"/>
                  <a:pt x="127350" y="143775"/>
                </a:cubicBezTo>
                <a:cubicBezTo>
                  <a:pt x="123075" y="148275"/>
                  <a:pt x="116550" y="149175"/>
                  <a:pt x="111150" y="146025"/>
                </a:cubicBezTo>
                <a:lnTo>
                  <a:pt x="104625" y="142200"/>
                </a:lnTo>
                <a:cubicBezTo>
                  <a:pt x="98325" y="138600"/>
                  <a:pt x="90225" y="140625"/>
                  <a:pt x="86625" y="146925"/>
                </a:cubicBezTo>
                <a:lnTo>
                  <a:pt x="22050" y="258975"/>
                </a:lnTo>
                <a:cubicBezTo>
                  <a:pt x="18450" y="265275"/>
                  <a:pt x="20475" y="273375"/>
                  <a:pt x="26775" y="276975"/>
                </a:cubicBezTo>
                <a:lnTo>
                  <a:pt x="33300" y="280800"/>
                </a:lnTo>
                <a:cubicBezTo>
                  <a:pt x="38475" y="283950"/>
                  <a:pt x="41175" y="290025"/>
                  <a:pt x="39375" y="295875"/>
                </a:cubicBezTo>
                <a:cubicBezTo>
                  <a:pt x="37125" y="303075"/>
                  <a:pt x="35325" y="310275"/>
                  <a:pt x="33525" y="317700"/>
                </a:cubicBezTo>
                <a:cubicBezTo>
                  <a:pt x="32175" y="323550"/>
                  <a:pt x="26775" y="327825"/>
                  <a:pt x="20700" y="327825"/>
                </a:cubicBezTo>
                <a:lnTo>
                  <a:pt x="13275" y="327825"/>
                </a:lnTo>
                <a:cubicBezTo>
                  <a:pt x="6075" y="327825"/>
                  <a:pt x="0" y="333675"/>
                  <a:pt x="0" y="341100"/>
                </a:cubicBezTo>
                <a:lnTo>
                  <a:pt x="0" y="470475"/>
                </a:lnTo>
                <a:cubicBezTo>
                  <a:pt x="0" y="477675"/>
                  <a:pt x="5850" y="483750"/>
                  <a:pt x="13275" y="483750"/>
                </a:cubicBezTo>
                <a:lnTo>
                  <a:pt x="20700" y="483750"/>
                </a:lnTo>
                <a:cubicBezTo>
                  <a:pt x="26775" y="483750"/>
                  <a:pt x="32175" y="487800"/>
                  <a:pt x="33525" y="493875"/>
                </a:cubicBezTo>
                <a:cubicBezTo>
                  <a:pt x="35325" y="501300"/>
                  <a:pt x="37125" y="508500"/>
                  <a:pt x="39375" y="515700"/>
                </a:cubicBezTo>
                <a:cubicBezTo>
                  <a:pt x="41175" y="521550"/>
                  <a:pt x="38700" y="527850"/>
                  <a:pt x="33300" y="530775"/>
                </a:cubicBezTo>
                <a:lnTo>
                  <a:pt x="26775" y="534600"/>
                </a:lnTo>
                <a:cubicBezTo>
                  <a:pt x="20475" y="538200"/>
                  <a:pt x="18225" y="546300"/>
                  <a:pt x="22050" y="552600"/>
                </a:cubicBezTo>
                <a:lnTo>
                  <a:pt x="86625" y="664650"/>
                </a:lnTo>
                <a:cubicBezTo>
                  <a:pt x="90225" y="670950"/>
                  <a:pt x="98325" y="673200"/>
                  <a:pt x="104625" y="669375"/>
                </a:cubicBezTo>
                <a:lnTo>
                  <a:pt x="111150" y="665550"/>
                </a:lnTo>
                <a:cubicBezTo>
                  <a:pt x="116325" y="662400"/>
                  <a:pt x="123075" y="663525"/>
                  <a:pt x="127350" y="667800"/>
                </a:cubicBezTo>
                <a:cubicBezTo>
                  <a:pt x="132525" y="673200"/>
                  <a:pt x="137700" y="678600"/>
                  <a:pt x="143325" y="683775"/>
                </a:cubicBezTo>
                <a:cubicBezTo>
                  <a:pt x="147825" y="688050"/>
                  <a:pt x="148725" y="694575"/>
                  <a:pt x="145575" y="699975"/>
                </a:cubicBezTo>
                <a:lnTo>
                  <a:pt x="141750" y="706500"/>
                </a:lnTo>
                <a:cubicBezTo>
                  <a:pt x="138150" y="712800"/>
                  <a:pt x="140175" y="720900"/>
                  <a:pt x="146475" y="724500"/>
                </a:cubicBezTo>
                <a:lnTo>
                  <a:pt x="258525" y="789075"/>
                </a:lnTo>
                <a:cubicBezTo>
                  <a:pt x="264825" y="792675"/>
                  <a:pt x="272925" y="790650"/>
                  <a:pt x="276525" y="784350"/>
                </a:cubicBezTo>
                <a:lnTo>
                  <a:pt x="280350" y="777825"/>
                </a:lnTo>
                <a:cubicBezTo>
                  <a:pt x="283500" y="772650"/>
                  <a:pt x="289575" y="769950"/>
                  <a:pt x="295425" y="771750"/>
                </a:cubicBezTo>
                <a:cubicBezTo>
                  <a:pt x="302625" y="774000"/>
                  <a:pt x="309825" y="775800"/>
                  <a:pt x="317250" y="777600"/>
                </a:cubicBezTo>
                <a:cubicBezTo>
                  <a:pt x="323100" y="778950"/>
                  <a:pt x="327375" y="784350"/>
                  <a:pt x="327375" y="790425"/>
                </a:cubicBezTo>
                <a:lnTo>
                  <a:pt x="327375" y="797850"/>
                </a:lnTo>
                <a:cubicBezTo>
                  <a:pt x="327375" y="805050"/>
                  <a:pt x="333225" y="811125"/>
                  <a:pt x="340650" y="811125"/>
                </a:cubicBezTo>
                <a:lnTo>
                  <a:pt x="470025" y="811125"/>
                </a:lnTo>
                <a:cubicBezTo>
                  <a:pt x="477225" y="811125"/>
                  <a:pt x="483300" y="805275"/>
                  <a:pt x="483300" y="797850"/>
                </a:cubicBezTo>
                <a:lnTo>
                  <a:pt x="483300" y="790425"/>
                </a:lnTo>
                <a:cubicBezTo>
                  <a:pt x="483300" y="784350"/>
                  <a:pt x="487350" y="778950"/>
                  <a:pt x="493425" y="777600"/>
                </a:cubicBezTo>
                <a:cubicBezTo>
                  <a:pt x="500850" y="775800"/>
                  <a:pt x="508050" y="774000"/>
                  <a:pt x="515250" y="771750"/>
                </a:cubicBezTo>
                <a:cubicBezTo>
                  <a:pt x="521100" y="769950"/>
                  <a:pt x="527400" y="772425"/>
                  <a:pt x="530325" y="777825"/>
                </a:cubicBezTo>
                <a:lnTo>
                  <a:pt x="534150" y="784350"/>
                </a:lnTo>
                <a:cubicBezTo>
                  <a:pt x="537750" y="790650"/>
                  <a:pt x="545850" y="792900"/>
                  <a:pt x="552150" y="789075"/>
                </a:cubicBezTo>
                <a:lnTo>
                  <a:pt x="664200" y="724500"/>
                </a:lnTo>
                <a:cubicBezTo>
                  <a:pt x="670500" y="720900"/>
                  <a:pt x="672750" y="712800"/>
                  <a:pt x="668925" y="706500"/>
                </a:cubicBezTo>
                <a:lnTo>
                  <a:pt x="665100" y="699975"/>
                </a:lnTo>
                <a:cubicBezTo>
                  <a:pt x="661950" y="694800"/>
                  <a:pt x="663075" y="688050"/>
                  <a:pt x="667350" y="683775"/>
                </a:cubicBezTo>
                <a:cubicBezTo>
                  <a:pt x="672750" y="678600"/>
                  <a:pt x="678150" y="673425"/>
                  <a:pt x="683325" y="667800"/>
                </a:cubicBezTo>
                <a:cubicBezTo>
                  <a:pt x="687600" y="663300"/>
                  <a:pt x="694125" y="662400"/>
                  <a:pt x="699525" y="665550"/>
                </a:cubicBezTo>
                <a:lnTo>
                  <a:pt x="706050" y="669375"/>
                </a:lnTo>
                <a:cubicBezTo>
                  <a:pt x="712350" y="672975"/>
                  <a:pt x="720450" y="670950"/>
                  <a:pt x="724050" y="664650"/>
                </a:cubicBezTo>
                <a:lnTo>
                  <a:pt x="788625" y="552600"/>
                </a:lnTo>
                <a:cubicBezTo>
                  <a:pt x="792225" y="546300"/>
                  <a:pt x="790200" y="538200"/>
                  <a:pt x="783900" y="534600"/>
                </a:cubicBezTo>
                <a:lnTo>
                  <a:pt x="777375" y="530775"/>
                </a:lnTo>
                <a:cubicBezTo>
                  <a:pt x="772200" y="527625"/>
                  <a:pt x="769500" y="521550"/>
                  <a:pt x="771300" y="515700"/>
                </a:cubicBezTo>
                <a:cubicBezTo>
                  <a:pt x="773550" y="508500"/>
                  <a:pt x="775350" y="501300"/>
                  <a:pt x="777150" y="493875"/>
                </a:cubicBezTo>
                <a:cubicBezTo>
                  <a:pt x="778500" y="488025"/>
                  <a:pt x="783900" y="483750"/>
                  <a:pt x="789975" y="483750"/>
                </a:cubicBezTo>
                <a:lnTo>
                  <a:pt x="797400" y="483750"/>
                </a:lnTo>
                <a:cubicBezTo>
                  <a:pt x="804150" y="483300"/>
                  <a:pt x="810000" y="477450"/>
                  <a:pt x="810000" y="470025"/>
                </a:cubicBezTo>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 name="Freeform: Shape 38">
            <a:extLst>
              <a:ext uri="{FF2B5EF4-FFF2-40B4-BE49-F238E27FC236}">
                <a16:creationId xmlns:a16="http://schemas.microsoft.com/office/drawing/2014/main" id="{B60A9CC7-6A67-4808-8F59-17C4793F681A}"/>
              </a:ext>
            </a:extLst>
          </p:cNvPr>
          <p:cNvSpPr>
            <a:spLocks noChangeAspect="1"/>
          </p:cNvSpPr>
          <p:nvPr userDrawn="1"/>
        </p:nvSpPr>
        <p:spPr>
          <a:xfrm>
            <a:off x="3709690" y="1767688"/>
            <a:ext cx="790562" cy="847043"/>
          </a:xfrm>
          <a:custGeom>
            <a:avLst/>
            <a:gdLst>
              <a:gd name="connsiteX0" fmla="*/ 393750 w 787500"/>
              <a:gd name="connsiteY0" fmla="*/ 0 h 843750"/>
              <a:gd name="connsiteX1" fmla="*/ 0 w 787500"/>
              <a:gd name="connsiteY1" fmla="*/ 450000 h 843750"/>
              <a:gd name="connsiteX2" fmla="*/ 393750 w 787500"/>
              <a:gd name="connsiteY2" fmla="*/ 843750 h 843750"/>
              <a:gd name="connsiteX3" fmla="*/ 787500 w 787500"/>
              <a:gd name="connsiteY3" fmla="*/ 450000 h 843750"/>
              <a:gd name="connsiteX4" fmla="*/ 393750 w 787500"/>
              <a:gd name="connsiteY4" fmla="*/ 0 h 84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500" h="843750">
                <a:moveTo>
                  <a:pt x="393750" y="0"/>
                </a:moveTo>
                <a:cubicBezTo>
                  <a:pt x="193950" y="69300"/>
                  <a:pt x="0" y="232650"/>
                  <a:pt x="0" y="450000"/>
                </a:cubicBezTo>
                <a:cubicBezTo>
                  <a:pt x="0" y="667350"/>
                  <a:pt x="176400" y="843750"/>
                  <a:pt x="393750" y="843750"/>
                </a:cubicBezTo>
                <a:cubicBezTo>
                  <a:pt x="611100" y="843750"/>
                  <a:pt x="787500" y="667350"/>
                  <a:pt x="787500" y="450000"/>
                </a:cubicBezTo>
                <a:cubicBezTo>
                  <a:pt x="787500" y="232650"/>
                  <a:pt x="593550" y="69300"/>
                  <a:pt x="393750" y="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32" name="Freeform: Shape 43">
            <a:extLst>
              <a:ext uri="{FF2B5EF4-FFF2-40B4-BE49-F238E27FC236}">
                <a16:creationId xmlns:a16="http://schemas.microsoft.com/office/drawing/2014/main" id="{91334018-D6DE-445B-BC4A-59EBF51771E1}"/>
              </a:ext>
            </a:extLst>
          </p:cNvPr>
          <p:cNvSpPr>
            <a:spLocks noChangeAspect="1"/>
          </p:cNvSpPr>
          <p:nvPr userDrawn="1"/>
        </p:nvSpPr>
        <p:spPr>
          <a:xfrm>
            <a:off x="2375014" y="1824158"/>
            <a:ext cx="790562" cy="790574"/>
          </a:xfrm>
          <a:custGeom>
            <a:avLst/>
            <a:gdLst>
              <a:gd name="connsiteX0" fmla="*/ 759600 w 787500"/>
              <a:gd name="connsiteY0" fmla="*/ 731925 h 787500"/>
              <a:gd name="connsiteX1" fmla="*/ 731925 w 787500"/>
              <a:gd name="connsiteY1" fmla="*/ 759600 h 787500"/>
              <a:gd name="connsiteX2" fmla="*/ 606600 w 787500"/>
              <a:gd name="connsiteY2" fmla="*/ 724950 h 787500"/>
              <a:gd name="connsiteX3" fmla="*/ 393750 w 787500"/>
              <a:gd name="connsiteY3" fmla="*/ 787500 h 787500"/>
              <a:gd name="connsiteX4" fmla="*/ 0 w 787500"/>
              <a:gd name="connsiteY4" fmla="*/ 393750 h 787500"/>
              <a:gd name="connsiteX5" fmla="*/ 393750 w 787500"/>
              <a:gd name="connsiteY5" fmla="*/ 0 h 787500"/>
              <a:gd name="connsiteX6" fmla="*/ 787500 w 787500"/>
              <a:gd name="connsiteY6" fmla="*/ 393750 h 787500"/>
              <a:gd name="connsiteX7" fmla="*/ 724950 w 787500"/>
              <a:gd name="connsiteY7" fmla="*/ 606600 h 787500"/>
              <a:gd name="connsiteX8" fmla="*/ 759600 w 787500"/>
              <a:gd name="connsiteY8" fmla="*/ 731925 h 787500"/>
              <a:gd name="connsiteX9" fmla="*/ 169650 w 787500"/>
              <a:gd name="connsiteY9" fmla="*/ 472275 h 787500"/>
              <a:gd name="connsiteX10" fmla="*/ 169650 w 787500"/>
              <a:gd name="connsiteY10" fmla="*/ 461250 h 787500"/>
              <a:gd name="connsiteX11" fmla="*/ 145800 w 787500"/>
              <a:gd name="connsiteY11" fmla="*/ 461250 h 787500"/>
              <a:gd name="connsiteX12" fmla="*/ 145800 w 787500"/>
              <a:gd name="connsiteY12" fmla="*/ 390600 h 787500"/>
              <a:gd name="connsiteX13" fmla="*/ 248175 w 787500"/>
              <a:gd name="connsiteY13" fmla="*/ 390600 h 787500"/>
              <a:gd name="connsiteX14" fmla="*/ 248175 w 787500"/>
              <a:gd name="connsiteY14" fmla="*/ 461250 h 787500"/>
              <a:gd name="connsiteX15" fmla="*/ 224325 w 787500"/>
              <a:gd name="connsiteY15" fmla="*/ 461250 h 787500"/>
              <a:gd name="connsiteX16" fmla="*/ 224325 w 787500"/>
              <a:gd name="connsiteY16" fmla="*/ 472275 h 787500"/>
              <a:gd name="connsiteX17" fmla="*/ 284625 w 787500"/>
              <a:gd name="connsiteY17" fmla="*/ 472275 h 787500"/>
              <a:gd name="connsiteX18" fmla="*/ 284625 w 787500"/>
              <a:gd name="connsiteY18" fmla="*/ 461250 h 787500"/>
              <a:gd name="connsiteX19" fmla="*/ 261675 w 787500"/>
              <a:gd name="connsiteY19" fmla="*/ 461250 h 787500"/>
              <a:gd name="connsiteX20" fmla="*/ 261675 w 787500"/>
              <a:gd name="connsiteY20" fmla="*/ 309150 h 787500"/>
              <a:gd name="connsiteX21" fmla="*/ 284625 w 787500"/>
              <a:gd name="connsiteY21" fmla="*/ 309150 h 787500"/>
              <a:gd name="connsiteX22" fmla="*/ 284625 w 787500"/>
              <a:gd name="connsiteY22" fmla="*/ 298125 h 787500"/>
              <a:gd name="connsiteX23" fmla="*/ 224325 w 787500"/>
              <a:gd name="connsiteY23" fmla="*/ 298125 h 787500"/>
              <a:gd name="connsiteX24" fmla="*/ 224325 w 787500"/>
              <a:gd name="connsiteY24" fmla="*/ 309150 h 787500"/>
              <a:gd name="connsiteX25" fmla="*/ 248175 w 787500"/>
              <a:gd name="connsiteY25" fmla="*/ 309150 h 787500"/>
              <a:gd name="connsiteX26" fmla="*/ 248175 w 787500"/>
              <a:gd name="connsiteY26" fmla="*/ 379125 h 787500"/>
              <a:gd name="connsiteX27" fmla="*/ 145800 w 787500"/>
              <a:gd name="connsiteY27" fmla="*/ 379125 h 787500"/>
              <a:gd name="connsiteX28" fmla="*/ 145800 w 787500"/>
              <a:gd name="connsiteY28" fmla="*/ 309150 h 787500"/>
              <a:gd name="connsiteX29" fmla="*/ 169650 w 787500"/>
              <a:gd name="connsiteY29" fmla="*/ 309150 h 787500"/>
              <a:gd name="connsiteX30" fmla="*/ 169650 w 787500"/>
              <a:gd name="connsiteY30" fmla="*/ 298125 h 787500"/>
              <a:gd name="connsiteX31" fmla="*/ 109350 w 787500"/>
              <a:gd name="connsiteY31" fmla="*/ 298125 h 787500"/>
              <a:gd name="connsiteX32" fmla="*/ 109350 w 787500"/>
              <a:gd name="connsiteY32" fmla="*/ 309150 h 787500"/>
              <a:gd name="connsiteX33" fmla="*/ 132300 w 787500"/>
              <a:gd name="connsiteY33" fmla="*/ 309150 h 787500"/>
              <a:gd name="connsiteX34" fmla="*/ 132300 w 787500"/>
              <a:gd name="connsiteY34" fmla="*/ 461250 h 787500"/>
              <a:gd name="connsiteX35" fmla="*/ 109350 w 787500"/>
              <a:gd name="connsiteY35" fmla="*/ 461250 h 787500"/>
              <a:gd name="connsiteX36" fmla="*/ 109350 w 787500"/>
              <a:gd name="connsiteY36" fmla="*/ 472275 h 787500"/>
              <a:gd name="connsiteX37" fmla="*/ 169650 w 787500"/>
              <a:gd name="connsiteY37" fmla="*/ 472275 h 787500"/>
              <a:gd name="connsiteX38" fmla="*/ 387450 w 787500"/>
              <a:gd name="connsiteY38" fmla="*/ 452250 h 787500"/>
              <a:gd name="connsiteX39" fmla="*/ 387450 w 787500"/>
              <a:gd name="connsiteY39" fmla="*/ 472500 h 787500"/>
              <a:gd name="connsiteX40" fmla="*/ 419175 w 787500"/>
              <a:gd name="connsiteY40" fmla="*/ 472500 h 787500"/>
              <a:gd name="connsiteX41" fmla="*/ 419175 w 787500"/>
              <a:gd name="connsiteY41" fmla="*/ 462375 h 787500"/>
              <a:gd name="connsiteX42" fmla="*/ 400500 w 787500"/>
              <a:gd name="connsiteY42" fmla="*/ 462375 h 787500"/>
              <a:gd name="connsiteX43" fmla="*/ 400500 w 787500"/>
              <a:gd name="connsiteY43" fmla="*/ 388350 h 787500"/>
              <a:gd name="connsiteX44" fmla="*/ 355950 w 787500"/>
              <a:gd name="connsiteY44" fmla="*/ 343350 h 787500"/>
              <a:gd name="connsiteX45" fmla="*/ 307575 w 787500"/>
              <a:gd name="connsiteY45" fmla="*/ 381375 h 787500"/>
              <a:gd name="connsiteX46" fmla="*/ 320400 w 787500"/>
              <a:gd name="connsiteY46" fmla="*/ 381375 h 787500"/>
              <a:gd name="connsiteX47" fmla="*/ 355500 w 787500"/>
              <a:gd name="connsiteY47" fmla="*/ 354375 h 787500"/>
              <a:gd name="connsiteX48" fmla="*/ 387675 w 787500"/>
              <a:gd name="connsiteY48" fmla="*/ 388350 h 787500"/>
              <a:gd name="connsiteX49" fmla="*/ 387675 w 787500"/>
              <a:gd name="connsiteY49" fmla="*/ 399600 h 787500"/>
              <a:gd name="connsiteX50" fmla="*/ 361350 w 787500"/>
              <a:gd name="connsiteY50" fmla="*/ 399600 h 787500"/>
              <a:gd name="connsiteX51" fmla="*/ 301950 w 787500"/>
              <a:gd name="connsiteY51" fmla="*/ 438300 h 787500"/>
              <a:gd name="connsiteX52" fmla="*/ 344475 w 787500"/>
              <a:gd name="connsiteY52" fmla="*/ 474525 h 787500"/>
              <a:gd name="connsiteX53" fmla="*/ 387450 w 787500"/>
              <a:gd name="connsiteY53" fmla="*/ 452250 h 787500"/>
              <a:gd name="connsiteX54" fmla="*/ 345825 w 787500"/>
              <a:gd name="connsiteY54" fmla="*/ 463950 h 787500"/>
              <a:gd name="connsiteX55" fmla="*/ 315000 w 787500"/>
              <a:gd name="connsiteY55" fmla="*/ 438075 h 787500"/>
              <a:gd name="connsiteX56" fmla="*/ 361800 w 787500"/>
              <a:gd name="connsiteY56" fmla="*/ 408825 h 787500"/>
              <a:gd name="connsiteX57" fmla="*/ 387900 w 787500"/>
              <a:gd name="connsiteY57" fmla="*/ 408825 h 787500"/>
              <a:gd name="connsiteX58" fmla="*/ 387900 w 787500"/>
              <a:gd name="connsiteY58" fmla="*/ 431100 h 787500"/>
              <a:gd name="connsiteX59" fmla="*/ 345825 w 787500"/>
              <a:gd name="connsiteY59" fmla="*/ 463950 h 787500"/>
              <a:gd name="connsiteX60" fmla="*/ 482625 w 787500"/>
              <a:gd name="connsiteY60" fmla="*/ 472275 h 787500"/>
              <a:gd name="connsiteX61" fmla="*/ 482625 w 787500"/>
              <a:gd name="connsiteY61" fmla="*/ 462150 h 787500"/>
              <a:gd name="connsiteX62" fmla="*/ 463500 w 787500"/>
              <a:gd name="connsiteY62" fmla="*/ 462150 h 787500"/>
              <a:gd name="connsiteX63" fmla="*/ 463500 w 787500"/>
              <a:gd name="connsiteY63" fmla="*/ 284400 h 787500"/>
              <a:gd name="connsiteX64" fmla="*/ 430875 w 787500"/>
              <a:gd name="connsiteY64" fmla="*/ 284400 h 787500"/>
              <a:gd name="connsiteX65" fmla="*/ 430875 w 787500"/>
              <a:gd name="connsiteY65" fmla="*/ 295200 h 787500"/>
              <a:gd name="connsiteX66" fmla="*/ 450675 w 787500"/>
              <a:gd name="connsiteY66" fmla="*/ 295200 h 787500"/>
              <a:gd name="connsiteX67" fmla="*/ 450675 w 787500"/>
              <a:gd name="connsiteY67" fmla="*/ 462375 h 787500"/>
              <a:gd name="connsiteX68" fmla="*/ 432000 w 787500"/>
              <a:gd name="connsiteY68" fmla="*/ 462375 h 787500"/>
              <a:gd name="connsiteX69" fmla="*/ 432000 w 787500"/>
              <a:gd name="connsiteY69" fmla="*/ 472500 h 787500"/>
              <a:gd name="connsiteX70" fmla="*/ 482625 w 787500"/>
              <a:gd name="connsiteY70" fmla="*/ 472500 h 787500"/>
              <a:gd name="connsiteX71" fmla="*/ 546525 w 787500"/>
              <a:gd name="connsiteY71" fmla="*/ 472275 h 787500"/>
              <a:gd name="connsiteX72" fmla="*/ 546525 w 787500"/>
              <a:gd name="connsiteY72" fmla="*/ 462150 h 787500"/>
              <a:gd name="connsiteX73" fmla="*/ 527400 w 787500"/>
              <a:gd name="connsiteY73" fmla="*/ 462150 h 787500"/>
              <a:gd name="connsiteX74" fmla="*/ 527400 w 787500"/>
              <a:gd name="connsiteY74" fmla="*/ 284400 h 787500"/>
              <a:gd name="connsiteX75" fmla="*/ 494775 w 787500"/>
              <a:gd name="connsiteY75" fmla="*/ 284400 h 787500"/>
              <a:gd name="connsiteX76" fmla="*/ 494775 w 787500"/>
              <a:gd name="connsiteY76" fmla="*/ 295200 h 787500"/>
              <a:gd name="connsiteX77" fmla="*/ 514575 w 787500"/>
              <a:gd name="connsiteY77" fmla="*/ 295200 h 787500"/>
              <a:gd name="connsiteX78" fmla="*/ 514575 w 787500"/>
              <a:gd name="connsiteY78" fmla="*/ 462375 h 787500"/>
              <a:gd name="connsiteX79" fmla="*/ 495900 w 787500"/>
              <a:gd name="connsiteY79" fmla="*/ 462375 h 787500"/>
              <a:gd name="connsiteX80" fmla="*/ 495900 w 787500"/>
              <a:gd name="connsiteY80" fmla="*/ 472500 h 787500"/>
              <a:gd name="connsiteX81" fmla="*/ 546525 w 787500"/>
              <a:gd name="connsiteY81" fmla="*/ 472500 h 787500"/>
              <a:gd name="connsiteX82" fmla="*/ 621450 w 787500"/>
              <a:gd name="connsiteY82" fmla="*/ 474300 h 787500"/>
              <a:gd name="connsiteX83" fmla="*/ 683100 w 787500"/>
              <a:gd name="connsiteY83" fmla="*/ 409500 h 787500"/>
              <a:gd name="connsiteX84" fmla="*/ 683100 w 787500"/>
              <a:gd name="connsiteY84" fmla="*/ 407475 h 787500"/>
              <a:gd name="connsiteX85" fmla="*/ 622125 w 787500"/>
              <a:gd name="connsiteY85" fmla="*/ 342900 h 787500"/>
              <a:gd name="connsiteX86" fmla="*/ 560250 w 787500"/>
              <a:gd name="connsiteY86" fmla="*/ 407700 h 787500"/>
              <a:gd name="connsiteX87" fmla="*/ 560250 w 787500"/>
              <a:gd name="connsiteY87" fmla="*/ 409725 h 787500"/>
              <a:gd name="connsiteX88" fmla="*/ 621450 w 787500"/>
              <a:gd name="connsiteY88" fmla="*/ 474300 h 787500"/>
              <a:gd name="connsiteX89" fmla="*/ 621675 w 787500"/>
              <a:gd name="connsiteY89" fmla="*/ 463275 h 787500"/>
              <a:gd name="connsiteX90" fmla="*/ 573525 w 787500"/>
              <a:gd name="connsiteY90" fmla="*/ 409725 h 787500"/>
              <a:gd name="connsiteX91" fmla="*/ 573525 w 787500"/>
              <a:gd name="connsiteY91" fmla="*/ 407700 h 787500"/>
              <a:gd name="connsiteX92" fmla="*/ 621900 w 787500"/>
              <a:gd name="connsiteY92" fmla="*/ 353925 h 787500"/>
              <a:gd name="connsiteX93" fmla="*/ 669600 w 787500"/>
              <a:gd name="connsiteY93" fmla="*/ 407700 h 787500"/>
              <a:gd name="connsiteX94" fmla="*/ 669600 w 787500"/>
              <a:gd name="connsiteY94" fmla="*/ 409725 h 787500"/>
              <a:gd name="connsiteX95" fmla="*/ 621675 w 787500"/>
              <a:gd name="connsiteY95" fmla="*/ 46327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87500" h="787500">
                <a:moveTo>
                  <a:pt x="759600" y="731925"/>
                </a:moveTo>
                <a:cubicBezTo>
                  <a:pt x="764325" y="748800"/>
                  <a:pt x="748800" y="764325"/>
                  <a:pt x="731925" y="759600"/>
                </a:cubicBezTo>
                <a:lnTo>
                  <a:pt x="606600" y="724950"/>
                </a:lnTo>
                <a:cubicBezTo>
                  <a:pt x="545175" y="764550"/>
                  <a:pt x="472275" y="787500"/>
                  <a:pt x="393750" y="787500"/>
                </a:cubicBezTo>
                <a:cubicBezTo>
                  <a:pt x="176400" y="787500"/>
                  <a:pt x="0" y="611100"/>
                  <a:pt x="0" y="393750"/>
                </a:cubicBezTo>
                <a:cubicBezTo>
                  <a:pt x="0" y="176400"/>
                  <a:pt x="176400" y="0"/>
                  <a:pt x="393750" y="0"/>
                </a:cubicBezTo>
                <a:cubicBezTo>
                  <a:pt x="611100" y="0"/>
                  <a:pt x="787500" y="176400"/>
                  <a:pt x="787500" y="393750"/>
                </a:cubicBezTo>
                <a:cubicBezTo>
                  <a:pt x="787500" y="472275"/>
                  <a:pt x="764550" y="545175"/>
                  <a:pt x="724950" y="606600"/>
                </a:cubicBezTo>
                <a:lnTo>
                  <a:pt x="759600" y="731925"/>
                </a:lnTo>
                <a:close/>
                <a:moveTo>
                  <a:pt x="169650" y="472275"/>
                </a:moveTo>
                <a:lnTo>
                  <a:pt x="169650" y="461250"/>
                </a:lnTo>
                <a:lnTo>
                  <a:pt x="145800" y="461250"/>
                </a:lnTo>
                <a:lnTo>
                  <a:pt x="145800" y="390600"/>
                </a:lnTo>
                <a:lnTo>
                  <a:pt x="248175" y="390600"/>
                </a:lnTo>
                <a:lnTo>
                  <a:pt x="248175" y="461250"/>
                </a:lnTo>
                <a:lnTo>
                  <a:pt x="224325" y="461250"/>
                </a:lnTo>
                <a:lnTo>
                  <a:pt x="224325" y="472275"/>
                </a:lnTo>
                <a:lnTo>
                  <a:pt x="284625" y="472275"/>
                </a:lnTo>
                <a:lnTo>
                  <a:pt x="284625" y="461250"/>
                </a:lnTo>
                <a:lnTo>
                  <a:pt x="261675" y="461250"/>
                </a:lnTo>
                <a:lnTo>
                  <a:pt x="261675" y="309150"/>
                </a:lnTo>
                <a:lnTo>
                  <a:pt x="284625" y="309150"/>
                </a:lnTo>
                <a:lnTo>
                  <a:pt x="284625" y="298125"/>
                </a:lnTo>
                <a:lnTo>
                  <a:pt x="224325" y="298125"/>
                </a:lnTo>
                <a:lnTo>
                  <a:pt x="224325" y="309150"/>
                </a:lnTo>
                <a:lnTo>
                  <a:pt x="248175" y="309150"/>
                </a:lnTo>
                <a:lnTo>
                  <a:pt x="248175" y="379125"/>
                </a:lnTo>
                <a:lnTo>
                  <a:pt x="145800" y="379125"/>
                </a:lnTo>
                <a:lnTo>
                  <a:pt x="145800" y="309150"/>
                </a:lnTo>
                <a:lnTo>
                  <a:pt x="169650" y="309150"/>
                </a:lnTo>
                <a:lnTo>
                  <a:pt x="169650" y="298125"/>
                </a:lnTo>
                <a:lnTo>
                  <a:pt x="109350" y="298125"/>
                </a:lnTo>
                <a:lnTo>
                  <a:pt x="109350" y="309150"/>
                </a:lnTo>
                <a:lnTo>
                  <a:pt x="132300" y="309150"/>
                </a:lnTo>
                <a:lnTo>
                  <a:pt x="132300" y="461250"/>
                </a:lnTo>
                <a:lnTo>
                  <a:pt x="109350" y="461250"/>
                </a:lnTo>
                <a:lnTo>
                  <a:pt x="109350" y="472275"/>
                </a:lnTo>
                <a:lnTo>
                  <a:pt x="169650" y="472275"/>
                </a:lnTo>
                <a:close/>
                <a:moveTo>
                  <a:pt x="387450" y="452250"/>
                </a:moveTo>
                <a:lnTo>
                  <a:pt x="387450" y="472500"/>
                </a:lnTo>
                <a:lnTo>
                  <a:pt x="419175" y="472500"/>
                </a:lnTo>
                <a:lnTo>
                  <a:pt x="419175" y="462375"/>
                </a:lnTo>
                <a:lnTo>
                  <a:pt x="400500" y="462375"/>
                </a:lnTo>
                <a:lnTo>
                  <a:pt x="400500" y="388350"/>
                </a:lnTo>
                <a:cubicBezTo>
                  <a:pt x="400500" y="355500"/>
                  <a:pt x="382500" y="343350"/>
                  <a:pt x="355950" y="343350"/>
                </a:cubicBezTo>
                <a:cubicBezTo>
                  <a:pt x="332325" y="343350"/>
                  <a:pt x="310500" y="354150"/>
                  <a:pt x="307575" y="381375"/>
                </a:cubicBezTo>
                <a:lnTo>
                  <a:pt x="320400" y="381375"/>
                </a:lnTo>
                <a:cubicBezTo>
                  <a:pt x="323325" y="362250"/>
                  <a:pt x="336375" y="354375"/>
                  <a:pt x="355500" y="354375"/>
                </a:cubicBezTo>
                <a:cubicBezTo>
                  <a:pt x="377325" y="354375"/>
                  <a:pt x="387675" y="364050"/>
                  <a:pt x="387675" y="388350"/>
                </a:cubicBezTo>
                <a:lnTo>
                  <a:pt x="387675" y="399600"/>
                </a:lnTo>
                <a:lnTo>
                  <a:pt x="361350" y="399600"/>
                </a:lnTo>
                <a:cubicBezTo>
                  <a:pt x="330300" y="399600"/>
                  <a:pt x="301950" y="408600"/>
                  <a:pt x="301950" y="438300"/>
                </a:cubicBezTo>
                <a:cubicBezTo>
                  <a:pt x="301950" y="462375"/>
                  <a:pt x="319725" y="474525"/>
                  <a:pt x="344475" y="474525"/>
                </a:cubicBezTo>
                <a:cubicBezTo>
                  <a:pt x="365625" y="474300"/>
                  <a:pt x="379800" y="465075"/>
                  <a:pt x="387450" y="452250"/>
                </a:cubicBezTo>
                <a:close/>
                <a:moveTo>
                  <a:pt x="345825" y="463950"/>
                </a:moveTo>
                <a:cubicBezTo>
                  <a:pt x="325125" y="463950"/>
                  <a:pt x="315000" y="453825"/>
                  <a:pt x="315000" y="438075"/>
                </a:cubicBezTo>
                <a:cubicBezTo>
                  <a:pt x="315000" y="415125"/>
                  <a:pt x="335475" y="408825"/>
                  <a:pt x="361800" y="408825"/>
                </a:cubicBezTo>
                <a:lnTo>
                  <a:pt x="387900" y="408825"/>
                </a:lnTo>
                <a:lnTo>
                  <a:pt x="387900" y="431100"/>
                </a:lnTo>
                <a:cubicBezTo>
                  <a:pt x="387450" y="450225"/>
                  <a:pt x="368550" y="463950"/>
                  <a:pt x="345825" y="463950"/>
                </a:cubicBezTo>
                <a:close/>
                <a:moveTo>
                  <a:pt x="482625" y="472275"/>
                </a:moveTo>
                <a:lnTo>
                  <a:pt x="482625" y="462150"/>
                </a:lnTo>
                <a:lnTo>
                  <a:pt x="463500" y="462150"/>
                </a:lnTo>
                <a:lnTo>
                  <a:pt x="463500" y="284400"/>
                </a:lnTo>
                <a:lnTo>
                  <a:pt x="430875" y="284400"/>
                </a:lnTo>
                <a:lnTo>
                  <a:pt x="430875" y="295200"/>
                </a:lnTo>
                <a:lnTo>
                  <a:pt x="450675" y="295200"/>
                </a:lnTo>
                <a:lnTo>
                  <a:pt x="450675" y="462375"/>
                </a:lnTo>
                <a:lnTo>
                  <a:pt x="432000" y="462375"/>
                </a:lnTo>
                <a:lnTo>
                  <a:pt x="432000" y="472500"/>
                </a:lnTo>
                <a:lnTo>
                  <a:pt x="482625" y="472500"/>
                </a:lnTo>
                <a:close/>
                <a:moveTo>
                  <a:pt x="546525" y="472275"/>
                </a:moveTo>
                <a:lnTo>
                  <a:pt x="546525" y="462150"/>
                </a:lnTo>
                <a:lnTo>
                  <a:pt x="527400" y="462150"/>
                </a:lnTo>
                <a:lnTo>
                  <a:pt x="527400" y="284400"/>
                </a:lnTo>
                <a:lnTo>
                  <a:pt x="494775" y="284400"/>
                </a:lnTo>
                <a:lnTo>
                  <a:pt x="494775" y="295200"/>
                </a:lnTo>
                <a:lnTo>
                  <a:pt x="514575" y="295200"/>
                </a:lnTo>
                <a:lnTo>
                  <a:pt x="514575" y="462375"/>
                </a:lnTo>
                <a:lnTo>
                  <a:pt x="495900" y="462375"/>
                </a:lnTo>
                <a:lnTo>
                  <a:pt x="495900" y="472500"/>
                </a:lnTo>
                <a:lnTo>
                  <a:pt x="546525" y="472500"/>
                </a:lnTo>
                <a:close/>
                <a:moveTo>
                  <a:pt x="621450" y="474300"/>
                </a:moveTo>
                <a:cubicBezTo>
                  <a:pt x="655650" y="474300"/>
                  <a:pt x="683100" y="447975"/>
                  <a:pt x="683100" y="409500"/>
                </a:cubicBezTo>
                <a:lnTo>
                  <a:pt x="683100" y="407475"/>
                </a:lnTo>
                <a:cubicBezTo>
                  <a:pt x="683100" y="368775"/>
                  <a:pt x="656100" y="342900"/>
                  <a:pt x="622125" y="342900"/>
                </a:cubicBezTo>
                <a:cubicBezTo>
                  <a:pt x="587925" y="342900"/>
                  <a:pt x="560250" y="369450"/>
                  <a:pt x="560250" y="407700"/>
                </a:cubicBezTo>
                <a:lnTo>
                  <a:pt x="560250" y="409725"/>
                </a:lnTo>
                <a:cubicBezTo>
                  <a:pt x="560250" y="447300"/>
                  <a:pt x="587025" y="474300"/>
                  <a:pt x="621450" y="474300"/>
                </a:cubicBezTo>
                <a:close/>
                <a:moveTo>
                  <a:pt x="621675" y="463275"/>
                </a:moveTo>
                <a:cubicBezTo>
                  <a:pt x="594000" y="463275"/>
                  <a:pt x="573525" y="442350"/>
                  <a:pt x="573525" y="409725"/>
                </a:cubicBezTo>
                <a:lnTo>
                  <a:pt x="573525" y="407700"/>
                </a:lnTo>
                <a:cubicBezTo>
                  <a:pt x="573525" y="374625"/>
                  <a:pt x="594450" y="353925"/>
                  <a:pt x="621900" y="353925"/>
                </a:cubicBezTo>
                <a:cubicBezTo>
                  <a:pt x="648900" y="353925"/>
                  <a:pt x="669600" y="374175"/>
                  <a:pt x="669600" y="407700"/>
                </a:cubicBezTo>
                <a:lnTo>
                  <a:pt x="669600" y="409725"/>
                </a:lnTo>
                <a:cubicBezTo>
                  <a:pt x="669600" y="442575"/>
                  <a:pt x="648900" y="463275"/>
                  <a:pt x="621675" y="463275"/>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33" name="Freeform: Shape 47">
            <a:extLst>
              <a:ext uri="{FF2B5EF4-FFF2-40B4-BE49-F238E27FC236}">
                <a16:creationId xmlns:a16="http://schemas.microsoft.com/office/drawing/2014/main" id="{5895BB93-787B-48CE-9E68-527387EE6452}"/>
              </a:ext>
            </a:extLst>
          </p:cNvPr>
          <p:cNvSpPr>
            <a:spLocks noChangeAspect="1"/>
          </p:cNvSpPr>
          <p:nvPr userDrawn="1"/>
        </p:nvSpPr>
        <p:spPr>
          <a:xfrm>
            <a:off x="1078220" y="1824158"/>
            <a:ext cx="790562" cy="790574"/>
          </a:xfrm>
          <a:custGeom>
            <a:avLst/>
            <a:gdLst>
              <a:gd name="connsiteX0" fmla="*/ 417600 w 787500"/>
              <a:gd name="connsiteY0" fmla="*/ 675 h 787500"/>
              <a:gd name="connsiteX1" fmla="*/ 393750 w 787500"/>
              <a:gd name="connsiteY1" fmla="*/ 0 h 787500"/>
              <a:gd name="connsiteX2" fmla="*/ 0 w 787500"/>
              <a:gd name="connsiteY2" fmla="*/ 393750 h 787500"/>
              <a:gd name="connsiteX3" fmla="*/ 393750 w 787500"/>
              <a:gd name="connsiteY3" fmla="*/ 787500 h 787500"/>
              <a:gd name="connsiteX4" fmla="*/ 787500 w 787500"/>
              <a:gd name="connsiteY4" fmla="*/ 393750 h 787500"/>
              <a:gd name="connsiteX5" fmla="*/ 726075 w 787500"/>
              <a:gd name="connsiteY5" fmla="*/ 182700 h 787500"/>
              <a:gd name="connsiteX6" fmla="*/ 684675 w 787500"/>
              <a:gd name="connsiteY6" fmla="*/ 187425 h 787500"/>
              <a:gd name="connsiteX7" fmla="*/ 646425 w 787500"/>
              <a:gd name="connsiteY7" fmla="*/ 153225 h 787500"/>
              <a:gd name="connsiteX8" fmla="*/ 579825 w 787500"/>
              <a:gd name="connsiteY8" fmla="*/ 184500 h 787500"/>
              <a:gd name="connsiteX9" fmla="*/ 542250 w 787500"/>
              <a:gd name="connsiteY9" fmla="*/ 151875 h 787500"/>
              <a:gd name="connsiteX10" fmla="*/ 493200 w 787500"/>
              <a:gd name="connsiteY10" fmla="*/ 161325 h 787500"/>
              <a:gd name="connsiteX11" fmla="*/ 452925 w 787500"/>
              <a:gd name="connsiteY11" fmla="*/ 91350 h 787500"/>
              <a:gd name="connsiteX12" fmla="*/ 452925 w 787500"/>
              <a:gd name="connsiteY12" fmla="*/ 91125 h 787500"/>
              <a:gd name="connsiteX13" fmla="*/ 448425 w 787500"/>
              <a:gd name="connsiteY13" fmla="*/ 90225 h 787500"/>
              <a:gd name="connsiteX14" fmla="*/ 408150 w 787500"/>
              <a:gd name="connsiteY14" fmla="*/ 20250 h 787500"/>
              <a:gd name="connsiteX15" fmla="*/ 417600 w 787500"/>
              <a:gd name="connsiteY15" fmla="*/ 67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87500" h="787500">
                <a:moveTo>
                  <a:pt x="417600" y="675"/>
                </a:moveTo>
                <a:cubicBezTo>
                  <a:pt x="409725" y="225"/>
                  <a:pt x="401850" y="0"/>
                  <a:pt x="393750" y="0"/>
                </a:cubicBezTo>
                <a:cubicBezTo>
                  <a:pt x="176400" y="0"/>
                  <a:pt x="0" y="176175"/>
                  <a:pt x="0" y="393750"/>
                </a:cubicBezTo>
                <a:cubicBezTo>
                  <a:pt x="0" y="611325"/>
                  <a:pt x="176400" y="787500"/>
                  <a:pt x="393750" y="787500"/>
                </a:cubicBezTo>
                <a:cubicBezTo>
                  <a:pt x="611325" y="787500"/>
                  <a:pt x="787500" y="611325"/>
                  <a:pt x="787500" y="393750"/>
                </a:cubicBezTo>
                <a:cubicBezTo>
                  <a:pt x="787500" y="316125"/>
                  <a:pt x="765000" y="243675"/>
                  <a:pt x="726075" y="182700"/>
                </a:cubicBezTo>
                <a:cubicBezTo>
                  <a:pt x="713700" y="189225"/>
                  <a:pt x="699075" y="191250"/>
                  <a:pt x="684675" y="187425"/>
                </a:cubicBezTo>
                <a:cubicBezTo>
                  <a:pt x="666450" y="182475"/>
                  <a:pt x="652725" y="169425"/>
                  <a:pt x="646425" y="153225"/>
                </a:cubicBezTo>
                <a:cubicBezTo>
                  <a:pt x="634950" y="177975"/>
                  <a:pt x="607050" y="191700"/>
                  <a:pt x="579825" y="184500"/>
                </a:cubicBezTo>
                <a:cubicBezTo>
                  <a:pt x="562275" y="179775"/>
                  <a:pt x="548775" y="167400"/>
                  <a:pt x="542250" y="151875"/>
                </a:cubicBezTo>
                <a:cubicBezTo>
                  <a:pt x="528750" y="162000"/>
                  <a:pt x="510975" y="166050"/>
                  <a:pt x="493200" y="161325"/>
                </a:cubicBezTo>
                <a:cubicBezTo>
                  <a:pt x="462825" y="153225"/>
                  <a:pt x="444600" y="121950"/>
                  <a:pt x="452925" y="91350"/>
                </a:cubicBezTo>
                <a:cubicBezTo>
                  <a:pt x="452925" y="91350"/>
                  <a:pt x="452925" y="91125"/>
                  <a:pt x="452925" y="91125"/>
                </a:cubicBezTo>
                <a:cubicBezTo>
                  <a:pt x="451350" y="90900"/>
                  <a:pt x="450000" y="90675"/>
                  <a:pt x="448425" y="90225"/>
                </a:cubicBezTo>
                <a:cubicBezTo>
                  <a:pt x="418050" y="82125"/>
                  <a:pt x="399825" y="50850"/>
                  <a:pt x="408150" y="20250"/>
                </a:cubicBezTo>
                <a:cubicBezTo>
                  <a:pt x="409950" y="12825"/>
                  <a:pt x="413325" y="6525"/>
                  <a:pt x="417600" y="675"/>
                </a:cubicBezTo>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34" name="Freeform: Shape 51">
            <a:extLst>
              <a:ext uri="{FF2B5EF4-FFF2-40B4-BE49-F238E27FC236}">
                <a16:creationId xmlns:a16="http://schemas.microsoft.com/office/drawing/2014/main" id="{9B35A95D-9BB3-4ED0-B197-BB7992DF2D01}"/>
              </a:ext>
            </a:extLst>
          </p:cNvPr>
          <p:cNvSpPr>
            <a:spLocks noChangeAspect="1"/>
          </p:cNvSpPr>
          <p:nvPr userDrawn="1"/>
        </p:nvSpPr>
        <p:spPr>
          <a:xfrm>
            <a:off x="1078220" y="2979532"/>
            <a:ext cx="790562" cy="790574"/>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285750 w 787500"/>
              <a:gd name="connsiteY5" fmla="*/ 604125 h 787500"/>
              <a:gd name="connsiteX6" fmla="*/ 285750 w 787500"/>
              <a:gd name="connsiteY6" fmla="*/ 181575 h 787500"/>
              <a:gd name="connsiteX7" fmla="*/ 582750 w 787500"/>
              <a:gd name="connsiteY7" fmla="*/ 392850 h 787500"/>
              <a:gd name="connsiteX8" fmla="*/ 285750 w 787500"/>
              <a:gd name="connsiteY8" fmla="*/ 60412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500" h="787500">
                <a:moveTo>
                  <a:pt x="393750" y="0"/>
                </a:moveTo>
                <a:cubicBezTo>
                  <a:pt x="176400" y="0"/>
                  <a:pt x="0" y="176400"/>
                  <a:pt x="0" y="393750"/>
                </a:cubicBezTo>
                <a:cubicBezTo>
                  <a:pt x="0" y="611100"/>
                  <a:pt x="176400" y="787500"/>
                  <a:pt x="393750" y="787500"/>
                </a:cubicBezTo>
                <a:cubicBezTo>
                  <a:pt x="611100" y="787500"/>
                  <a:pt x="787500" y="611100"/>
                  <a:pt x="787500" y="393750"/>
                </a:cubicBezTo>
                <a:cubicBezTo>
                  <a:pt x="787500" y="176400"/>
                  <a:pt x="611100" y="0"/>
                  <a:pt x="393750" y="0"/>
                </a:cubicBezTo>
                <a:close/>
                <a:moveTo>
                  <a:pt x="285750" y="604125"/>
                </a:moveTo>
                <a:lnTo>
                  <a:pt x="285750" y="181575"/>
                </a:lnTo>
                <a:lnTo>
                  <a:pt x="582750" y="392850"/>
                </a:lnTo>
                <a:lnTo>
                  <a:pt x="285750" y="604125"/>
                </a:ln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35" name="Graphic 255">
            <a:extLst>
              <a:ext uri="{FF2B5EF4-FFF2-40B4-BE49-F238E27FC236}">
                <a16:creationId xmlns:a16="http://schemas.microsoft.com/office/drawing/2014/main" id="{2B63170B-D34B-478B-B44F-609610B22078}"/>
              </a:ext>
            </a:extLst>
          </p:cNvPr>
          <p:cNvGrpSpPr>
            <a:grpSpLocks noChangeAspect="1"/>
          </p:cNvGrpSpPr>
          <p:nvPr userDrawn="1"/>
        </p:nvGrpSpPr>
        <p:grpSpPr>
          <a:xfrm>
            <a:off x="2375014" y="2979532"/>
            <a:ext cx="790562" cy="790574"/>
            <a:chOff x="2071923" y="2728954"/>
            <a:chExt cx="787500" cy="787500"/>
          </a:xfrm>
          <a:solidFill>
            <a:srgbClr val="0000A4"/>
          </a:solidFill>
        </p:grpSpPr>
        <p:sp>
          <p:nvSpPr>
            <p:cNvPr id="36" name="Freeform: Shape 56">
              <a:extLst>
                <a:ext uri="{FF2B5EF4-FFF2-40B4-BE49-F238E27FC236}">
                  <a16:creationId xmlns:a16="http://schemas.microsoft.com/office/drawing/2014/main" id="{3C1E41FE-3736-4E57-99A9-748BE1FA3C85}"/>
                </a:ext>
              </a:extLst>
            </p:cNvPr>
            <p:cNvSpPr/>
            <p:nvPr/>
          </p:nvSpPr>
          <p:spPr>
            <a:xfrm>
              <a:off x="2442723" y="3099754"/>
              <a:ext cx="45899" cy="45899"/>
            </a:xfrm>
            <a:custGeom>
              <a:avLst/>
              <a:gdLst>
                <a:gd name="connsiteX0" fmla="*/ 22950 w 45899"/>
                <a:gd name="connsiteY0" fmla="*/ 0 h 45899"/>
                <a:gd name="connsiteX1" fmla="*/ 0 w 45899"/>
                <a:gd name="connsiteY1" fmla="*/ 22950 h 45899"/>
                <a:gd name="connsiteX2" fmla="*/ 22950 w 45899"/>
                <a:gd name="connsiteY2" fmla="*/ 45900 h 45899"/>
                <a:gd name="connsiteX3" fmla="*/ 45900 w 45899"/>
                <a:gd name="connsiteY3" fmla="*/ 22950 h 45899"/>
                <a:gd name="connsiteX4" fmla="*/ 22950 w 45899"/>
                <a:gd name="connsiteY4" fmla="*/ 0 h 45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99" h="45899">
                  <a:moveTo>
                    <a:pt x="22950" y="0"/>
                  </a:moveTo>
                  <a:cubicBezTo>
                    <a:pt x="10350" y="0"/>
                    <a:pt x="0" y="10350"/>
                    <a:pt x="0" y="22950"/>
                  </a:cubicBezTo>
                  <a:cubicBezTo>
                    <a:pt x="0" y="35550"/>
                    <a:pt x="10350" y="45900"/>
                    <a:pt x="22950" y="45900"/>
                  </a:cubicBezTo>
                  <a:cubicBezTo>
                    <a:pt x="35550" y="45900"/>
                    <a:pt x="45900" y="35550"/>
                    <a:pt x="45900" y="22950"/>
                  </a:cubicBezTo>
                  <a:cubicBezTo>
                    <a:pt x="45900" y="10350"/>
                    <a:pt x="35550" y="0"/>
                    <a:pt x="229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7" name="Freeform: Shape 57">
              <a:extLst>
                <a:ext uri="{FF2B5EF4-FFF2-40B4-BE49-F238E27FC236}">
                  <a16:creationId xmlns:a16="http://schemas.microsoft.com/office/drawing/2014/main" id="{0D8DDC66-F7DA-4EB6-91C0-78C13AF4F37E}"/>
                </a:ext>
              </a:extLst>
            </p:cNvPr>
            <p:cNvSpPr/>
            <p:nvPr/>
          </p:nvSpPr>
          <p:spPr>
            <a:xfrm>
              <a:off x="2071923" y="2728954"/>
              <a:ext cx="787500" cy="787500"/>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393750 w 787500"/>
                <a:gd name="connsiteY5" fmla="*/ 524925 h 787500"/>
                <a:gd name="connsiteX6" fmla="*/ 262575 w 787500"/>
                <a:gd name="connsiteY6" fmla="*/ 393750 h 787500"/>
                <a:gd name="connsiteX7" fmla="*/ 393750 w 787500"/>
                <a:gd name="connsiteY7" fmla="*/ 262575 h 787500"/>
                <a:gd name="connsiteX8" fmla="*/ 524925 w 787500"/>
                <a:gd name="connsiteY8" fmla="*/ 393750 h 787500"/>
                <a:gd name="connsiteX9" fmla="*/ 393750 w 787500"/>
                <a:gd name="connsiteY9" fmla="*/ 52492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500" h="787500">
                  <a:moveTo>
                    <a:pt x="393750" y="0"/>
                  </a:moveTo>
                  <a:cubicBezTo>
                    <a:pt x="176400" y="0"/>
                    <a:pt x="0" y="176400"/>
                    <a:pt x="0" y="393750"/>
                  </a:cubicBezTo>
                  <a:cubicBezTo>
                    <a:pt x="0" y="611100"/>
                    <a:pt x="176400" y="787500"/>
                    <a:pt x="393750" y="787500"/>
                  </a:cubicBezTo>
                  <a:cubicBezTo>
                    <a:pt x="611100" y="787500"/>
                    <a:pt x="787500" y="611100"/>
                    <a:pt x="787500" y="393750"/>
                  </a:cubicBezTo>
                  <a:cubicBezTo>
                    <a:pt x="787500" y="176400"/>
                    <a:pt x="611100" y="0"/>
                    <a:pt x="393750" y="0"/>
                  </a:cubicBezTo>
                  <a:close/>
                  <a:moveTo>
                    <a:pt x="393750" y="524925"/>
                  </a:moveTo>
                  <a:cubicBezTo>
                    <a:pt x="321300" y="524925"/>
                    <a:pt x="262575" y="466200"/>
                    <a:pt x="262575" y="393750"/>
                  </a:cubicBezTo>
                  <a:cubicBezTo>
                    <a:pt x="262575" y="321300"/>
                    <a:pt x="321300" y="262575"/>
                    <a:pt x="393750" y="262575"/>
                  </a:cubicBezTo>
                  <a:cubicBezTo>
                    <a:pt x="466200" y="262575"/>
                    <a:pt x="524925" y="321300"/>
                    <a:pt x="524925" y="393750"/>
                  </a:cubicBezTo>
                  <a:cubicBezTo>
                    <a:pt x="524925" y="466200"/>
                    <a:pt x="466200" y="524925"/>
                    <a:pt x="393750" y="5249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38" name="Freeform: Shape 61">
            <a:extLst>
              <a:ext uri="{FF2B5EF4-FFF2-40B4-BE49-F238E27FC236}">
                <a16:creationId xmlns:a16="http://schemas.microsoft.com/office/drawing/2014/main" id="{6C5DCC74-F3F0-4178-89E6-D46674E8A4A7}"/>
              </a:ext>
            </a:extLst>
          </p:cNvPr>
          <p:cNvSpPr>
            <a:spLocks noChangeAspect="1"/>
          </p:cNvSpPr>
          <p:nvPr userDrawn="1"/>
        </p:nvSpPr>
        <p:spPr>
          <a:xfrm>
            <a:off x="3709651" y="2958300"/>
            <a:ext cx="790600" cy="811805"/>
          </a:xfrm>
          <a:custGeom>
            <a:avLst/>
            <a:gdLst>
              <a:gd name="connsiteX0" fmla="*/ 551288 w 787538"/>
              <a:gd name="connsiteY0" fmla="*/ 54000 h 808649"/>
              <a:gd name="connsiteX1" fmla="*/ 551288 w 787538"/>
              <a:gd name="connsiteY1" fmla="*/ 33750 h 808649"/>
              <a:gd name="connsiteX2" fmla="*/ 517538 w 787538"/>
              <a:gd name="connsiteY2" fmla="*/ 0 h 808649"/>
              <a:gd name="connsiteX3" fmla="*/ 270038 w 787538"/>
              <a:gd name="connsiteY3" fmla="*/ 0 h 808649"/>
              <a:gd name="connsiteX4" fmla="*/ 236288 w 787538"/>
              <a:gd name="connsiteY4" fmla="*/ 33750 h 808649"/>
              <a:gd name="connsiteX5" fmla="*/ 236288 w 787538"/>
              <a:gd name="connsiteY5" fmla="*/ 54000 h 808649"/>
              <a:gd name="connsiteX6" fmla="*/ 38 w 787538"/>
              <a:gd name="connsiteY6" fmla="*/ 420750 h 808649"/>
              <a:gd name="connsiteX7" fmla="*/ 393788 w 787538"/>
              <a:gd name="connsiteY7" fmla="*/ 808650 h 808649"/>
              <a:gd name="connsiteX8" fmla="*/ 787538 w 787538"/>
              <a:gd name="connsiteY8" fmla="*/ 414900 h 808649"/>
              <a:gd name="connsiteX9" fmla="*/ 551288 w 787538"/>
              <a:gd name="connsiteY9" fmla="*/ 54000 h 808649"/>
              <a:gd name="connsiteX10" fmla="*/ 524738 w 787538"/>
              <a:gd name="connsiteY10" fmla="*/ 543600 h 808649"/>
              <a:gd name="connsiteX11" fmla="*/ 387263 w 787538"/>
              <a:gd name="connsiteY11" fmla="*/ 489150 h 808649"/>
              <a:gd name="connsiteX12" fmla="*/ 301988 w 787538"/>
              <a:gd name="connsiteY12" fmla="*/ 557550 h 808649"/>
              <a:gd name="connsiteX13" fmla="*/ 345638 w 787538"/>
              <a:gd name="connsiteY13" fmla="*/ 470250 h 808649"/>
              <a:gd name="connsiteX14" fmla="*/ 301988 w 787538"/>
              <a:gd name="connsiteY14" fmla="*/ 382950 h 808649"/>
              <a:gd name="connsiteX15" fmla="*/ 387263 w 787538"/>
              <a:gd name="connsiteY15" fmla="*/ 451350 h 808649"/>
              <a:gd name="connsiteX16" fmla="*/ 524738 w 787538"/>
              <a:gd name="connsiteY16" fmla="*/ 396900 h 808649"/>
              <a:gd name="connsiteX17" fmla="*/ 635888 w 787538"/>
              <a:gd name="connsiteY17" fmla="*/ 470250 h 808649"/>
              <a:gd name="connsiteX18" fmla="*/ 524738 w 787538"/>
              <a:gd name="connsiteY18" fmla="*/ 543600 h 8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538" h="808649">
                <a:moveTo>
                  <a:pt x="551288" y="54000"/>
                </a:moveTo>
                <a:lnTo>
                  <a:pt x="551288" y="33750"/>
                </a:lnTo>
                <a:cubicBezTo>
                  <a:pt x="551288" y="15075"/>
                  <a:pt x="536213" y="0"/>
                  <a:pt x="517538" y="0"/>
                </a:cubicBezTo>
                <a:lnTo>
                  <a:pt x="270038" y="0"/>
                </a:lnTo>
                <a:cubicBezTo>
                  <a:pt x="251363" y="0"/>
                  <a:pt x="236288" y="15075"/>
                  <a:pt x="236288" y="33750"/>
                </a:cubicBezTo>
                <a:lnTo>
                  <a:pt x="236288" y="54000"/>
                </a:lnTo>
                <a:cubicBezTo>
                  <a:pt x="95663" y="115425"/>
                  <a:pt x="-2212" y="256725"/>
                  <a:pt x="38" y="420750"/>
                </a:cubicBezTo>
                <a:cubicBezTo>
                  <a:pt x="3188" y="636525"/>
                  <a:pt x="178013" y="808650"/>
                  <a:pt x="393788" y="808650"/>
                </a:cubicBezTo>
                <a:cubicBezTo>
                  <a:pt x="611138" y="808650"/>
                  <a:pt x="787538" y="632250"/>
                  <a:pt x="787538" y="414900"/>
                </a:cubicBezTo>
                <a:cubicBezTo>
                  <a:pt x="787538" y="253350"/>
                  <a:pt x="690338" y="114750"/>
                  <a:pt x="551288" y="54000"/>
                </a:cubicBezTo>
                <a:close/>
                <a:moveTo>
                  <a:pt x="524738" y="543600"/>
                </a:moveTo>
                <a:cubicBezTo>
                  <a:pt x="466238" y="543600"/>
                  <a:pt x="416963" y="514575"/>
                  <a:pt x="387263" y="489150"/>
                </a:cubicBezTo>
                <a:cubicBezTo>
                  <a:pt x="378713" y="528300"/>
                  <a:pt x="343838" y="557550"/>
                  <a:pt x="301988" y="557550"/>
                </a:cubicBezTo>
                <a:cubicBezTo>
                  <a:pt x="301988" y="557550"/>
                  <a:pt x="292538" y="507600"/>
                  <a:pt x="345638" y="470250"/>
                </a:cubicBezTo>
                <a:cubicBezTo>
                  <a:pt x="292538" y="432900"/>
                  <a:pt x="301988" y="382950"/>
                  <a:pt x="301988" y="382950"/>
                </a:cubicBezTo>
                <a:cubicBezTo>
                  <a:pt x="343613" y="382950"/>
                  <a:pt x="378488" y="412200"/>
                  <a:pt x="387263" y="451350"/>
                </a:cubicBezTo>
                <a:cubicBezTo>
                  <a:pt x="416738" y="425925"/>
                  <a:pt x="466238" y="396900"/>
                  <a:pt x="524738" y="396900"/>
                </a:cubicBezTo>
                <a:cubicBezTo>
                  <a:pt x="598763" y="396900"/>
                  <a:pt x="635888" y="429750"/>
                  <a:pt x="635888" y="470250"/>
                </a:cubicBezTo>
                <a:cubicBezTo>
                  <a:pt x="636113" y="510750"/>
                  <a:pt x="598763" y="543600"/>
                  <a:pt x="524738" y="54360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39" name="Graphic 257">
            <a:extLst>
              <a:ext uri="{FF2B5EF4-FFF2-40B4-BE49-F238E27FC236}">
                <a16:creationId xmlns:a16="http://schemas.microsoft.com/office/drawing/2014/main" id="{A3E514D8-0891-4E93-A7BC-217F38D198B1}"/>
              </a:ext>
            </a:extLst>
          </p:cNvPr>
          <p:cNvGrpSpPr>
            <a:grpSpLocks noChangeAspect="1"/>
          </p:cNvGrpSpPr>
          <p:nvPr userDrawn="1"/>
        </p:nvGrpSpPr>
        <p:grpSpPr>
          <a:xfrm>
            <a:off x="5044368" y="2979532"/>
            <a:ext cx="790562" cy="790574"/>
            <a:chOff x="4730939" y="2728954"/>
            <a:chExt cx="787500" cy="787500"/>
          </a:xfrm>
          <a:solidFill>
            <a:srgbClr val="0000A4"/>
          </a:solidFill>
        </p:grpSpPr>
        <p:sp>
          <p:nvSpPr>
            <p:cNvPr id="40" name="Freeform: Shape 194">
              <a:extLst>
                <a:ext uri="{FF2B5EF4-FFF2-40B4-BE49-F238E27FC236}">
                  <a16:creationId xmlns:a16="http://schemas.microsoft.com/office/drawing/2014/main" id="{81309FEB-C585-44D0-947F-851688D61273}"/>
                </a:ext>
              </a:extLst>
            </p:cNvPr>
            <p:cNvSpPr/>
            <p:nvPr/>
          </p:nvSpPr>
          <p:spPr>
            <a:xfrm>
              <a:off x="4733639" y="2731654"/>
              <a:ext cx="782099" cy="782099"/>
            </a:xfrm>
            <a:custGeom>
              <a:avLst/>
              <a:gdLst>
                <a:gd name="connsiteX0" fmla="*/ 752625 w 782099"/>
                <a:gd name="connsiteY0" fmla="*/ 437850 h 782099"/>
                <a:gd name="connsiteX1" fmla="*/ 344250 w 782099"/>
                <a:gd name="connsiteY1" fmla="*/ 29475 h 782099"/>
                <a:gd name="connsiteX2" fmla="*/ 345375 w 782099"/>
                <a:gd name="connsiteY2" fmla="*/ 0 h 782099"/>
                <a:gd name="connsiteX3" fmla="*/ 0 w 782099"/>
                <a:gd name="connsiteY3" fmla="*/ 345375 h 782099"/>
                <a:gd name="connsiteX4" fmla="*/ 29475 w 782099"/>
                <a:gd name="connsiteY4" fmla="*/ 344250 h 782099"/>
                <a:gd name="connsiteX5" fmla="*/ 437850 w 782099"/>
                <a:gd name="connsiteY5" fmla="*/ 752625 h 782099"/>
                <a:gd name="connsiteX6" fmla="*/ 436725 w 782099"/>
                <a:gd name="connsiteY6" fmla="*/ 782100 h 782099"/>
                <a:gd name="connsiteX7" fmla="*/ 782100 w 782099"/>
                <a:gd name="connsiteY7" fmla="*/ 436725 h 782099"/>
                <a:gd name="connsiteX8" fmla="*/ 752625 w 782099"/>
                <a:gd name="connsiteY8" fmla="*/ 437850 h 78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2099" h="782099">
                  <a:moveTo>
                    <a:pt x="752625" y="437850"/>
                  </a:moveTo>
                  <a:cubicBezTo>
                    <a:pt x="527400" y="437850"/>
                    <a:pt x="344250" y="254700"/>
                    <a:pt x="344250" y="29475"/>
                  </a:cubicBezTo>
                  <a:cubicBezTo>
                    <a:pt x="344250" y="19575"/>
                    <a:pt x="344700" y="9675"/>
                    <a:pt x="345375" y="0"/>
                  </a:cubicBezTo>
                  <a:cubicBezTo>
                    <a:pt x="164475" y="20925"/>
                    <a:pt x="20925" y="164475"/>
                    <a:pt x="0" y="345375"/>
                  </a:cubicBezTo>
                  <a:cubicBezTo>
                    <a:pt x="9675" y="344700"/>
                    <a:pt x="19575" y="344250"/>
                    <a:pt x="29475" y="344250"/>
                  </a:cubicBezTo>
                  <a:cubicBezTo>
                    <a:pt x="254700" y="344250"/>
                    <a:pt x="437850" y="527400"/>
                    <a:pt x="437850" y="752625"/>
                  </a:cubicBezTo>
                  <a:cubicBezTo>
                    <a:pt x="437850" y="762525"/>
                    <a:pt x="437400" y="772425"/>
                    <a:pt x="436725" y="782100"/>
                  </a:cubicBezTo>
                  <a:cubicBezTo>
                    <a:pt x="617625" y="761175"/>
                    <a:pt x="761175" y="617625"/>
                    <a:pt x="782100" y="436725"/>
                  </a:cubicBezTo>
                  <a:cubicBezTo>
                    <a:pt x="772425" y="437400"/>
                    <a:pt x="762525" y="437850"/>
                    <a:pt x="752625" y="4378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41" name="Freeform: Shape 195">
              <a:extLst>
                <a:ext uri="{FF2B5EF4-FFF2-40B4-BE49-F238E27FC236}">
                  <a16:creationId xmlns:a16="http://schemas.microsoft.com/office/drawing/2014/main" id="{C39C2E3B-159D-4F9C-8322-778315A75AFA}"/>
                </a:ext>
              </a:extLst>
            </p:cNvPr>
            <p:cNvSpPr/>
            <p:nvPr/>
          </p:nvSpPr>
          <p:spPr>
            <a:xfrm>
              <a:off x="5107138" y="2728954"/>
              <a:ext cx="411300" cy="411300"/>
            </a:xfrm>
            <a:custGeom>
              <a:avLst/>
              <a:gdLst>
                <a:gd name="connsiteX0" fmla="*/ 379125 w 411300"/>
                <a:gd name="connsiteY0" fmla="*/ 411300 h 411300"/>
                <a:gd name="connsiteX1" fmla="*/ 410850 w 411300"/>
                <a:gd name="connsiteY1" fmla="*/ 409950 h 411300"/>
                <a:gd name="connsiteX2" fmla="*/ 411300 w 411300"/>
                <a:gd name="connsiteY2" fmla="*/ 393750 h 411300"/>
                <a:gd name="connsiteX3" fmla="*/ 17550 w 411300"/>
                <a:gd name="connsiteY3" fmla="*/ 0 h 411300"/>
                <a:gd name="connsiteX4" fmla="*/ 1350 w 411300"/>
                <a:gd name="connsiteY4" fmla="*/ 450 h 411300"/>
                <a:gd name="connsiteX5" fmla="*/ 0 w 411300"/>
                <a:gd name="connsiteY5" fmla="*/ 32175 h 411300"/>
                <a:gd name="connsiteX6" fmla="*/ 379125 w 411300"/>
                <a:gd name="connsiteY6" fmla="*/ 411300 h 4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00" h="411300">
                  <a:moveTo>
                    <a:pt x="379125" y="411300"/>
                  </a:moveTo>
                  <a:cubicBezTo>
                    <a:pt x="389925" y="411300"/>
                    <a:pt x="400500" y="410850"/>
                    <a:pt x="410850" y="409950"/>
                  </a:cubicBezTo>
                  <a:cubicBezTo>
                    <a:pt x="411075" y="404550"/>
                    <a:pt x="411300" y="399150"/>
                    <a:pt x="411300" y="393750"/>
                  </a:cubicBezTo>
                  <a:cubicBezTo>
                    <a:pt x="411300" y="176400"/>
                    <a:pt x="234900" y="0"/>
                    <a:pt x="17550" y="0"/>
                  </a:cubicBezTo>
                  <a:cubicBezTo>
                    <a:pt x="12150" y="0"/>
                    <a:pt x="6750" y="225"/>
                    <a:pt x="1350" y="450"/>
                  </a:cubicBezTo>
                  <a:cubicBezTo>
                    <a:pt x="450" y="11025"/>
                    <a:pt x="0" y="21600"/>
                    <a:pt x="0" y="32175"/>
                  </a:cubicBezTo>
                  <a:cubicBezTo>
                    <a:pt x="0" y="241200"/>
                    <a:pt x="170100" y="411300"/>
                    <a:pt x="379125" y="411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42" name="Freeform: Shape 196">
              <a:extLst>
                <a:ext uri="{FF2B5EF4-FFF2-40B4-BE49-F238E27FC236}">
                  <a16:creationId xmlns:a16="http://schemas.microsoft.com/office/drawing/2014/main" id="{C0B84AA4-0AAD-4374-905B-2421893A5707}"/>
                </a:ext>
              </a:extLst>
            </p:cNvPr>
            <p:cNvSpPr/>
            <p:nvPr/>
          </p:nvSpPr>
          <p:spPr>
            <a:xfrm>
              <a:off x="4730939" y="3105153"/>
              <a:ext cx="411300" cy="411300"/>
            </a:xfrm>
            <a:custGeom>
              <a:avLst/>
              <a:gdLst>
                <a:gd name="connsiteX0" fmla="*/ 32175 w 411300"/>
                <a:gd name="connsiteY0" fmla="*/ 0 h 411300"/>
                <a:gd name="connsiteX1" fmla="*/ 450 w 411300"/>
                <a:gd name="connsiteY1" fmla="*/ 1350 h 411300"/>
                <a:gd name="connsiteX2" fmla="*/ 0 w 411300"/>
                <a:gd name="connsiteY2" fmla="*/ 17550 h 411300"/>
                <a:gd name="connsiteX3" fmla="*/ 393750 w 411300"/>
                <a:gd name="connsiteY3" fmla="*/ 411300 h 411300"/>
                <a:gd name="connsiteX4" fmla="*/ 409950 w 411300"/>
                <a:gd name="connsiteY4" fmla="*/ 410850 h 411300"/>
                <a:gd name="connsiteX5" fmla="*/ 411300 w 411300"/>
                <a:gd name="connsiteY5" fmla="*/ 379125 h 411300"/>
                <a:gd name="connsiteX6" fmla="*/ 32175 w 411300"/>
                <a:gd name="connsiteY6" fmla="*/ 0 h 41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00" h="411300">
                  <a:moveTo>
                    <a:pt x="32175" y="0"/>
                  </a:moveTo>
                  <a:cubicBezTo>
                    <a:pt x="21375" y="0"/>
                    <a:pt x="10800" y="450"/>
                    <a:pt x="450" y="1350"/>
                  </a:cubicBezTo>
                  <a:cubicBezTo>
                    <a:pt x="225" y="6750"/>
                    <a:pt x="0" y="12150"/>
                    <a:pt x="0" y="17550"/>
                  </a:cubicBezTo>
                  <a:cubicBezTo>
                    <a:pt x="0" y="234900"/>
                    <a:pt x="176400" y="411300"/>
                    <a:pt x="393750" y="411300"/>
                  </a:cubicBezTo>
                  <a:cubicBezTo>
                    <a:pt x="399150" y="411300"/>
                    <a:pt x="404550" y="411075"/>
                    <a:pt x="409950" y="410850"/>
                  </a:cubicBezTo>
                  <a:cubicBezTo>
                    <a:pt x="410850" y="400275"/>
                    <a:pt x="411300" y="389700"/>
                    <a:pt x="411300" y="379125"/>
                  </a:cubicBezTo>
                  <a:cubicBezTo>
                    <a:pt x="411300" y="170100"/>
                    <a:pt x="241200" y="0"/>
                    <a:pt x="3217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43" name="Graphic 258">
            <a:extLst>
              <a:ext uri="{FF2B5EF4-FFF2-40B4-BE49-F238E27FC236}">
                <a16:creationId xmlns:a16="http://schemas.microsoft.com/office/drawing/2014/main" id="{6A4277E9-D411-4F7A-871C-04F9DFC37CC7}"/>
              </a:ext>
            </a:extLst>
          </p:cNvPr>
          <p:cNvGrpSpPr>
            <a:grpSpLocks noChangeAspect="1"/>
          </p:cNvGrpSpPr>
          <p:nvPr userDrawn="1"/>
        </p:nvGrpSpPr>
        <p:grpSpPr>
          <a:xfrm>
            <a:off x="6379044" y="2980208"/>
            <a:ext cx="790562" cy="790572"/>
            <a:chOff x="6060447" y="2729628"/>
            <a:chExt cx="787500" cy="787499"/>
          </a:xfrm>
          <a:solidFill>
            <a:srgbClr val="0000A4"/>
          </a:solidFill>
        </p:grpSpPr>
        <p:sp>
          <p:nvSpPr>
            <p:cNvPr id="44" name="Freeform: Shape 201">
              <a:extLst>
                <a:ext uri="{FF2B5EF4-FFF2-40B4-BE49-F238E27FC236}">
                  <a16:creationId xmlns:a16="http://schemas.microsoft.com/office/drawing/2014/main" id="{2003F64B-6CE7-47EF-8819-747AA0FC39CD}"/>
                </a:ext>
              </a:extLst>
            </p:cNvPr>
            <p:cNvSpPr/>
            <p:nvPr/>
          </p:nvSpPr>
          <p:spPr>
            <a:xfrm>
              <a:off x="6274872" y="2944729"/>
              <a:ext cx="358650" cy="357974"/>
            </a:xfrm>
            <a:custGeom>
              <a:avLst/>
              <a:gdLst>
                <a:gd name="connsiteX0" fmla="*/ 193950 w 358650"/>
                <a:gd name="connsiteY0" fmla="*/ 0 h 357974"/>
                <a:gd name="connsiteX1" fmla="*/ 193950 w 358650"/>
                <a:gd name="connsiteY1" fmla="*/ 132750 h 357974"/>
                <a:gd name="connsiteX2" fmla="*/ 179325 w 358650"/>
                <a:gd name="connsiteY2" fmla="*/ 147375 h 357974"/>
                <a:gd name="connsiteX3" fmla="*/ 164700 w 358650"/>
                <a:gd name="connsiteY3" fmla="*/ 132750 h 357974"/>
                <a:gd name="connsiteX4" fmla="*/ 164700 w 358650"/>
                <a:gd name="connsiteY4" fmla="*/ 0 h 357974"/>
                <a:gd name="connsiteX5" fmla="*/ 0 w 358650"/>
                <a:gd name="connsiteY5" fmla="*/ 178650 h 357974"/>
                <a:gd name="connsiteX6" fmla="*/ 179325 w 358650"/>
                <a:gd name="connsiteY6" fmla="*/ 357975 h 357974"/>
                <a:gd name="connsiteX7" fmla="*/ 358650 w 358650"/>
                <a:gd name="connsiteY7" fmla="*/ 178650 h 357974"/>
                <a:gd name="connsiteX8" fmla="*/ 193950 w 358650"/>
                <a:gd name="connsiteY8" fmla="*/ 0 h 35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650" h="357974">
                  <a:moveTo>
                    <a:pt x="193950" y="0"/>
                  </a:moveTo>
                  <a:lnTo>
                    <a:pt x="193950" y="132750"/>
                  </a:lnTo>
                  <a:cubicBezTo>
                    <a:pt x="193950" y="140850"/>
                    <a:pt x="187425" y="147375"/>
                    <a:pt x="179325" y="147375"/>
                  </a:cubicBezTo>
                  <a:cubicBezTo>
                    <a:pt x="171225" y="147375"/>
                    <a:pt x="164700" y="140850"/>
                    <a:pt x="164700" y="132750"/>
                  </a:cubicBezTo>
                  <a:lnTo>
                    <a:pt x="164700" y="0"/>
                  </a:lnTo>
                  <a:cubicBezTo>
                    <a:pt x="72675" y="7425"/>
                    <a:pt x="0" y="84825"/>
                    <a:pt x="0" y="178650"/>
                  </a:cubicBezTo>
                  <a:cubicBezTo>
                    <a:pt x="0" y="277650"/>
                    <a:pt x="80550" y="357975"/>
                    <a:pt x="179325" y="357975"/>
                  </a:cubicBezTo>
                  <a:cubicBezTo>
                    <a:pt x="278100" y="357975"/>
                    <a:pt x="358650" y="277425"/>
                    <a:pt x="358650" y="178650"/>
                  </a:cubicBezTo>
                  <a:cubicBezTo>
                    <a:pt x="358650" y="84825"/>
                    <a:pt x="285975" y="7425"/>
                    <a:pt x="1939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45" name="Freeform: Shape 202">
              <a:extLst>
                <a:ext uri="{FF2B5EF4-FFF2-40B4-BE49-F238E27FC236}">
                  <a16:creationId xmlns:a16="http://schemas.microsoft.com/office/drawing/2014/main" id="{DA99E9E8-834A-40C3-9E42-B3A61658BDEC}"/>
                </a:ext>
              </a:extLst>
            </p:cNvPr>
            <p:cNvSpPr/>
            <p:nvPr/>
          </p:nvSpPr>
          <p:spPr>
            <a:xfrm>
              <a:off x="6060447" y="2729628"/>
              <a:ext cx="787500" cy="787499"/>
            </a:xfrm>
            <a:custGeom>
              <a:avLst/>
              <a:gdLst>
                <a:gd name="connsiteX0" fmla="*/ 393750 w 787500"/>
                <a:gd name="connsiteY0" fmla="*/ 0 h 787499"/>
                <a:gd name="connsiteX1" fmla="*/ 0 w 787500"/>
                <a:gd name="connsiteY1" fmla="*/ 393750 h 787499"/>
                <a:gd name="connsiteX2" fmla="*/ 393750 w 787500"/>
                <a:gd name="connsiteY2" fmla="*/ 787500 h 787499"/>
                <a:gd name="connsiteX3" fmla="*/ 787500 w 787500"/>
                <a:gd name="connsiteY3" fmla="*/ 393750 h 787499"/>
                <a:gd name="connsiteX4" fmla="*/ 393750 w 787500"/>
                <a:gd name="connsiteY4" fmla="*/ 0 h 787499"/>
                <a:gd name="connsiteX5" fmla="*/ 393750 w 787500"/>
                <a:gd name="connsiteY5" fmla="*/ 602325 h 787499"/>
                <a:gd name="connsiteX6" fmla="*/ 185175 w 787500"/>
                <a:gd name="connsiteY6" fmla="*/ 393750 h 787499"/>
                <a:gd name="connsiteX7" fmla="*/ 379125 w 787500"/>
                <a:gd name="connsiteY7" fmla="*/ 185625 h 787499"/>
                <a:gd name="connsiteX8" fmla="*/ 379125 w 787500"/>
                <a:gd name="connsiteY8" fmla="*/ 139500 h 787499"/>
                <a:gd name="connsiteX9" fmla="*/ 393750 w 787500"/>
                <a:gd name="connsiteY9" fmla="*/ 124875 h 787499"/>
                <a:gd name="connsiteX10" fmla="*/ 408375 w 787500"/>
                <a:gd name="connsiteY10" fmla="*/ 139500 h 787499"/>
                <a:gd name="connsiteX11" fmla="*/ 408375 w 787500"/>
                <a:gd name="connsiteY11" fmla="*/ 185850 h 787499"/>
                <a:gd name="connsiteX12" fmla="*/ 602325 w 787500"/>
                <a:gd name="connsiteY12" fmla="*/ 393975 h 787499"/>
                <a:gd name="connsiteX13" fmla="*/ 393750 w 787500"/>
                <a:gd name="connsiteY13" fmla="*/ 602325 h 78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7500" h="787499">
                  <a:moveTo>
                    <a:pt x="393750" y="0"/>
                  </a:moveTo>
                  <a:cubicBezTo>
                    <a:pt x="176400" y="0"/>
                    <a:pt x="0" y="176400"/>
                    <a:pt x="0" y="393750"/>
                  </a:cubicBezTo>
                  <a:cubicBezTo>
                    <a:pt x="0" y="611325"/>
                    <a:pt x="176400" y="787500"/>
                    <a:pt x="393750" y="787500"/>
                  </a:cubicBezTo>
                  <a:cubicBezTo>
                    <a:pt x="611325" y="787500"/>
                    <a:pt x="787500" y="611325"/>
                    <a:pt x="787500" y="393750"/>
                  </a:cubicBezTo>
                  <a:cubicBezTo>
                    <a:pt x="787500" y="176400"/>
                    <a:pt x="611325" y="0"/>
                    <a:pt x="393750" y="0"/>
                  </a:cubicBezTo>
                  <a:close/>
                  <a:moveTo>
                    <a:pt x="393750" y="602325"/>
                  </a:moveTo>
                  <a:cubicBezTo>
                    <a:pt x="278775" y="602325"/>
                    <a:pt x="185175" y="508725"/>
                    <a:pt x="185175" y="393750"/>
                  </a:cubicBezTo>
                  <a:cubicBezTo>
                    <a:pt x="185175" y="283725"/>
                    <a:pt x="270900" y="193275"/>
                    <a:pt x="379125" y="185625"/>
                  </a:cubicBezTo>
                  <a:lnTo>
                    <a:pt x="379125" y="139500"/>
                  </a:lnTo>
                  <a:cubicBezTo>
                    <a:pt x="379125" y="131400"/>
                    <a:pt x="385650" y="124875"/>
                    <a:pt x="393750" y="124875"/>
                  </a:cubicBezTo>
                  <a:cubicBezTo>
                    <a:pt x="401850" y="124875"/>
                    <a:pt x="408375" y="131400"/>
                    <a:pt x="408375" y="139500"/>
                  </a:cubicBezTo>
                  <a:lnTo>
                    <a:pt x="408375" y="185850"/>
                  </a:lnTo>
                  <a:cubicBezTo>
                    <a:pt x="516600" y="193275"/>
                    <a:pt x="602325" y="283725"/>
                    <a:pt x="602325" y="393975"/>
                  </a:cubicBezTo>
                  <a:cubicBezTo>
                    <a:pt x="602325" y="508725"/>
                    <a:pt x="508725" y="602325"/>
                    <a:pt x="393750" y="6023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46" name="Freeform: Shape 206">
            <a:extLst>
              <a:ext uri="{FF2B5EF4-FFF2-40B4-BE49-F238E27FC236}">
                <a16:creationId xmlns:a16="http://schemas.microsoft.com/office/drawing/2014/main" id="{390BDF72-51A7-4111-846A-A5C1971C414A}"/>
              </a:ext>
            </a:extLst>
          </p:cNvPr>
          <p:cNvSpPr>
            <a:spLocks noChangeAspect="1"/>
          </p:cNvSpPr>
          <p:nvPr userDrawn="1"/>
        </p:nvSpPr>
        <p:spPr>
          <a:xfrm>
            <a:off x="7713720" y="2955363"/>
            <a:ext cx="790562" cy="840266"/>
          </a:xfrm>
          <a:custGeom>
            <a:avLst/>
            <a:gdLst>
              <a:gd name="connsiteX0" fmla="*/ 567900 w 787500"/>
              <a:gd name="connsiteY0" fmla="*/ 65250 h 836999"/>
              <a:gd name="connsiteX1" fmla="*/ 567900 w 787500"/>
              <a:gd name="connsiteY1" fmla="*/ 45000 h 836999"/>
              <a:gd name="connsiteX2" fmla="*/ 522900 w 787500"/>
              <a:gd name="connsiteY2" fmla="*/ 0 h 836999"/>
              <a:gd name="connsiteX3" fmla="*/ 264600 w 787500"/>
              <a:gd name="connsiteY3" fmla="*/ 0 h 836999"/>
              <a:gd name="connsiteX4" fmla="*/ 219600 w 787500"/>
              <a:gd name="connsiteY4" fmla="*/ 45000 h 836999"/>
              <a:gd name="connsiteX5" fmla="*/ 219600 w 787500"/>
              <a:gd name="connsiteY5" fmla="*/ 65250 h 836999"/>
              <a:gd name="connsiteX6" fmla="*/ 0 w 787500"/>
              <a:gd name="connsiteY6" fmla="*/ 418500 h 836999"/>
              <a:gd name="connsiteX7" fmla="*/ 219600 w 787500"/>
              <a:gd name="connsiteY7" fmla="*/ 771750 h 836999"/>
              <a:gd name="connsiteX8" fmla="*/ 219600 w 787500"/>
              <a:gd name="connsiteY8" fmla="*/ 792000 h 836999"/>
              <a:gd name="connsiteX9" fmla="*/ 264600 w 787500"/>
              <a:gd name="connsiteY9" fmla="*/ 837000 h 836999"/>
              <a:gd name="connsiteX10" fmla="*/ 522900 w 787500"/>
              <a:gd name="connsiteY10" fmla="*/ 837000 h 836999"/>
              <a:gd name="connsiteX11" fmla="*/ 567900 w 787500"/>
              <a:gd name="connsiteY11" fmla="*/ 792000 h 836999"/>
              <a:gd name="connsiteX12" fmla="*/ 567900 w 787500"/>
              <a:gd name="connsiteY12" fmla="*/ 771750 h 836999"/>
              <a:gd name="connsiteX13" fmla="*/ 787500 w 787500"/>
              <a:gd name="connsiteY13" fmla="*/ 418500 h 836999"/>
              <a:gd name="connsiteX14" fmla="*/ 567900 w 787500"/>
              <a:gd name="connsiteY14" fmla="*/ 65250 h 836999"/>
              <a:gd name="connsiteX15" fmla="*/ 581625 w 787500"/>
              <a:gd name="connsiteY15" fmla="*/ 509625 h 836999"/>
              <a:gd name="connsiteX16" fmla="*/ 568125 w 787500"/>
              <a:gd name="connsiteY16" fmla="*/ 518850 h 836999"/>
              <a:gd name="connsiteX17" fmla="*/ 561600 w 787500"/>
              <a:gd name="connsiteY17" fmla="*/ 517275 h 836999"/>
              <a:gd name="connsiteX18" fmla="*/ 387225 w 787500"/>
              <a:gd name="connsiteY18" fmla="*/ 431550 h 836999"/>
              <a:gd name="connsiteX19" fmla="*/ 379125 w 787500"/>
              <a:gd name="connsiteY19" fmla="*/ 418500 h 836999"/>
              <a:gd name="connsiteX20" fmla="*/ 379125 w 787500"/>
              <a:gd name="connsiteY20" fmla="*/ 168300 h 836999"/>
              <a:gd name="connsiteX21" fmla="*/ 393300 w 787500"/>
              <a:gd name="connsiteY21" fmla="*/ 153000 h 836999"/>
              <a:gd name="connsiteX22" fmla="*/ 408375 w 787500"/>
              <a:gd name="connsiteY22" fmla="*/ 167625 h 836999"/>
              <a:gd name="connsiteX23" fmla="*/ 408375 w 787500"/>
              <a:gd name="connsiteY23" fmla="*/ 409500 h 836999"/>
              <a:gd name="connsiteX24" fmla="*/ 573975 w 787500"/>
              <a:gd name="connsiteY24" fmla="*/ 490950 h 836999"/>
              <a:gd name="connsiteX25" fmla="*/ 581625 w 787500"/>
              <a:gd name="connsiteY25" fmla="*/ 509625 h 83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87500" h="836999">
                <a:moveTo>
                  <a:pt x="567900" y="65250"/>
                </a:moveTo>
                <a:lnTo>
                  <a:pt x="567900" y="45000"/>
                </a:lnTo>
                <a:cubicBezTo>
                  <a:pt x="567900" y="20250"/>
                  <a:pt x="547650" y="0"/>
                  <a:pt x="522900" y="0"/>
                </a:cubicBezTo>
                <a:lnTo>
                  <a:pt x="264600" y="0"/>
                </a:lnTo>
                <a:cubicBezTo>
                  <a:pt x="239850" y="0"/>
                  <a:pt x="219600" y="20250"/>
                  <a:pt x="219600" y="45000"/>
                </a:cubicBezTo>
                <a:lnTo>
                  <a:pt x="219600" y="65250"/>
                </a:lnTo>
                <a:cubicBezTo>
                  <a:pt x="89550" y="129600"/>
                  <a:pt x="0" y="263700"/>
                  <a:pt x="0" y="418500"/>
                </a:cubicBezTo>
                <a:cubicBezTo>
                  <a:pt x="0" y="573300"/>
                  <a:pt x="89550" y="707400"/>
                  <a:pt x="219600" y="771750"/>
                </a:cubicBezTo>
                <a:lnTo>
                  <a:pt x="219600" y="792000"/>
                </a:lnTo>
                <a:cubicBezTo>
                  <a:pt x="219600" y="816750"/>
                  <a:pt x="239850" y="837000"/>
                  <a:pt x="264600" y="837000"/>
                </a:cubicBezTo>
                <a:lnTo>
                  <a:pt x="522900" y="837000"/>
                </a:lnTo>
                <a:cubicBezTo>
                  <a:pt x="547650" y="837000"/>
                  <a:pt x="567900" y="816750"/>
                  <a:pt x="567900" y="792000"/>
                </a:cubicBezTo>
                <a:lnTo>
                  <a:pt x="567900" y="771750"/>
                </a:lnTo>
                <a:cubicBezTo>
                  <a:pt x="697950" y="707400"/>
                  <a:pt x="787500" y="573525"/>
                  <a:pt x="787500" y="418500"/>
                </a:cubicBezTo>
                <a:cubicBezTo>
                  <a:pt x="787500" y="263475"/>
                  <a:pt x="697950" y="129600"/>
                  <a:pt x="567900" y="65250"/>
                </a:cubicBezTo>
                <a:close/>
                <a:moveTo>
                  <a:pt x="581625" y="509625"/>
                </a:moveTo>
                <a:cubicBezTo>
                  <a:pt x="579375" y="515475"/>
                  <a:pt x="573750" y="518850"/>
                  <a:pt x="568125" y="518850"/>
                </a:cubicBezTo>
                <a:cubicBezTo>
                  <a:pt x="565875" y="518850"/>
                  <a:pt x="563850" y="518400"/>
                  <a:pt x="561600" y="517275"/>
                </a:cubicBezTo>
                <a:lnTo>
                  <a:pt x="387225" y="431550"/>
                </a:lnTo>
                <a:cubicBezTo>
                  <a:pt x="382275" y="429075"/>
                  <a:pt x="379125" y="423900"/>
                  <a:pt x="379125" y="418500"/>
                </a:cubicBezTo>
                <a:lnTo>
                  <a:pt x="379125" y="168300"/>
                </a:lnTo>
                <a:cubicBezTo>
                  <a:pt x="379125" y="160200"/>
                  <a:pt x="385200" y="153225"/>
                  <a:pt x="393300" y="153000"/>
                </a:cubicBezTo>
                <a:cubicBezTo>
                  <a:pt x="401625" y="152775"/>
                  <a:pt x="408375" y="159300"/>
                  <a:pt x="408375" y="167625"/>
                </a:cubicBezTo>
                <a:lnTo>
                  <a:pt x="408375" y="409500"/>
                </a:lnTo>
                <a:lnTo>
                  <a:pt x="573975" y="490950"/>
                </a:lnTo>
                <a:cubicBezTo>
                  <a:pt x="580950" y="494325"/>
                  <a:pt x="584550" y="502425"/>
                  <a:pt x="581625" y="509625"/>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47" name="Freeform: Shape 210">
            <a:extLst>
              <a:ext uri="{FF2B5EF4-FFF2-40B4-BE49-F238E27FC236}">
                <a16:creationId xmlns:a16="http://schemas.microsoft.com/office/drawing/2014/main" id="{00A5AD52-0B11-4FAB-A845-527D4112A75B}"/>
              </a:ext>
            </a:extLst>
          </p:cNvPr>
          <p:cNvSpPr>
            <a:spLocks noChangeAspect="1"/>
          </p:cNvSpPr>
          <p:nvPr userDrawn="1"/>
        </p:nvSpPr>
        <p:spPr>
          <a:xfrm>
            <a:off x="9048399" y="2980208"/>
            <a:ext cx="790562" cy="790572"/>
          </a:xfrm>
          <a:custGeom>
            <a:avLst/>
            <a:gdLst>
              <a:gd name="connsiteX0" fmla="*/ 393750 w 787500"/>
              <a:gd name="connsiteY0" fmla="*/ 0 h 787499"/>
              <a:gd name="connsiteX1" fmla="*/ 0 w 787500"/>
              <a:gd name="connsiteY1" fmla="*/ 393750 h 787499"/>
              <a:gd name="connsiteX2" fmla="*/ 393750 w 787500"/>
              <a:gd name="connsiteY2" fmla="*/ 787500 h 787499"/>
              <a:gd name="connsiteX3" fmla="*/ 787500 w 787500"/>
              <a:gd name="connsiteY3" fmla="*/ 393750 h 787499"/>
              <a:gd name="connsiteX4" fmla="*/ 393750 w 787500"/>
              <a:gd name="connsiteY4" fmla="*/ 0 h 787499"/>
              <a:gd name="connsiteX5" fmla="*/ 654975 w 787500"/>
              <a:gd name="connsiteY5" fmla="*/ 228375 h 787499"/>
              <a:gd name="connsiteX6" fmla="*/ 675000 w 787500"/>
              <a:gd name="connsiteY6" fmla="*/ 216675 h 787499"/>
              <a:gd name="connsiteX7" fmla="*/ 695025 w 787500"/>
              <a:gd name="connsiteY7" fmla="*/ 222075 h 787499"/>
              <a:gd name="connsiteX8" fmla="*/ 689625 w 787500"/>
              <a:gd name="connsiteY8" fmla="*/ 242100 h 787499"/>
              <a:gd name="connsiteX9" fmla="*/ 669600 w 787500"/>
              <a:gd name="connsiteY9" fmla="*/ 253800 h 787499"/>
              <a:gd name="connsiteX10" fmla="*/ 662400 w 787500"/>
              <a:gd name="connsiteY10" fmla="*/ 255825 h 787499"/>
              <a:gd name="connsiteX11" fmla="*/ 649800 w 787500"/>
              <a:gd name="connsiteY11" fmla="*/ 248400 h 787499"/>
              <a:gd name="connsiteX12" fmla="*/ 654975 w 787500"/>
              <a:gd name="connsiteY12" fmla="*/ 228375 h 787499"/>
              <a:gd name="connsiteX13" fmla="*/ 60525 w 787500"/>
              <a:gd name="connsiteY13" fmla="*/ 410850 h 787499"/>
              <a:gd name="connsiteX14" fmla="*/ 45900 w 787500"/>
              <a:gd name="connsiteY14" fmla="*/ 396225 h 787499"/>
              <a:gd name="connsiteX15" fmla="*/ 60525 w 787500"/>
              <a:gd name="connsiteY15" fmla="*/ 381600 h 787499"/>
              <a:gd name="connsiteX16" fmla="*/ 83700 w 787500"/>
              <a:gd name="connsiteY16" fmla="*/ 381600 h 787499"/>
              <a:gd name="connsiteX17" fmla="*/ 98325 w 787500"/>
              <a:gd name="connsiteY17" fmla="*/ 396225 h 787499"/>
              <a:gd name="connsiteX18" fmla="*/ 83700 w 787500"/>
              <a:gd name="connsiteY18" fmla="*/ 410850 h 787499"/>
              <a:gd name="connsiteX19" fmla="*/ 60525 w 787500"/>
              <a:gd name="connsiteY19" fmla="*/ 410850 h 787499"/>
              <a:gd name="connsiteX20" fmla="*/ 132525 w 787500"/>
              <a:gd name="connsiteY20" fmla="*/ 563850 h 787499"/>
              <a:gd name="connsiteX21" fmla="*/ 112500 w 787500"/>
              <a:gd name="connsiteY21" fmla="*/ 575550 h 787499"/>
              <a:gd name="connsiteX22" fmla="*/ 105300 w 787500"/>
              <a:gd name="connsiteY22" fmla="*/ 577575 h 787499"/>
              <a:gd name="connsiteX23" fmla="*/ 92700 w 787500"/>
              <a:gd name="connsiteY23" fmla="*/ 570150 h 787499"/>
              <a:gd name="connsiteX24" fmla="*/ 98100 w 787500"/>
              <a:gd name="connsiteY24" fmla="*/ 550125 h 787499"/>
              <a:gd name="connsiteX25" fmla="*/ 118125 w 787500"/>
              <a:gd name="connsiteY25" fmla="*/ 538425 h 787499"/>
              <a:gd name="connsiteX26" fmla="*/ 138150 w 787500"/>
              <a:gd name="connsiteY26" fmla="*/ 543825 h 787499"/>
              <a:gd name="connsiteX27" fmla="*/ 132525 w 787500"/>
              <a:gd name="connsiteY27" fmla="*/ 563850 h 787499"/>
              <a:gd name="connsiteX28" fmla="*/ 137925 w 787500"/>
              <a:gd name="connsiteY28" fmla="*/ 248400 h 787499"/>
              <a:gd name="connsiteX29" fmla="*/ 125325 w 787500"/>
              <a:gd name="connsiteY29" fmla="*/ 255825 h 787499"/>
              <a:gd name="connsiteX30" fmla="*/ 118125 w 787500"/>
              <a:gd name="connsiteY30" fmla="*/ 253800 h 787499"/>
              <a:gd name="connsiteX31" fmla="*/ 98100 w 787500"/>
              <a:gd name="connsiteY31" fmla="*/ 242100 h 787499"/>
              <a:gd name="connsiteX32" fmla="*/ 92700 w 787500"/>
              <a:gd name="connsiteY32" fmla="*/ 222075 h 787499"/>
              <a:gd name="connsiteX33" fmla="*/ 112725 w 787500"/>
              <a:gd name="connsiteY33" fmla="*/ 216675 h 787499"/>
              <a:gd name="connsiteX34" fmla="*/ 132750 w 787500"/>
              <a:gd name="connsiteY34" fmla="*/ 228375 h 787499"/>
              <a:gd name="connsiteX35" fmla="*/ 137925 w 787500"/>
              <a:gd name="connsiteY35" fmla="*/ 248400 h 787499"/>
              <a:gd name="connsiteX36" fmla="*/ 251325 w 787500"/>
              <a:gd name="connsiteY36" fmla="*/ 672075 h 787499"/>
              <a:gd name="connsiteX37" fmla="*/ 239625 w 787500"/>
              <a:gd name="connsiteY37" fmla="*/ 692100 h 787499"/>
              <a:gd name="connsiteX38" fmla="*/ 227025 w 787500"/>
              <a:gd name="connsiteY38" fmla="*/ 699525 h 787499"/>
              <a:gd name="connsiteX39" fmla="*/ 219825 w 787500"/>
              <a:gd name="connsiteY39" fmla="*/ 697500 h 787499"/>
              <a:gd name="connsiteX40" fmla="*/ 214425 w 787500"/>
              <a:gd name="connsiteY40" fmla="*/ 677475 h 787499"/>
              <a:gd name="connsiteX41" fmla="*/ 226125 w 787500"/>
              <a:gd name="connsiteY41" fmla="*/ 657450 h 787499"/>
              <a:gd name="connsiteX42" fmla="*/ 246150 w 787500"/>
              <a:gd name="connsiteY42" fmla="*/ 652050 h 787499"/>
              <a:gd name="connsiteX43" fmla="*/ 251325 w 787500"/>
              <a:gd name="connsiteY43" fmla="*/ 672075 h 787499"/>
              <a:gd name="connsiteX44" fmla="*/ 245925 w 787500"/>
              <a:gd name="connsiteY44" fmla="*/ 140175 h 787499"/>
              <a:gd name="connsiteX45" fmla="*/ 238725 w 787500"/>
              <a:gd name="connsiteY45" fmla="*/ 142200 h 787499"/>
              <a:gd name="connsiteX46" fmla="*/ 226125 w 787500"/>
              <a:gd name="connsiteY46" fmla="*/ 134775 h 787499"/>
              <a:gd name="connsiteX47" fmla="*/ 214425 w 787500"/>
              <a:gd name="connsiteY47" fmla="*/ 114750 h 787499"/>
              <a:gd name="connsiteX48" fmla="*/ 219825 w 787500"/>
              <a:gd name="connsiteY48" fmla="*/ 94725 h 787499"/>
              <a:gd name="connsiteX49" fmla="*/ 239850 w 787500"/>
              <a:gd name="connsiteY49" fmla="*/ 100125 h 787499"/>
              <a:gd name="connsiteX50" fmla="*/ 251550 w 787500"/>
              <a:gd name="connsiteY50" fmla="*/ 120150 h 787499"/>
              <a:gd name="connsiteX51" fmla="*/ 245925 w 787500"/>
              <a:gd name="connsiteY51" fmla="*/ 140175 h 787499"/>
              <a:gd name="connsiteX52" fmla="*/ 408375 w 787500"/>
              <a:gd name="connsiteY52" fmla="*/ 729450 h 787499"/>
              <a:gd name="connsiteX53" fmla="*/ 393750 w 787500"/>
              <a:gd name="connsiteY53" fmla="*/ 744075 h 787499"/>
              <a:gd name="connsiteX54" fmla="*/ 379125 w 787500"/>
              <a:gd name="connsiteY54" fmla="*/ 729450 h 787499"/>
              <a:gd name="connsiteX55" fmla="*/ 379125 w 787500"/>
              <a:gd name="connsiteY55" fmla="*/ 706275 h 787499"/>
              <a:gd name="connsiteX56" fmla="*/ 393750 w 787500"/>
              <a:gd name="connsiteY56" fmla="*/ 691650 h 787499"/>
              <a:gd name="connsiteX57" fmla="*/ 408375 w 787500"/>
              <a:gd name="connsiteY57" fmla="*/ 706275 h 787499"/>
              <a:gd name="connsiteX58" fmla="*/ 408375 w 787500"/>
              <a:gd name="connsiteY58" fmla="*/ 729450 h 787499"/>
              <a:gd name="connsiteX59" fmla="*/ 408375 w 787500"/>
              <a:gd name="connsiteY59" fmla="*/ 86175 h 787499"/>
              <a:gd name="connsiteX60" fmla="*/ 393750 w 787500"/>
              <a:gd name="connsiteY60" fmla="*/ 100800 h 787499"/>
              <a:gd name="connsiteX61" fmla="*/ 379125 w 787500"/>
              <a:gd name="connsiteY61" fmla="*/ 86175 h 787499"/>
              <a:gd name="connsiteX62" fmla="*/ 379125 w 787500"/>
              <a:gd name="connsiteY62" fmla="*/ 62775 h 787499"/>
              <a:gd name="connsiteX63" fmla="*/ 393750 w 787500"/>
              <a:gd name="connsiteY63" fmla="*/ 48150 h 787499"/>
              <a:gd name="connsiteX64" fmla="*/ 408375 w 787500"/>
              <a:gd name="connsiteY64" fmla="*/ 62775 h 787499"/>
              <a:gd name="connsiteX65" fmla="*/ 408375 w 787500"/>
              <a:gd name="connsiteY65" fmla="*/ 86175 h 787499"/>
              <a:gd name="connsiteX66" fmla="*/ 567675 w 787500"/>
              <a:gd name="connsiteY66" fmla="*/ 697500 h 787499"/>
              <a:gd name="connsiteX67" fmla="*/ 560475 w 787500"/>
              <a:gd name="connsiteY67" fmla="*/ 699525 h 787499"/>
              <a:gd name="connsiteX68" fmla="*/ 547875 w 787500"/>
              <a:gd name="connsiteY68" fmla="*/ 692100 h 787499"/>
              <a:gd name="connsiteX69" fmla="*/ 536175 w 787500"/>
              <a:gd name="connsiteY69" fmla="*/ 672075 h 787499"/>
              <a:gd name="connsiteX70" fmla="*/ 541575 w 787500"/>
              <a:gd name="connsiteY70" fmla="*/ 652050 h 787499"/>
              <a:gd name="connsiteX71" fmla="*/ 561600 w 787500"/>
              <a:gd name="connsiteY71" fmla="*/ 657450 h 787499"/>
              <a:gd name="connsiteX72" fmla="*/ 573300 w 787500"/>
              <a:gd name="connsiteY72" fmla="*/ 677475 h 787499"/>
              <a:gd name="connsiteX73" fmla="*/ 567675 w 787500"/>
              <a:gd name="connsiteY73" fmla="*/ 697500 h 787499"/>
              <a:gd name="connsiteX74" fmla="*/ 573075 w 787500"/>
              <a:gd name="connsiteY74" fmla="*/ 114750 h 787499"/>
              <a:gd name="connsiteX75" fmla="*/ 561375 w 787500"/>
              <a:gd name="connsiteY75" fmla="*/ 134775 h 787499"/>
              <a:gd name="connsiteX76" fmla="*/ 548775 w 787500"/>
              <a:gd name="connsiteY76" fmla="*/ 142200 h 787499"/>
              <a:gd name="connsiteX77" fmla="*/ 541575 w 787500"/>
              <a:gd name="connsiteY77" fmla="*/ 140175 h 787499"/>
              <a:gd name="connsiteX78" fmla="*/ 536175 w 787500"/>
              <a:gd name="connsiteY78" fmla="*/ 120150 h 787499"/>
              <a:gd name="connsiteX79" fmla="*/ 547875 w 787500"/>
              <a:gd name="connsiteY79" fmla="*/ 100125 h 787499"/>
              <a:gd name="connsiteX80" fmla="*/ 567900 w 787500"/>
              <a:gd name="connsiteY80" fmla="*/ 94725 h 787499"/>
              <a:gd name="connsiteX81" fmla="*/ 573075 w 787500"/>
              <a:gd name="connsiteY81" fmla="*/ 114750 h 787499"/>
              <a:gd name="connsiteX82" fmla="*/ 695025 w 787500"/>
              <a:gd name="connsiteY82" fmla="*/ 570150 h 787499"/>
              <a:gd name="connsiteX83" fmla="*/ 682425 w 787500"/>
              <a:gd name="connsiteY83" fmla="*/ 577575 h 787499"/>
              <a:gd name="connsiteX84" fmla="*/ 675225 w 787500"/>
              <a:gd name="connsiteY84" fmla="*/ 575550 h 787499"/>
              <a:gd name="connsiteX85" fmla="*/ 655200 w 787500"/>
              <a:gd name="connsiteY85" fmla="*/ 563850 h 787499"/>
              <a:gd name="connsiteX86" fmla="*/ 649800 w 787500"/>
              <a:gd name="connsiteY86" fmla="*/ 543825 h 787499"/>
              <a:gd name="connsiteX87" fmla="*/ 669825 w 787500"/>
              <a:gd name="connsiteY87" fmla="*/ 538425 h 787499"/>
              <a:gd name="connsiteX88" fmla="*/ 689850 w 787500"/>
              <a:gd name="connsiteY88" fmla="*/ 550125 h 787499"/>
              <a:gd name="connsiteX89" fmla="*/ 695025 w 787500"/>
              <a:gd name="connsiteY89" fmla="*/ 570150 h 787499"/>
              <a:gd name="connsiteX90" fmla="*/ 726975 w 787500"/>
              <a:gd name="connsiteY90" fmla="*/ 410850 h 787499"/>
              <a:gd name="connsiteX91" fmla="*/ 703800 w 787500"/>
              <a:gd name="connsiteY91" fmla="*/ 410850 h 787499"/>
              <a:gd name="connsiteX92" fmla="*/ 689175 w 787500"/>
              <a:gd name="connsiteY92" fmla="*/ 396225 h 787499"/>
              <a:gd name="connsiteX93" fmla="*/ 703800 w 787500"/>
              <a:gd name="connsiteY93" fmla="*/ 381600 h 787499"/>
              <a:gd name="connsiteX94" fmla="*/ 726975 w 787500"/>
              <a:gd name="connsiteY94" fmla="*/ 381600 h 787499"/>
              <a:gd name="connsiteX95" fmla="*/ 741600 w 787500"/>
              <a:gd name="connsiteY95" fmla="*/ 396225 h 787499"/>
              <a:gd name="connsiteX96" fmla="*/ 726975 w 787500"/>
              <a:gd name="connsiteY96" fmla="*/ 410850 h 78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787500" h="787499">
                <a:moveTo>
                  <a:pt x="393750" y="0"/>
                </a:moveTo>
                <a:cubicBezTo>
                  <a:pt x="176400" y="0"/>
                  <a:pt x="0" y="176400"/>
                  <a:pt x="0" y="393750"/>
                </a:cubicBezTo>
                <a:cubicBezTo>
                  <a:pt x="0" y="611325"/>
                  <a:pt x="176400" y="787500"/>
                  <a:pt x="393750" y="787500"/>
                </a:cubicBezTo>
                <a:cubicBezTo>
                  <a:pt x="611100" y="787500"/>
                  <a:pt x="787500" y="611325"/>
                  <a:pt x="787500" y="393750"/>
                </a:cubicBezTo>
                <a:cubicBezTo>
                  <a:pt x="787500" y="176400"/>
                  <a:pt x="611100" y="0"/>
                  <a:pt x="393750" y="0"/>
                </a:cubicBezTo>
                <a:close/>
                <a:moveTo>
                  <a:pt x="654975" y="228375"/>
                </a:moveTo>
                <a:lnTo>
                  <a:pt x="675000" y="216675"/>
                </a:lnTo>
                <a:cubicBezTo>
                  <a:pt x="681975" y="212625"/>
                  <a:pt x="690975" y="215100"/>
                  <a:pt x="695025" y="222075"/>
                </a:cubicBezTo>
                <a:cubicBezTo>
                  <a:pt x="699075" y="229050"/>
                  <a:pt x="696600" y="238050"/>
                  <a:pt x="689625" y="242100"/>
                </a:cubicBezTo>
                <a:lnTo>
                  <a:pt x="669600" y="253800"/>
                </a:lnTo>
                <a:cubicBezTo>
                  <a:pt x="667350" y="255150"/>
                  <a:pt x="664875" y="255825"/>
                  <a:pt x="662400" y="255825"/>
                </a:cubicBezTo>
                <a:cubicBezTo>
                  <a:pt x="657450" y="255825"/>
                  <a:pt x="652500" y="253125"/>
                  <a:pt x="649800" y="248400"/>
                </a:cubicBezTo>
                <a:cubicBezTo>
                  <a:pt x="645525" y="241425"/>
                  <a:pt x="648000" y="232425"/>
                  <a:pt x="654975" y="228375"/>
                </a:cubicBezTo>
                <a:close/>
                <a:moveTo>
                  <a:pt x="60525" y="410850"/>
                </a:moveTo>
                <a:cubicBezTo>
                  <a:pt x="52425" y="410850"/>
                  <a:pt x="45900" y="404325"/>
                  <a:pt x="45900" y="396225"/>
                </a:cubicBezTo>
                <a:cubicBezTo>
                  <a:pt x="45900" y="388125"/>
                  <a:pt x="52425" y="381600"/>
                  <a:pt x="60525" y="381600"/>
                </a:cubicBezTo>
                <a:lnTo>
                  <a:pt x="83700" y="381600"/>
                </a:lnTo>
                <a:cubicBezTo>
                  <a:pt x="91800" y="381600"/>
                  <a:pt x="98325" y="388125"/>
                  <a:pt x="98325" y="396225"/>
                </a:cubicBezTo>
                <a:cubicBezTo>
                  <a:pt x="98325" y="404325"/>
                  <a:pt x="91800" y="410850"/>
                  <a:pt x="83700" y="410850"/>
                </a:cubicBezTo>
                <a:lnTo>
                  <a:pt x="60525" y="410850"/>
                </a:lnTo>
                <a:close/>
                <a:moveTo>
                  <a:pt x="132525" y="563850"/>
                </a:moveTo>
                <a:lnTo>
                  <a:pt x="112500" y="575550"/>
                </a:lnTo>
                <a:cubicBezTo>
                  <a:pt x="110250" y="576900"/>
                  <a:pt x="107775" y="577575"/>
                  <a:pt x="105300" y="577575"/>
                </a:cubicBezTo>
                <a:cubicBezTo>
                  <a:pt x="100350" y="577575"/>
                  <a:pt x="95400" y="574875"/>
                  <a:pt x="92700" y="570150"/>
                </a:cubicBezTo>
                <a:cubicBezTo>
                  <a:pt x="88650" y="563175"/>
                  <a:pt x="91125" y="554175"/>
                  <a:pt x="98100" y="550125"/>
                </a:cubicBezTo>
                <a:lnTo>
                  <a:pt x="118125" y="538425"/>
                </a:lnTo>
                <a:cubicBezTo>
                  <a:pt x="125100" y="534375"/>
                  <a:pt x="134100" y="536850"/>
                  <a:pt x="138150" y="543825"/>
                </a:cubicBezTo>
                <a:cubicBezTo>
                  <a:pt x="141975" y="550800"/>
                  <a:pt x="139500" y="559800"/>
                  <a:pt x="132525" y="563850"/>
                </a:cubicBezTo>
                <a:close/>
                <a:moveTo>
                  <a:pt x="137925" y="248400"/>
                </a:moveTo>
                <a:cubicBezTo>
                  <a:pt x="135225" y="253125"/>
                  <a:pt x="130275" y="255825"/>
                  <a:pt x="125325" y="255825"/>
                </a:cubicBezTo>
                <a:cubicBezTo>
                  <a:pt x="122850" y="255825"/>
                  <a:pt x="120375" y="255150"/>
                  <a:pt x="118125" y="253800"/>
                </a:cubicBezTo>
                <a:lnTo>
                  <a:pt x="98100" y="242100"/>
                </a:lnTo>
                <a:cubicBezTo>
                  <a:pt x="91125" y="238050"/>
                  <a:pt x="88650" y="229050"/>
                  <a:pt x="92700" y="222075"/>
                </a:cubicBezTo>
                <a:cubicBezTo>
                  <a:pt x="96750" y="215100"/>
                  <a:pt x="105750" y="212625"/>
                  <a:pt x="112725" y="216675"/>
                </a:cubicBezTo>
                <a:lnTo>
                  <a:pt x="132750" y="228375"/>
                </a:lnTo>
                <a:cubicBezTo>
                  <a:pt x="139500" y="232425"/>
                  <a:pt x="141975" y="241425"/>
                  <a:pt x="137925" y="248400"/>
                </a:cubicBezTo>
                <a:close/>
                <a:moveTo>
                  <a:pt x="251325" y="672075"/>
                </a:moveTo>
                <a:lnTo>
                  <a:pt x="239625" y="692100"/>
                </a:lnTo>
                <a:cubicBezTo>
                  <a:pt x="236925" y="696825"/>
                  <a:pt x="231975" y="699525"/>
                  <a:pt x="227025" y="699525"/>
                </a:cubicBezTo>
                <a:cubicBezTo>
                  <a:pt x="224550" y="699525"/>
                  <a:pt x="222075" y="698850"/>
                  <a:pt x="219825" y="697500"/>
                </a:cubicBezTo>
                <a:cubicBezTo>
                  <a:pt x="212850" y="693450"/>
                  <a:pt x="210375" y="684450"/>
                  <a:pt x="214425" y="677475"/>
                </a:cubicBezTo>
                <a:lnTo>
                  <a:pt x="226125" y="657450"/>
                </a:lnTo>
                <a:cubicBezTo>
                  <a:pt x="230175" y="650475"/>
                  <a:pt x="239175" y="648000"/>
                  <a:pt x="246150" y="652050"/>
                </a:cubicBezTo>
                <a:cubicBezTo>
                  <a:pt x="253125" y="656100"/>
                  <a:pt x="255375" y="664875"/>
                  <a:pt x="251325" y="672075"/>
                </a:cubicBezTo>
                <a:close/>
                <a:moveTo>
                  <a:pt x="245925" y="140175"/>
                </a:moveTo>
                <a:cubicBezTo>
                  <a:pt x="243675" y="141525"/>
                  <a:pt x="241200" y="142200"/>
                  <a:pt x="238725" y="142200"/>
                </a:cubicBezTo>
                <a:cubicBezTo>
                  <a:pt x="233775" y="142200"/>
                  <a:pt x="228825" y="139500"/>
                  <a:pt x="226125" y="134775"/>
                </a:cubicBezTo>
                <a:lnTo>
                  <a:pt x="214425" y="114750"/>
                </a:lnTo>
                <a:cubicBezTo>
                  <a:pt x="210375" y="107775"/>
                  <a:pt x="212850" y="98775"/>
                  <a:pt x="219825" y="94725"/>
                </a:cubicBezTo>
                <a:cubicBezTo>
                  <a:pt x="226800" y="90675"/>
                  <a:pt x="235800" y="93150"/>
                  <a:pt x="239850" y="100125"/>
                </a:cubicBezTo>
                <a:lnTo>
                  <a:pt x="251550" y="120150"/>
                </a:lnTo>
                <a:cubicBezTo>
                  <a:pt x="255375" y="127350"/>
                  <a:pt x="253125" y="136125"/>
                  <a:pt x="245925" y="140175"/>
                </a:cubicBezTo>
                <a:close/>
                <a:moveTo>
                  <a:pt x="408375" y="729450"/>
                </a:moveTo>
                <a:cubicBezTo>
                  <a:pt x="408375" y="737550"/>
                  <a:pt x="401850" y="744075"/>
                  <a:pt x="393750" y="744075"/>
                </a:cubicBezTo>
                <a:cubicBezTo>
                  <a:pt x="385650" y="744075"/>
                  <a:pt x="379125" y="737550"/>
                  <a:pt x="379125" y="729450"/>
                </a:cubicBezTo>
                <a:lnTo>
                  <a:pt x="379125" y="706275"/>
                </a:lnTo>
                <a:cubicBezTo>
                  <a:pt x="379125" y="698175"/>
                  <a:pt x="385650" y="691650"/>
                  <a:pt x="393750" y="691650"/>
                </a:cubicBezTo>
                <a:cubicBezTo>
                  <a:pt x="401850" y="691650"/>
                  <a:pt x="408375" y="698175"/>
                  <a:pt x="408375" y="706275"/>
                </a:cubicBezTo>
                <a:lnTo>
                  <a:pt x="408375" y="729450"/>
                </a:lnTo>
                <a:close/>
                <a:moveTo>
                  <a:pt x="408375" y="86175"/>
                </a:moveTo>
                <a:cubicBezTo>
                  <a:pt x="408375" y="94275"/>
                  <a:pt x="401850" y="100800"/>
                  <a:pt x="393750" y="100800"/>
                </a:cubicBezTo>
                <a:cubicBezTo>
                  <a:pt x="385650" y="100800"/>
                  <a:pt x="379125" y="94275"/>
                  <a:pt x="379125" y="86175"/>
                </a:cubicBezTo>
                <a:lnTo>
                  <a:pt x="379125" y="62775"/>
                </a:lnTo>
                <a:cubicBezTo>
                  <a:pt x="379125" y="54675"/>
                  <a:pt x="385650" y="48150"/>
                  <a:pt x="393750" y="48150"/>
                </a:cubicBezTo>
                <a:cubicBezTo>
                  <a:pt x="401850" y="48150"/>
                  <a:pt x="408375" y="54675"/>
                  <a:pt x="408375" y="62775"/>
                </a:cubicBezTo>
                <a:lnTo>
                  <a:pt x="408375" y="86175"/>
                </a:lnTo>
                <a:close/>
                <a:moveTo>
                  <a:pt x="567675" y="697500"/>
                </a:moveTo>
                <a:cubicBezTo>
                  <a:pt x="565425" y="698850"/>
                  <a:pt x="562950" y="699525"/>
                  <a:pt x="560475" y="699525"/>
                </a:cubicBezTo>
                <a:cubicBezTo>
                  <a:pt x="555525" y="699525"/>
                  <a:pt x="550575" y="696825"/>
                  <a:pt x="547875" y="692100"/>
                </a:cubicBezTo>
                <a:lnTo>
                  <a:pt x="536175" y="672075"/>
                </a:lnTo>
                <a:cubicBezTo>
                  <a:pt x="532125" y="665100"/>
                  <a:pt x="534600" y="656100"/>
                  <a:pt x="541575" y="652050"/>
                </a:cubicBezTo>
                <a:cubicBezTo>
                  <a:pt x="548550" y="648000"/>
                  <a:pt x="557550" y="650475"/>
                  <a:pt x="561600" y="657450"/>
                </a:cubicBezTo>
                <a:lnTo>
                  <a:pt x="573300" y="677475"/>
                </a:lnTo>
                <a:cubicBezTo>
                  <a:pt x="577125" y="684450"/>
                  <a:pt x="574650" y="693450"/>
                  <a:pt x="567675" y="697500"/>
                </a:cubicBezTo>
                <a:close/>
                <a:moveTo>
                  <a:pt x="573075" y="114750"/>
                </a:moveTo>
                <a:lnTo>
                  <a:pt x="561375" y="134775"/>
                </a:lnTo>
                <a:cubicBezTo>
                  <a:pt x="558675" y="139500"/>
                  <a:pt x="553725" y="142200"/>
                  <a:pt x="548775" y="142200"/>
                </a:cubicBezTo>
                <a:cubicBezTo>
                  <a:pt x="546300" y="142200"/>
                  <a:pt x="543825" y="141525"/>
                  <a:pt x="541575" y="140175"/>
                </a:cubicBezTo>
                <a:cubicBezTo>
                  <a:pt x="534600" y="136125"/>
                  <a:pt x="532125" y="127125"/>
                  <a:pt x="536175" y="120150"/>
                </a:cubicBezTo>
                <a:lnTo>
                  <a:pt x="547875" y="100125"/>
                </a:lnTo>
                <a:cubicBezTo>
                  <a:pt x="551925" y="93150"/>
                  <a:pt x="560925" y="90675"/>
                  <a:pt x="567900" y="94725"/>
                </a:cubicBezTo>
                <a:cubicBezTo>
                  <a:pt x="574875" y="98775"/>
                  <a:pt x="577125" y="107775"/>
                  <a:pt x="573075" y="114750"/>
                </a:cubicBezTo>
                <a:close/>
                <a:moveTo>
                  <a:pt x="695025" y="570150"/>
                </a:moveTo>
                <a:cubicBezTo>
                  <a:pt x="692325" y="574875"/>
                  <a:pt x="687375" y="577575"/>
                  <a:pt x="682425" y="577575"/>
                </a:cubicBezTo>
                <a:cubicBezTo>
                  <a:pt x="679950" y="577575"/>
                  <a:pt x="677475" y="576900"/>
                  <a:pt x="675225" y="575550"/>
                </a:cubicBezTo>
                <a:lnTo>
                  <a:pt x="655200" y="563850"/>
                </a:lnTo>
                <a:cubicBezTo>
                  <a:pt x="648225" y="559800"/>
                  <a:pt x="645750" y="550800"/>
                  <a:pt x="649800" y="543825"/>
                </a:cubicBezTo>
                <a:cubicBezTo>
                  <a:pt x="653850" y="536850"/>
                  <a:pt x="662850" y="534375"/>
                  <a:pt x="669825" y="538425"/>
                </a:cubicBezTo>
                <a:lnTo>
                  <a:pt x="689850" y="550125"/>
                </a:lnTo>
                <a:cubicBezTo>
                  <a:pt x="696600" y="554175"/>
                  <a:pt x="699075" y="563175"/>
                  <a:pt x="695025" y="570150"/>
                </a:cubicBezTo>
                <a:close/>
                <a:moveTo>
                  <a:pt x="726975" y="410850"/>
                </a:moveTo>
                <a:lnTo>
                  <a:pt x="703800" y="410850"/>
                </a:lnTo>
                <a:cubicBezTo>
                  <a:pt x="695700" y="410850"/>
                  <a:pt x="689175" y="404325"/>
                  <a:pt x="689175" y="396225"/>
                </a:cubicBezTo>
                <a:cubicBezTo>
                  <a:pt x="689175" y="388125"/>
                  <a:pt x="695700" y="381600"/>
                  <a:pt x="703800" y="381600"/>
                </a:cubicBezTo>
                <a:lnTo>
                  <a:pt x="726975" y="381600"/>
                </a:lnTo>
                <a:cubicBezTo>
                  <a:pt x="735075" y="381600"/>
                  <a:pt x="741600" y="388125"/>
                  <a:pt x="741600" y="396225"/>
                </a:cubicBezTo>
                <a:cubicBezTo>
                  <a:pt x="741600" y="404325"/>
                  <a:pt x="735075" y="410850"/>
                  <a:pt x="726975" y="4108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48" name="Freeform: Shape 214">
            <a:extLst>
              <a:ext uri="{FF2B5EF4-FFF2-40B4-BE49-F238E27FC236}">
                <a16:creationId xmlns:a16="http://schemas.microsoft.com/office/drawing/2014/main" id="{34A26121-9913-41E2-B760-F1E56A34653C}"/>
              </a:ext>
            </a:extLst>
          </p:cNvPr>
          <p:cNvSpPr>
            <a:spLocks noChangeAspect="1"/>
          </p:cNvSpPr>
          <p:nvPr userDrawn="1"/>
        </p:nvSpPr>
        <p:spPr>
          <a:xfrm>
            <a:off x="1078220" y="4043096"/>
            <a:ext cx="790562" cy="790574"/>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659475 w 787500"/>
              <a:gd name="connsiteY5" fmla="*/ 457650 h 787500"/>
              <a:gd name="connsiteX6" fmla="*/ 564075 w 787500"/>
              <a:gd name="connsiteY6" fmla="*/ 607275 h 787500"/>
              <a:gd name="connsiteX7" fmla="*/ 393750 w 787500"/>
              <a:gd name="connsiteY7" fmla="*/ 666900 h 787500"/>
              <a:gd name="connsiteX8" fmla="*/ 223425 w 787500"/>
              <a:gd name="connsiteY8" fmla="*/ 607275 h 787500"/>
              <a:gd name="connsiteX9" fmla="*/ 128025 w 787500"/>
              <a:gd name="connsiteY9" fmla="*/ 457650 h 787500"/>
              <a:gd name="connsiteX10" fmla="*/ 138825 w 787500"/>
              <a:gd name="connsiteY10" fmla="*/ 440100 h 787500"/>
              <a:gd name="connsiteX11" fmla="*/ 156375 w 787500"/>
              <a:gd name="connsiteY11" fmla="*/ 450900 h 787500"/>
              <a:gd name="connsiteX12" fmla="*/ 241425 w 787500"/>
              <a:gd name="connsiteY12" fmla="*/ 584550 h 787500"/>
              <a:gd name="connsiteX13" fmla="*/ 393525 w 787500"/>
              <a:gd name="connsiteY13" fmla="*/ 637875 h 787500"/>
              <a:gd name="connsiteX14" fmla="*/ 545625 w 787500"/>
              <a:gd name="connsiteY14" fmla="*/ 584550 h 787500"/>
              <a:gd name="connsiteX15" fmla="*/ 630675 w 787500"/>
              <a:gd name="connsiteY15" fmla="*/ 450900 h 787500"/>
              <a:gd name="connsiteX16" fmla="*/ 648225 w 787500"/>
              <a:gd name="connsiteY16" fmla="*/ 440100 h 787500"/>
              <a:gd name="connsiteX17" fmla="*/ 659475 w 787500"/>
              <a:gd name="connsiteY17" fmla="*/ 4576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500" h="787500">
                <a:moveTo>
                  <a:pt x="393750" y="0"/>
                </a:moveTo>
                <a:cubicBezTo>
                  <a:pt x="176400" y="0"/>
                  <a:pt x="0" y="176400"/>
                  <a:pt x="0" y="393750"/>
                </a:cubicBezTo>
                <a:cubicBezTo>
                  <a:pt x="0" y="611100"/>
                  <a:pt x="176175" y="787500"/>
                  <a:pt x="393750" y="787500"/>
                </a:cubicBezTo>
                <a:cubicBezTo>
                  <a:pt x="611325" y="787500"/>
                  <a:pt x="787500" y="611100"/>
                  <a:pt x="787500" y="393750"/>
                </a:cubicBezTo>
                <a:cubicBezTo>
                  <a:pt x="787500" y="176400"/>
                  <a:pt x="611100" y="0"/>
                  <a:pt x="393750" y="0"/>
                </a:cubicBezTo>
                <a:close/>
                <a:moveTo>
                  <a:pt x="659475" y="457650"/>
                </a:moveTo>
                <a:cubicBezTo>
                  <a:pt x="645525" y="516375"/>
                  <a:pt x="611550" y="569475"/>
                  <a:pt x="564075" y="607275"/>
                </a:cubicBezTo>
                <a:cubicBezTo>
                  <a:pt x="515250" y="646200"/>
                  <a:pt x="456300" y="666900"/>
                  <a:pt x="393750" y="666900"/>
                </a:cubicBezTo>
                <a:cubicBezTo>
                  <a:pt x="331200" y="666900"/>
                  <a:pt x="272250" y="646200"/>
                  <a:pt x="223425" y="607275"/>
                </a:cubicBezTo>
                <a:cubicBezTo>
                  <a:pt x="175950" y="569475"/>
                  <a:pt x="142200" y="516150"/>
                  <a:pt x="128025" y="457650"/>
                </a:cubicBezTo>
                <a:cubicBezTo>
                  <a:pt x="126225" y="449775"/>
                  <a:pt x="130950" y="441900"/>
                  <a:pt x="138825" y="440100"/>
                </a:cubicBezTo>
                <a:cubicBezTo>
                  <a:pt x="146700" y="438300"/>
                  <a:pt x="154575" y="443025"/>
                  <a:pt x="156375" y="450900"/>
                </a:cubicBezTo>
                <a:cubicBezTo>
                  <a:pt x="168975" y="503325"/>
                  <a:pt x="199125" y="550800"/>
                  <a:pt x="241425" y="584550"/>
                </a:cubicBezTo>
                <a:cubicBezTo>
                  <a:pt x="285075" y="619425"/>
                  <a:pt x="337725" y="637875"/>
                  <a:pt x="393525" y="637875"/>
                </a:cubicBezTo>
                <a:cubicBezTo>
                  <a:pt x="449325" y="637875"/>
                  <a:pt x="501975" y="619425"/>
                  <a:pt x="545625" y="584550"/>
                </a:cubicBezTo>
                <a:cubicBezTo>
                  <a:pt x="587925" y="550800"/>
                  <a:pt x="618300" y="503325"/>
                  <a:pt x="630675" y="450900"/>
                </a:cubicBezTo>
                <a:cubicBezTo>
                  <a:pt x="632475" y="443025"/>
                  <a:pt x="640350" y="438300"/>
                  <a:pt x="648225" y="440100"/>
                </a:cubicBezTo>
                <a:cubicBezTo>
                  <a:pt x="656550" y="441900"/>
                  <a:pt x="661275" y="449775"/>
                  <a:pt x="659475" y="4576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49" name="Graphic 263">
            <a:extLst>
              <a:ext uri="{FF2B5EF4-FFF2-40B4-BE49-F238E27FC236}">
                <a16:creationId xmlns:a16="http://schemas.microsoft.com/office/drawing/2014/main" id="{1BA86800-4EC5-479E-9C87-9CB7480FCB7F}"/>
              </a:ext>
            </a:extLst>
          </p:cNvPr>
          <p:cNvGrpSpPr>
            <a:grpSpLocks noChangeAspect="1"/>
          </p:cNvGrpSpPr>
          <p:nvPr userDrawn="1"/>
        </p:nvGrpSpPr>
        <p:grpSpPr>
          <a:xfrm>
            <a:off x="2375014" y="4043095"/>
            <a:ext cx="790562" cy="790799"/>
            <a:chOff x="2071923" y="3788383"/>
            <a:chExt cx="787500" cy="787725"/>
          </a:xfrm>
          <a:solidFill>
            <a:srgbClr val="0000A4"/>
          </a:solidFill>
        </p:grpSpPr>
        <p:sp>
          <p:nvSpPr>
            <p:cNvPr id="50" name="Freeform: Shape 219">
              <a:extLst>
                <a:ext uri="{FF2B5EF4-FFF2-40B4-BE49-F238E27FC236}">
                  <a16:creationId xmlns:a16="http://schemas.microsoft.com/office/drawing/2014/main" id="{0338D385-091E-428A-A380-4C195AA78D1C}"/>
                </a:ext>
              </a:extLst>
            </p:cNvPr>
            <p:cNvSpPr/>
            <p:nvPr/>
          </p:nvSpPr>
          <p:spPr>
            <a:xfrm>
              <a:off x="2491997" y="4105032"/>
              <a:ext cx="120966" cy="85147"/>
            </a:xfrm>
            <a:custGeom>
              <a:avLst/>
              <a:gdLst>
                <a:gd name="connsiteX0" fmla="*/ 119700 w 120966"/>
                <a:gd name="connsiteY0" fmla="*/ 30301 h 85147"/>
                <a:gd name="connsiteX1" fmla="*/ 98775 w 120966"/>
                <a:gd name="connsiteY1" fmla="*/ 5551 h 85147"/>
                <a:gd name="connsiteX2" fmla="*/ 64350 w 120966"/>
                <a:gd name="connsiteY2" fmla="*/ 1501 h 85147"/>
                <a:gd name="connsiteX3" fmla="*/ 0 w 120966"/>
                <a:gd name="connsiteY3" fmla="*/ 62476 h 85147"/>
                <a:gd name="connsiteX4" fmla="*/ 86175 w 120966"/>
                <a:gd name="connsiteY4" fmla="*/ 82951 h 85147"/>
                <a:gd name="connsiteX5" fmla="*/ 86175 w 120966"/>
                <a:gd name="connsiteY5" fmla="*/ 82951 h 85147"/>
                <a:gd name="connsiteX6" fmla="*/ 114075 w 120966"/>
                <a:gd name="connsiteY6" fmla="*/ 62251 h 85147"/>
                <a:gd name="connsiteX7" fmla="*/ 119700 w 120966"/>
                <a:gd name="connsiteY7" fmla="*/ 30301 h 85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6" h="85147">
                  <a:moveTo>
                    <a:pt x="119700" y="30301"/>
                  </a:moveTo>
                  <a:cubicBezTo>
                    <a:pt x="117000" y="19951"/>
                    <a:pt x="109575" y="11176"/>
                    <a:pt x="98775" y="5551"/>
                  </a:cubicBezTo>
                  <a:cubicBezTo>
                    <a:pt x="87975" y="-74"/>
                    <a:pt x="75375" y="-1424"/>
                    <a:pt x="64350" y="1501"/>
                  </a:cubicBezTo>
                  <a:cubicBezTo>
                    <a:pt x="33300" y="9826"/>
                    <a:pt x="10125" y="44476"/>
                    <a:pt x="0" y="62476"/>
                  </a:cubicBezTo>
                  <a:cubicBezTo>
                    <a:pt x="17100" y="73051"/>
                    <a:pt x="53550" y="91501"/>
                    <a:pt x="86175" y="82951"/>
                  </a:cubicBezTo>
                  <a:cubicBezTo>
                    <a:pt x="86175" y="82951"/>
                    <a:pt x="86175" y="82951"/>
                    <a:pt x="86175" y="82951"/>
                  </a:cubicBezTo>
                  <a:cubicBezTo>
                    <a:pt x="97425" y="80026"/>
                    <a:pt x="107550" y="72376"/>
                    <a:pt x="114075" y="62251"/>
                  </a:cubicBezTo>
                  <a:cubicBezTo>
                    <a:pt x="120375" y="52126"/>
                    <a:pt x="122625" y="40651"/>
                    <a:pt x="119700" y="30301"/>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1" name="Freeform: Shape 220">
              <a:extLst>
                <a:ext uri="{FF2B5EF4-FFF2-40B4-BE49-F238E27FC236}">
                  <a16:creationId xmlns:a16="http://schemas.microsoft.com/office/drawing/2014/main" id="{701CFA73-B9E9-4461-859D-1B1A2BAEF94F}"/>
                </a:ext>
              </a:extLst>
            </p:cNvPr>
            <p:cNvSpPr/>
            <p:nvPr/>
          </p:nvSpPr>
          <p:spPr>
            <a:xfrm>
              <a:off x="2095772" y="3788383"/>
              <a:ext cx="477674" cy="337500"/>
            </a:xfrm>
            <a:custGeom>
              <a:avLst/>
              <a:gdLst>
                <a:gd name="connsiteX0" fmla="*/ 244350 w 477674"/>
                <a:gd name="connsiteY0" fmla="*/ 337500 h 337500"/>
                <a:gd name="connsiteX1" fmla="*/ 236025 w 477674"/>
                <a:gd name="connsiteY1" fmla="*/ 297675 h 337500"/>
                <a:gd name="connsiteX2" fmla="*/ 260775 w 477674"/>
                <a:gd name="connsiteY2" fmla="*/ 247275 h 337500"/>
                <a:gd name="connsiteX3" fmla="*/ 315000 w 477674"/>
                <a:gd name="connsiteY3" fmla="*/ 233325 h 337500"/>
                <a:gd name="connsiteX4" fmla="*/ 363600 w 477674"/>
                <a:gd name="connsiteY4" fmla="*/ 260775 h 337500"/>
                <a:gd name="connsiteX5" fmla="*/ 383625 w 477674"/>
                <a:gd name="connsiteY5" fmla="*/ 303975 h 337500"/>
                <a:gd name="connsiteX6" fmla="*/ 477675 w 477674"/>
                <a:gd name="connsiteY6" fmla="*/ 14850 h 337500"/>
                <a:gd name="connsiteX7" fmla="*/ 369900 w 477674"/>
                <a:gd name="connsiteY7" fmla="*/ 0 h 337500"/>
                <a:gd name="connsiteX8" fmla="*/ 0 w 477674"/>
                <a:gd name="connsiteY8" fmla="*/ 258300 h 337500"/>
                <a:gd name="connsiteX9" fmla="*/ 244350 w 477674"/>
                <a:gd name="connsiteY9" fmla="*/ 337500 h 3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674" h="337500">
                  <a:moveTo>
                    <a:pt x="244350" y="337500"/>
                  </a:moveTo>
                  <a:cubicBezTo>
                    <a:pt x="238275" y="325350"/>
                    <a:pt x="235350" y="311400"/>
                    <a:pt x="236025" y="297675"/>
                  </a:cubicBezTo>
                  <a:cubicBezTo>
                    <a:pt x="237150" y="277200"/>
                    <a:pt x="245925" y="259425"/>
                    <a:pt x="260775" y="247275"/>
                  </a:cubicBezTo>
                  <a:cubicBezTo>
                    <a:pt x="275625" y="235125"/>
                    <a:pt x="294975" y="230175"/>
                    <a:pt x="315000" y="233325"/>
                  </a:cubicBezTo>
                  <a:cubicBezTo>
                    <a:pt x="334125" y="236250"/>
                    <a:pt x="351900" y="246150"/>
                    <a:pt x="363600" y="260775"/>
                  </a:cubicBezTo>
                  <a:cubicBezTo>
                    <a:pt x="373950" y="273375"/>
                    <a:pt x="380025" y="288675"/>
                    <a:pt x="383625" y="303975"/>
                  </a:cubicBezTo>
                  <a:lnTo>
                    <a:pt x="477675" y="14850"/>
                  </a:lnTo>
                  <a:cubicBezTo>
                    <a:pt x="443475" y="5175"/>
                    <a:pt x="407250" y="0"/>
                    <a:pt x="369900" y="0"/>
                  </a:cubicBezTo>
                  <a:cubicBezTo>
                    <a:pt x="200025" y="0"/>
                    <a:pt x="55350" y="107550"/>
                    <a:pt x="0" y="258300"/>
                  </a:cubicBezTo>
                  <a:lnTo>
                    <a:pt x="244350" y="3375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2" name="Freeform: Shape 221">
              <a:extLst>
                <a:ext uri="{FF2B5EF4-FFF2-40B4-BE49-F238E27FC236}">
                  <a16:creationId xmlns:a16="http://schemas.microsoft.com/office/drawing/2014/main" id="{012295C6-B820-46B7-A7D7-87866D397596}"/>
                </a:ext>
              </a:extLst>
            </p:cNvPr>
            <p:cNvSpPr/>
            <p:nvPr/>
          </p:nvSpPr>
          <p:spPr>
            <a:xfrm>
              <a:off x="2507298" y="3812458"/>
              <a:ext cx="352125" cy="477674"/>
            </a:xfrm>
            <a:custGeom>
              <a:avLst/>
              <a:gdLst>
                <a:gd name="connsiteX0" fmla="*/ 0 w 352125"/>
                <a:gd name="connsiteY0" fmla="*/ 289125 h 477674"/>
                <a:gd name="connsiteX1" fmla="*/ 41400 w 352125"/>
                <a:gd name="connsiteY1" fmla="*/ 265950 h 477674"/>
                <a:gd name="connsiteX2" fmla="*/ 96975 w 352125"/>
                <a:gd name="connsiteY2" fmla="*/ 272250 h 477674"/>
                <a:gd name="connsiteX3" fmla="*/ 132750 w 352125"/>
                <a:gd name="connsiteY3" fmla="*/ 315450 h 477674"/>
                <a:gd name="connsiteX4" fmla="*/ 123300 w 352125"/>
                <a:gd name="connsiteY4" fmla="*/ 370800 h 477674"/>
                <a:gd name="connsiteX5" fmla="*/ 93150 w 352125"/>
                <a:gd name="connsiteY5" fmla="*/ 398250 h 477674"/>
                <a:gd name="connsiteX6" fmla="*/ 337275 w 352125"/>
                <a:gd name="connsiteY6" fmla="*/ 477675 h 477674"/>
                <a:gd name="connsiteX7" fmla="*/ 352125 w 352125"/>
                <a:gd name="connsiteY7" fmla="*/ 369900 h 477674"/>
                <a:gd name="connsiteX8" fmla="*/ 93825 w 352125"/>
                <a:gd name="connsiteY8" fmla="*/ 0 h 477674"/>
                <a:gd name="connsiteX9" fmla="*/ 0 w 352125"/>
                <a:gd name="connsiteY9" fmla="*/ 289125 h 47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125" h="477674">
                  <a:moveTo>
                    <a:pt x="0" y="289125"/>
                  </a:moveTo>
                  <a:cubicBezTo>
                    <a:pt x="11925" y="278775"/>
                    <a:pt x="25650" y="270000"/>
                    <a:pt x="41400" y="265950"/>
                  </a:cubicBezTo>
                  <a:cubicBezTo>
                    <a:pt x="59625" y="261000"/>
                    <a:pt x="79875" y="263475"/>
                    <a:pt x="96975" y="272250"/>
                  </a:cubicBezTo>
                  <a:cubicBezTo>
                    <a:pt x="115200" y="281700"/>
                    <a:pt x="127800" y="297000"/>
                    <a:pt x="132750" y="315450"/>
                  </a:cubicBezTo>
                  <a:cubicBezTo>
                    <a:pt x="137700" y="333900"/>
                    <a:pt x="134325" y="353475"/>
                    <a:pt x="123300" y="370800"/>
                  </a:cubicBezTo>
                  <a:cubicBezTo>
                    <a:pt x="115875" y="382500"/>
                    <a:pt x="105300" y="391950"/>
                    <a:pt x="93150" y="398250"/>
                  </a:cubicBezTo>
                  <a:lnTo>
                    <a:pt x="337275" y="477675"/>
                  </a:lnTo>
                  <a:cubicBezTo>
                    <a:pt x="346950" y="443475"/>
                    <a:pt x="352125" y="407250"/>
                    <a:pt x="352125" y="369900"/>
                  </a:cubicBezTo>
                  <a:cubicBezTo>
                    <a:pt x="352125" y="200025"/>
                    <a:pt x="244575" y="55350"/>
                    <a:pt x="93825" y="0"/>
                  </a:cubicBezTo>
                  <a:lnTo>
                    <a:pt x="0" y="2891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3" name="Freeform: Shape 222">
              <a:extLst>
                <a:ext uri="{FF2B5EF4-FFF2-40B4-BE49-F238E27FC236}">
                  <a16:creationId xmlns:a16="http://schemas.microsoft.com/office/drawing/2014/main" id="{399CE758-D702-4F43-9C1C-D30EFB063FFE}"/>
                </a:ext>
              </a:extLst>
            </p:cNvPr>
            <p:cNvSpPr/>
            <p:nvPr/>
          </p:nvSpPr>
          <p:spPr>
            <a:xfrm>
              <a:off x="2360971" y="4050189"/>
              <a:ext cx="93421" cy="104718"/>
            </a:xfrm>
            <a:custGeom>
              <a:avLst/>
              <a:gdLst>
                <a:gd name="connsiteX0" fmla="*/ 53401 w 93421"/>
                <a:gd name="connsiteY0" fmla="*/ 2344 h 104718"/>
                <a:gd name="connsiteX1" fmla="*/ 45526 w 93421"/>
                <a:gd name="connsiteY1" fmla="*/ 544 h 104718"/>
                <a:gd name="connsiteX2" fmla="*/ 14026 w 93421"/>
                <a:gd name="connsiteY2" fmla="*/ 8194 h 104718"/>
                <a:gd name="connsiteX3" fmla="*/ 76 w 93421"/>
                <a:gd name="connsiteY3" fmla="*/ 37444 h 104718"/>
                <a:gd name="connsiteX4" fmla="*/ 10426 w 93421"/>
                <a:gd name="connsiteY4" fmla="*/ 70519 h 104718"/>
                <a:gd name="connsiteX5" fmla="*/ 10426 w 93421"/>
                <a:gd name="connsiteY5" fmla="*/ 70519 h 104718"/>
                <a:gd name="connsiteX6" fmla="*/ 92101 w 93421"/>
                <a:gd name="connsiteY6" fmla="*/ 104719 h 104718"/>
                <a:gd name="connsiteX7" fmla="*/ 75901 w 93421"/>
                <a:gd name="connsiteY7" fmla="*/ 17419 h 104718"/>
                <a:gd name="connsiteX8" fmla="*/ 53401 w 93421"/>
                <a:gd name="connsiteY8" fmla="*/ 2344 h 10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421" h="104718">
                  <a:moveTo>
                    <a:pt x="53401" y="2344"/>
                  </a:moveTo>
                  <a:cubicBezTo>
                    <a:pt x="50926" y="1444"/>
                    <a:pt x="48226" y="769"/>
                    <a:pt x="45526" y="544"/>
                  </a:cubicBezTo>
                  <a:cubicBezTo>
                    <a:pt x="33601" y="-1256"/>
                    <a:pt x="22351" y="1444"/>
                    <a:pt x="14026" y="8194"/>
                  </a:cubicBezTo>
                  <a:cubicBezTo>
                    <a:pt x="5701" y="14944"/>
                    <a:pt x="751" y="25294"/>
                    <a:pt x="76" y="37444"/>
                  </a:cubicBezTo>
                  <a:cubicBezTo>
                    <a:pt x="-599" y="49594"/>
                    <a:pt x="3226" y="61519"/>
                    <a:pt x="10426" y="70519"/>
                  </a:cubicBezTo>
                  <a:cubicBezTo>
                    <a:pt x="10426" y="70519"/>
                    <a:pt x="10426" y="70519"/>
                    <a:pt x="10426" y="70519"/>
                  </a:cubicBezTo>
                  <a:cubicBezTo>
                    <a:pt x="31801" y="96844"/>
                    <a:pt x="72076" y="103144"/>
                    <a:pt x="92101" y="104719"/>
                  </a:cubicBezTo>
                  <a:cubicBezTo>
                    <a:pt x="94351" y="84244"/>
                    <a:pt x="96151" y="42169"/>
                    <a:pt x="75901" y="17419"/>
                  </a:cubicBezTo>
                  <a:cubicBezTo>
                    <a:pt x="70276" y="10444"/>
                    <a:pt x="62176" y="5269"/>
                    <a:pt x="53401" y="2344"/>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4" name="Freeform: Shape 225">
              <a:extLst>
                <a:ext uri="{FF2B5EF4-FFF2-40B4-BE49-F238E27FC236}">
                  <a16:creationId xmlns:a16="http://schemas.microsoft.com/office/drawing/2014/main" id="{C52A8C46-2A66-46EE-80E1-B497CE92A758}"/>
                </a:ext>
              </a:extLst>
            </p:cNvPr>
            <p:cNvSpPr/>
            <p:nvPr/>
          </p:nvSpPr>
          <p:spPr>
            <a:xfrm>
              <a:off x="2357673" y="4204407"/>
              <a:ext cx="477674" cy="371700"/>
            </a:xfrm>
            <a:custGeom>
              <a:avLst/>
              <a:gdLst>
                <a:gd name="connsiteX0" fmla="*/ 166725 w 477674"/>
                <a:gd name="connsiteY0" fmla="*/ 12150 h 371700"/>
                <a:gd name="connsiteX1" fmla="*/ 217350 w 477674"/>
                <a:gd name="connsiteY1" fmla="*/ 68400 h 371700"/>
                <a:gd name="connsiteX2" fmla="*/ 216225 w 477674"/>
                <a:gd name="connsiteY2" fmla="*/ 89100 h 371700"/>
                <a:gd name="connsiteX3" fmla="*/ 201825 w 477674"/>
                <a:gd name="connsiteY3" fmla="*/ 92250 h 371700"/>
                <a:gd name="connsiteX4" fmla="*/ 195525 w 477674"/>
                <a:gd name="connsiteY4" fmla="*/ 88200 h 371700"/>
                <a:gd name="connsiteX5" fmla="*/ 115875 w 477674"/>
                <a:gd name="connsiteY5" fmla="*/ 0 h 371700"/>
                <a:gd name="connsiteX6" fmla="*/ 0 w 477674"/>
                <a:gd name="connsiteY6" fmla="*/ 356850 h 371700"/>
                <a:gd name="connsiteX7" fmla="*/ 107775 w 477674"/>
                <a:gd name="connsiteY7" fmla="*/ 371700 h 371700"/>
                <a:gd name="connsiteX8" fmla="*/ 477675 w 477674"/>
                <a:gd name="connsiteY8" fmla="*/ 113400 h 371700"/>
                <a:gd name="connsiteX9" fmla="*/ 166725 w 477674"/>
                <a:gd name="connsiteY9" fmla="*/ 12150 h 37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7674" h="371700">
                  <a:moveTo>
                    <a:pt x="166725" y="12150"/>
                  </a:moveTo>
                  <a:lnTo>
                    <a:pt x="217350" y="68400"/>
                  </a:lnTo>
                  <a:cubicBezTo>
                    <a:pt x="222750" y="74475"/>
                    <a:pt x="222300" y="83700"/>
                    <a:pt x="216225" y="89100"/>
                  </a:cubicBezTo>
                  <a:cubicBezTo>
                    <a:pt x="212175" y="92700"/>
                    <a:pt x="206775" y="93825"/>
                    <a:pt x="201825" y="92250"/>
                  </a:cubicBezTo>
                  <a:cubicBezTo>
                    <a:pt x="199575" y="91575"/>
                    <a:pt x="197325" y="90225"/>
                    <a:pt x="195525" y="88200"/>
                  </a:cubicBezTo>
                  <a:lnTo>
                    <a:pt x="115875" y="0"/>
                  </a:lnTo>
                  <a:lnTo>
                    <a:pt x="0" y="356850"/>
                  </a:lnTo>
                  <a:cubicBezTo>
                    <a:pt x="34200" y="366525"/>
                    <a:pt x="70425" y="371700"/>
                    <a:pt x="107775" y="371700"/>
                  </a:cubicBezTo>
                  <a:cubicBezTo>
                    <a:pt x="277650" y="371700"/>
                    <a:pt x="422325" y="264150"/>
                    <a:pt x="477675" y="113400"/>
                  </a:cubicBezTo>
                  <a:lnTo>
                    <a:pt x="166725" y="121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5" name="Freeform: Shape 226">
              <a:extLst>
                <a:ext uri="{FF2B5EF4-FFF2-40B4-BE49-F238E27FC236}">
                  <a16:creationId xmlns:a16="http://schemas.microsoft.com/office/drawing/2014/main" id="{91543E56-6699-47E2-9EBF-1986FFFD5776}"/>
                </a:ext>
              </a:extLst>
            </p:cNvPr>
            <p:cNvSpPr/>
            <p:nvPr/>
          </p:nvSpPr>
          <p:spPr>
            <a:xfrm>
              <a:off x="2071923" y="4074358"/>
              <a:ext cx="374175" cy="477674"/>
            </a:xfrm>
            <a:custGeom>
              <a:avLst/>
              <a:gdLst>
                <a:gd name="connsiteX0" fmla="*/ 374175 w 374175"/>
                <a:gd name="connsiteY0" fmla="*/ 120825 h 477674"/>
                <a:gd name="connsiteX1" fmla="*/ 257850 w 374175"/>
                <a:gd name="connsiteY1" fmla="*/ 145350 h 477674"/>
                <a:gd name="connsiteX2" fmla="*/ 250425 w 374175"/>
                <a:gd name="connsiteY2" fmla="*/ 144900 h 477674"/>
                <a:gd name="connsiteX3" fmla="*/ 240525 w 374175"/>
                <a:gd name="connsiteY3" fmla="*/ 134100 h 477674"/>
                <a:gd name="connsiteX4" fmla="*/ 251775 w 374175"/>
                <a:gd name="connsiteY4" fmla="*/ 116775 h 477674"/>
                <a:gd name="connsiteX5" fmla="*/ 325800 w 374175"/>
                <a:gd name="connsiteY5" fmla="*/ 101250 h 477674"/>
                <a:gd name="connsiteX6" fmla="*/ 14850 w 374175"/>
                <a:gd name="connsiteY6" fmla="*/ 0 h 477674"/>
                <a:gd name="connsiteX7" fmla="*/ 0 w 374175"/>
                <a:gd name="connsiteY7" fmla="*/ 107775 h 477674"/>
                <a:gd name="connsiteX8" fmla="*/ 258300 w 374175"/>
                <a:gd name="connsiteY8" fmla="*/ 477675 h 477674"/>
                <a:gd name="connsiteX9" fmla="*/ 374175 w 374175"/>
                <a:gd name="connsiteY9" fmla="*/ 120825 h 47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175" h="477674">
                  <a:moveTo>
                    <a:pt x="374175" y="120825"/>
                  </a:moveTo>
                  <a:lnTo>
                    <a:pt x="257850" y="145350"/>
                  </a:lnTo>
                  <a:cubicBezTo>
                    <a:pt x="255150" y="145800"/>
                    <a:pt x="252675" y="145800"/>
                    <a:pt x="250425" y="144900"/>
                  </a:cubicBezTo>
                  <a:cubicBezTo>
                    <a:pt x="245700" y="143325"/>
                    <a:pt x="241650" y="139275"/>
                    <a:pt x="240525" y="134100"/>
                  </a:cubicBezTo>
                  <a:cubicBezTo>
                    <a:pt x="238950" y="126225"/>
                    <a:pt x="243900" y="118350"/>
                    <a:pt x="251775" y="116775"/>
                  </a:cubicBezTo>
                  <a:lnTo>
                    <a:pt x="325800" y="101250"/>
                  </a:lnTo>
                  <a:lnTo>
                    <a:pt x="14850" y="0"/>
                  </a:lnTo>
                  <a:cubicBezTo>
                    <a:pt x="5175" y="34200"/>
                    <a:pt x="0" y="70425"/>
                    <a:pt x="0" y="107775"/>
                  </a:cubicBezTo>
                  <a:cubicBezTo>
                    <a:pt x="0" y="277650"/>
                    <a:pt x="107550" y="422325"/>
                    <a:pt x="258300" y="477675"/>
                  </a:cubicBezTo>
                  <a:lnTo>
                    <a:pt x="374175" y="1208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56" name="Graphic 264">
            <a:extLst>
              <a:ext uri="{FF2B5EF4-FFF2-40B4-BE49-F238E27FC236}">
                <a16:creationId xmlns:a16="http://schemas.microsoft.com/office/drawing/2014/main" id="{F5562A78-7A65-401D-B8BD-E3F99855908E}"/>
              </a:ext>
            </a:extLst>
          </p:cNvPr>
          <p:cNvGrpSpPr>
            <a:grpSpLocks noChangeAspect="1"/>
          </p:cNvGrpSpPr>
          <p:nvPr userDrawn="1"/>
        </p:nvGrpSpPr>
        <p:grpSpPr>
          <a:xfrm>
            <a:off x="3709690" y="4043096"/>
            <a:ext cx="790562" cy="790574"/>
            <a:chOff x="3401431" y="3788383"/>
            <a:chExt cx="787500" cy="787500"/>
          </a:xfrm>
          <a:solidFill>
            <a:srgbClr val="0000A4"/>
          </a:solidFill>
        </p:grpSpPr>
        <p:sp>
          <p:nvSpPr>
            <p:cNvPr id="57" name="Freeform: Shape 231">
              <a:extLst>
                <a:ext uri="{FF2B5EF4-FFF2-40B4-BE49-F238E27FC236}">
                  <a16:creationId xmlns:a16="http://schemas.microsoft.com/office/drawing/2014/main" id="{B41828A4-6DCA-4D17-8487-FD78D014C41A}"/>
                </a:ext>
              </a:extLst>
            </p:cNvPr>
            <p:cNvSpPr/>
            <p:nvPr/>
          </p:nvSpPr>
          <p:spPr>
            <a:xfrm>
              <a:off x="3754381" y="4174962"/>
              <a:ext cx="209623" cy="209744"/>
            </a:xfrm>
            <a:custGeom>
              <a:avLst/>
              <a:gdLst>
                <a:gd name="connsiteX0" fmla="*/ 66449 w 209623"/>
                <a:gd name="connsiteY0" fmla="*/ 7395 h 209744"/>
                <a:gd name="connsiteX1" fmla="*/ 7274 w 209623"/>
                <a:gd name="connsiteY1" fmla="*/ 143295 h 209744"/>
                <a:gd name="connsiteX2" fmla="*/ 143174 w 209623"/>
                <a:gd name="connsiteY2" fmla="*/ 202470 h 209744"/>
                <a:gd name="connsiteX3" fmla="*/ 202349 w 209623"/>
                <a:gd name="connsiteY3" fmla="*/ 66570 h 209744"/>
                <a:gd name="connsiteX4" fmla="*/ 66449 w 209623"/>
                <a:gd name="connsiteY4" fmla="*/ 7395 h 209744"/>
                <a:gd name="connsiteX5" fmla="*/ 131474 w 209623"/>
                <a:gd name="connsiteY5" fmla="*/ 172770 h 209744"/>
                <a:gd name="connsiteX6" fmla="*/ 126074 w 209623"/>
                <a:gd name="connsiteY6" fmla="*/ 173895 h 209744"/>
                <a:gd name="connsiteX7" fmla="*/ 112574 w 209623"/>
                <a:gd name="connsiteY7" fmla="*/ 164670 h 209744"/>
                <a:gd name="connsiteX8" fmla="*/ 120899 w 209623"/>
                <a:gd name="connsiteY8" fmla="*/ 145770 h 209744"/>
                <a:gd name="connsiteX9" fmla="*/ 145424 w 209623"/>
                <a:gd name="connsiteY9" fmla="*/ 89295 h 209744"/>
                <a:gd name="connsiteX10" fmla="*/ 153749 w 209623"/>
                <a:gd name="connsiteY10" fmla="*/ 70395 h 209744"/>
                <a:gd name="connsiteX11" fmla="*/ 172649 w 209623"/>
                <a:gd name="connsiteY11" fmla="*/ 78720 h 209744"/>
                <a:gd name="connsiteX12" fmla="*/ 131474 w 209623"/>
                <a:gd name="connsiteY12" fmla="*/ 172770 h 20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9623" h="209744">
                  <a:moveTo>
                    <a:pt x="66449" y="7395"/>
                  </a:moveTo>
                  <a:cubicBezTo>
                    <a:pt x="12674" y="28545"/>
                    <a:pt x="-13876" y="89520"/>
                    <a:pt x="7274" y="143295"/>
                  </a:cubicBezTo>
                  <a:cubicBezTo>
                    <a:pt x="28424" y="197070"/>
                    <a:pt x="89399" y="223620"/>
                    <a:pt x="143174" y="202470"/>
                  </a:cubicBezTo>
                  <a:cubicBezTo>
                    <a:pt x="196949" y="181320"/>
                    <a:pt x="223499" y="120345"/>
                    <a:pt x="202349" y="66570"/>
                  </a:cubicBezTo>
                  <a:cubicBezTo>
                    <a:pt x="181199" y="12570"/>
                    <a:pt x="120224" y="-13980"/>
                    <a:pt x="66449" y="7395"/>
                  </a:cubicBezTo>
                  <a:close/>
                  <a:moveTo>
                    <a:pt x="131474" y="172770"/>
                  </a:moveTo>
                  <a:cubicBezTo>
                    <a:pt x="129674" y="173445"/>
                    <a:pt x="127874" y="173895"/>
                    <a:pt x="126074" y="173895"/>
                  </a:cubicBezTo>
                  <a:cubicBezTo>
                    <a:pt x="120224" y="173895"/>
                    <a:pt x="114824" y="170295"/>
                    <a:pt x="112574" y="164670"/>
                  </a:cubicBezTo>
                  <a:cubicBezTo>
                    <a:pt x="109649" y="157245"/>
                    <a:pt x="113249" y="148695"/>
                    <a:pt x="120899" y="145770"/>
                  </a:cubicBezTo>
                  <a:cubicBezTo>
                    <a:pt x="143174" y="136995"/>
                    <a:pt x="154199" y="111570"/>
                    <a:pt x="145424" y="89295"/>
                  </a:cubicBezTo>
                  <a:cubicBezTo>
                    <a:pt x="142499" y="81870"/>
                    <a:pt x="146099" y="73320"/>
                    <a:pt x="153749" y="70395"/>
                  </a:cubicBezTo>
                  <a:cubicBezTo>
                    <a:pt x="161174" y="67470"/>
                    <a:pt x="169724" y="71070"/>
                    <a:pt x="172649" y="78720"/>
                  </a:cubicBezTo>
                  <a:cubicBezTo>
                    <a:pt x="187274" y="115620"/>
                    <a:pt x="168824" y="157920"/>
                    <a:pt x="131474" y="17277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58" name="Freeform: Shape 232">
              <a:extLst>
                <a:ext uri="{FF2B5EF4-FFF2-40B4-BE49-F238E27FC236}">
                  <a16:creationId xmlns:a16="http://schemas.microsoft.com/office/drawing/2014/main" id="{D25110B1-98AE-486D-A259-71ACBE4F247C}"/>
                </a:ext>
              </a:extLst>
            </p:cNvPr>
            <p:cNvSpPr/>
            <p:nvPr/>
          </p:nvSpPr>
          <p:spPr>
            <a:xfrm>
              <a:off x="3401431" y="3788383"/>
              <a:ext cx="787500" cy="787500"/>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424575 w 787500"/>
                <a:gd name="connsiteY5" fmla="*/ 665775 h 787500"/>
                <a:gd name="connsiteX6" fmla="*/ 183600 w 787500"/>
                <a:gd name="connsiteY6" fmla="*/ 437400 h 787500"/>
                <a:gd name="connsiteX7" fmla="*/ 183375 w 787500"/>
                <a:gd name="connsiteY7" fmla="*/ 437400 h 787500"/>
                <a:gd name="connsiteX8" fmla="*/ 187650 w 787500"/>
                <a:gd name="connsiteY8" fmla="*/ 407925 h 787500"/>
                <a:gd name="connsiteX9" fmla="*/ 255375 w 787500"/>
                <a:gd name="connsiteY9" fmla="*/ 373500 h 787500"/>
                <a:gd name="connsiteX10" fmla="*/ 267075 w 787500"/>
                <a:gd name="connsiteY10" fmla="*/ 337950 h 787500"/>
                <a:gd name="connsiteX11" fmla="*/ 266625 w 787500"/>
                <a:gd name="connsiteY11" fmla="*/ 299700 h 787500"/>
                <a:gd name="connsiteX12" fmla="*/ 305325 w 787500"/>
                <a:gd name="connsiteY12" fmla="*/ 219825 h 787500"/>
                <a:gd name="connsiteX13" fmla="*/ 326700 w 787500"/>
                <a:gd name="connsiteY13" fmla="*/ 204975 h 787500"/>
                <a:gd name="connsiteX14" fmla="*/ 423900 w 787500"/>
                <a:gd name="connsiteY14" fmla="*/ 183825 h 787500"/>
                <a:gd name="connsiteX15" fmla="*/ 424575 w 787500"/>
                <a:gd name="connsiteY15" fmla="*/ 183150 h 787500"/>
                <a:gd name="connsiteX16" fmla="*/ 665775 w 787500"/>
                <a:gd name="connsiteY16" fmla="*/ 424350 h 787500"/>
                <a:gd name="connsiteX17" fmla="*/ 424575 w 787500"/>
                <a:gd name="connsiteY17" fmla="*/ 66577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7500" h="787500">
                  <a:moveTo>
                    <a:pt x="393750" y="0"/>
                  </a:moveTo>
                  <a:cubicBezTo>
                    <a:pt x="176400" y="0"/>
                    <a:pt x="0" y="176175"/>
                    <a:pt x="0" y="393750"/>
                  </a:cubicBezTo>
                  <a:cubicBezTo>
                    <a:pt x="0" y="611325"/>
                    <a:pt x="176400" y="787500"/>
                    <a:pt x="393750" y="787500"/>
                  </a:cubicBezTo>
                  <a:cubicBezTo>
                    <a:pt x="611325" y="787500"/>
                    <a:pt x="787500" y="611325"/>
                    <a:pt x="787500" y="393750"/>
                  </a:cubicBezTo>
                  <a:cubicBezTo>
                    <a:pt x="787500" y="176175"/>
                    <a:pt x="611325" y="0"/>
                    <a:pt x="393750" y="0"/>
                  </a:cubicBezTo>
                  <a:close/>
                  <a:moveTo>
                    <a:pt x="424575" y="665775"/>
                  </a:moveTo>
                  <a:cubicBezTo>
                    <a:pt x="295650" y="665775"/>
                    <a:pt x="190350" y="564750"/>
                    <a:pt x="183600" y="437400"/>
                  </a:cubicBezTo>
                  <a:lnTo>
                    <a:pt x="183375" y="437400"/>
                  </a:lnTo>
                  <a:cubicBezTo>
                    <a:pt x="183150" y="426375"/>
                    <a:pt x="181800" y="418275"/>
                    <a:pt x="187650" y="407925"/>
                  </a:cubicBezTo>
                  <a:cubicBezTo>
                    <a:pt x="208800" y="370800"/>
                    <a:pt x="237600" y="394425"/>
                    <a:pt x="255375" y="373500"/>
                  </a:cubicBezTo>
                  <a:cubicBezTo>
                    <a:pt x="263700" y="363825"/>
                    <a:pt x="266400" y="350550"/>
                    <a:pt x="267075" y="337950"/>
                  </a:cubicBezTo>
                  <a:cubicBezTo>
                    <a:pt x="267525" y="325125"/>
                    <a:pt x="265950" y="312525"/>
                    <a:pt x="266625" y="299700"/>
                  </a:cubicBezTo>
                  <a:cubicBezTo>
                    <a:pt x="267975" y="269325"/>
                    <a:pt x="282375" y="239850"/>
                    <a:pt x="305325" y="219825"/>
                  </a:cubicBezTo>
                  <a:cubicBezTo>
                    <a:pt x="311850" y="214200"/>
                    <a:pt x="319050" y="209250"/>
                    <a:pt x="326700" y="204975"/>
                  </a:cubicBezTo>
                  <a:cubicBezTo>
                    <a:pt x="355950" y="188325"/>
                    <a:pt x="390375" y="180900"/>
                    <a:pt x="423900" y="183825"/>
                  </a:cubicBezTo>
                  <a:lnTo>
                    <a:pt x="424575" y="183150"/>
                  </a:lnTo>
                  <a:cubicBezTo>
                    <a:pt x="557775" y="183150"/>
                    <a:pt x="665775" y="291150"/>
                    <a:pt x="665775" y="424350"/>
                  </a:cubicBezTo>
                  <a:cubicBezTo>
                    <a:pt x="665775" y="557775"/>
                    <a:pt x="557775" y="665775"/>
                    <a:pt x="424575" y="6657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59" name="Graphic 265">
            <a:extLst>
              <a:ext uri="{FF2B5EF4-FFF2-40B4-BE49-F238E27FC236}">
                <a16:creationId xmlns:a16="http://schemas.microsoft.com/office/drawing/2014/main" id="{7CE3ED98-7E41-4B87-939C-C92ADFFB51D0}"/>
              </a:ext>
            </a:extLst>
          </p:cNvPr>
          <p:cNvGrpSpPr>
            <a:grpSpLocks noChangeAspect="1"/>
          </p:cNvGrpSpPr>
          <p:nvPr userDrawn="1"/>
        </p:nvGrpSpPr>
        <p:grpSpPr>
          <a:xfrm>
            <a:off x="5044368" y="4043096"/>
            <a:ext cx="790562" cy="790574"/>
            <a:chOff x="4730939" y="3788383"/>
            <a:chExt cx="787500" cy="787500"/>
          </a:xfrm>
          <a:solidFill>
            <a:srgbClr val="0000A4"/>
          </a:solidFill>
        </p:grpSpPr>
        <p:sp>
          <p:nvSpPr>
            <p:cNvPr id="60" name="Freeform: Shape 280">
              <a:extLst>
                <a:ext uri="{FF2B5EF4-FFF2-40B4-BE49-F238E27FC236}">
                  <a16:creationId xmlns:a16="http://schemas.microsoft.com/office/drawing/2014/main" id="{D2FE74DC-2400-4BEA-8125-31C8137A24F0}"/>
                </a:ext>
              </a:extLst>
            </p:cNvPr>
            <p:cNvSpPr/>
            <p:nvPr/>
          </p:nvSpPr>
          <p:spPr>
            <a:xfrm>
              <a:off x="4820263" y="3877933"/>
              <a:ext cx="608849" cy="608400"/>
            </a:xfrm>
            <a:custGeom>
              <a:avLst/>
              <a:gdLst>
                <a:gd name="connsiteX0" fmla="*/ 304425 w 608849"/>
                <a:gd name="connsiteY0" fmla="*/ 0 h 608400"/>
                <a:gd name="connsiteX1" fmla="*/ 0 w 608849"/>
                <a:gd name="connsiteY1" fmla="*/ 304200 h 608400"/>
                <a:gd name="connsiteX2" fmla="*/ 304425 w 608849"/>
                <a:gd name="connsiteY2" fmla="*/ 608400 h 608400"/>
                <a:gd name="connsiteX3" fmla="*/ 608850 w 608849"/>
                <a:gd name="connsiteY3" fmla="*/ 304200 h 608400"/>
                <a:gd name="connsiteX4" fmla="*/ 304425 w 608849"/>
                <a:gd name="connsiteY4" fmla="*/ 0 h 608400"/>
                <a:gd name="connsiteX5" fmla="*/ 336150 w 608849"/>
                <a:gd name="connsiteY5" fmla="*/ 77625 h 608400"/>
                <a:gd name="connsiteX6" fmla="*/ 362925 w 608849"/>
                <a:gd name="connsiteY6" fmla="*/ 112500 h 608400"/>
                <a:gd name="connsiteX7" fmla="*/ 257175 w 608849"/>
                <a:gd name="connsiteY7" fmla="*/ 193725 h 608400"/>
                <a:gd name="connsiteX8" fmla="*/ 230400 w 608849"/>
                <a:gd name="connsiteY8" fmla="*/ 158850 h 608400"/>
                <a:gd name="connsiteX9" fmla="*/ 336150 w 608849"/>
                <a:gd name="connsiteY9" fmla="*/ 77625 h 608400"/>
                <a:gd name="connsiteX10" fmla="*/ 377775 w 608849"/>
                <a:gd name="connsiteY10" fmla="*/ 480600 h 608400"/>
                <a:gd name="connsiteX11" fmla="*/ 286875 w 608849"/>
                <a:gd name="connsiteY11" fmla="*/ 511875 h 608400"/>
                <a:gd name="connsiteX12" fmla="*/ 257400 w 608849"/>
                <a:gd name="connsiteY12" fmla="*/ 423225 h 608400"/>
                <a:gd name="connsiteX13" fmla="*/ 321075 w 608849"/>
                <a:gd name="connsiteY13" fmla="*/ 292500 h 608400"/>
                <a:gd name="connsiteX14" fmla="*/ 319275 w 608849"/>
                <a:gd name="connsiteY14" fmla="*/ 274050 h 608400"/>
                <a:gd name="connsiteX15" fmla="*/ 275175 w 608849"/>
                <a:gd name="connsiteY15" fmla="*/ 216900 h 608400"/>
                <a:gd name="connsiteX16" fmla="*/ 380700 w 608849"/>
                <a:gd name="connsiteY16" fmla="*/ 135675 h 608400"/>
                <a:gd name="connsiteX17" fmla="*/ 428850 w 608849"/>
                <a:gd name="connsiteY17" fmla="*/ 198225 h 608400"/>
                <a:gd name="connsiteX18" fmla="*/ 385425 w 608849"/>
                <a:gd name="connsiteY18" fmla="*/ 267300 h 608400"/>
                <a:gd name="connsiteX19" fmla="*/ 445275 w 608849"/>
                <a:gd name="connsiteY19" fmla="*/ 342225 h 608400"/>
                <a:gd name="connsiteX20" fmla="*/ 377775 w 608849"/>
                <a:gd name="connsiteY20" fmla="*/ 480600 h 608400"/>
                <a:gd name="connsiteX21" fmla="*/ 462825 w 608849"/>
                <a:gd name="connsiteY21" fmla="*/ 306000 h 608400"/>
                <a:gd name="connsiteX22" fmla="*/ 458775 w 608849"/>
                <a:gd name="connsiteY22" fmla="*/ 314550 h 608400"/>
                <a:gd name="connsiteX23" fmla="*/ 414900 w 608849"/>
                <a:gd name="connsiteY23" fmla="*/ 267075 h 608400"/>
                <a:gd name="connsiteX24" fmla="*/ 447525 w 608849"/>
                <a:gd name="connsiteY24" fmla="*/ 222075 h 608400"/>
                <a:gd name="connsiteX25" fmla="*/ 455625 w 608849"/>
                <a:gd name="connsiteY25" fmla="*/ 232650 h 608400"/>
                <a:gd name="connsiteX26" fmla="*/ 462825 w 608849"/>
                <a:gd name="connsiteY26" fmla="*/ 306000 h 60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8849" h="608400">
                  <a:moveTo>
                    <a:pt x="304425" y="0"/>
                  </a:moveTo>
                  <a:cubicBezTo>
                    <a:pt x="136575" y="0"/>
                    <a:pt x="0" y="136575"/>
                    <a:pt x="0" y="304200"/>
                  </a:cubicBezTo>
                  <a:cubicBezTo>
                    <a:pt x="0" y="472050"/>
                    <a:pt x="136575" y="608400"/>
                    <a:pt x="304425" y="608400"/>
                  </a:cubicBezTo>
                  <a:cubicBezTo>
                    <a:pt x="472275" y="608400"/>
                    <a:pt x="608850" y="472050"/>
                    <a:pt x="608850" y="304200"/>
                  </a:cubicBezTo>
                  <a:cubicBezTo>
                    <a:pt x="608850" y="136350"/>
                    <a:pt x="472275" y="0"/>
                    <a:pt x="304425" y="0"/>
                  </a:cubicBezTo>
                  <a:close/>
                  <a:moveTo>
                    <a:pt x="336150" y="77625"/>
                  </a:moveTo>
                  <a:lnTo>
                    <a:pt x="362925" y="112500"/>
                  </a:lnTo>
                  <a:lnTo>
                    <a:pt x="257175" y="193725"/>
                  </a:lnTo>
                  <a:lnTo>
                    <a:pt x="230400" y="158850"/>
                  </a:lnTo>
                  <a:lnTo>
                    <a:pt x="336150" y="77625"/>
                  </a:lnTo>
                  <a:close/>
                  <a:moveTo>
                    <a:pt x="377775" y="480600"/>
                  </a:moveTo>
                  <a:cubicBezTo>
                    <a:pt x="361350" y="514125"/>
                    <a:pt x="320175" y="528975"/>
                    <a:pt x="286875" y="511875"/>
                  </a:cubicBezTo>
                  <a:cubicBezTo>
                    <a:pt x="254700" y="495450"/>
                    <a:pt x="241425" y="456075"/>
                    <a:pt x="257400" y="423225"/>
                  </a:cubicBezTo>
                  <a:lnTo>
                    <a:pt x="321075" y="292500"/>
                  </a:lnTo>
                  <a:cubicBezTo>
                    <a:pt x="324000" y="286425"/>
                    <a:pt x="323325" y="279450"/>
                    <a:pt x="319275" y="274050"/>
                  </a:cubicBezTo>
                  <a:lnTo>
                    <a:pt x="275175" y="216900"/>
                  </a:lnTo>
                  <a:lnTo>
                    <a:pt x="380700" y="135675"/>
                  </a:lnTo>
                  <a:lnTo>
                    <a:pt x="428850" y="198225"/>
                  </a:lnTo>
                  <a:cubicBezTo>
                    <a:pt x="403200" y="210600"/>
                    <a:pt x="385425" y="236925"/>
                    <a:pt x="385425" y="267300"/>
                  </a:cubicBezTo>
                  <a:cubicBezTo>
                    <a:pt x="385425" y="303750"/>
                    <a:pt x="411075" y="334350"/>
                    <a:pt x="445275" y="342225"/>
                  </a:cubicBezTo>
                  <a:lnTo>
                    <a:pt x="377775" y="480600"/>
                  </a:lnTo>
                  <a:close/>
                  <a:moveTo>
                    <a:pt x="462825" y="306000"/>
                  </a:moveTo>
                  <a:lnTo>
                    <a:pt x="458775" y="314550"/>
                  </a:lnTo>
                  <a:cubicBezTo>
                    <a:pt x="434250" y="312750"/>
                    <a:pt x="414900" y="292275"/>
                    <a:pt x="414900" y="267075"/>
                  </a:cubicBezTo>
                  <a:cubicBezTo>
                    <a:pt x="414900" y="246150"/>
                    <a:pt x="428625" y="228375"/>
                    <a:pt x="447525" y="222075"/>
                  </a:cubicBezTo>
                  <a:lnTo>
                    <a:pt x="455625" y="232650"/>
                  </a:lnTo>
                  <a:cubicBezTo>
                    <a:pt x="471600" y="253800"/>
                    <a:pt x="474525" y="282150"/>
                    <a:pt x="462825" y="3060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61" name="Freeform: Shape 281">
              <a:extLst>
                <a:ext uri="{FF2B5EF4-FFF2-40B4-BE49-F238E27FC236}">
                  <a16:creationId xmlns:a16="http://schemas.microsoft.com/office/drawing/2014/main" id="{815FF617-5164-43C8-92AA-DA458A55FD02}"/>
                </a:ext>
              </a:extLst>
            </p:cNvPr>
            <p:cNvSpPr/>
            <p:nvPr/>
          </p:nvSpPr>
          <p:spPr>
            <a:xfrm>
              <a:off x="4730939" y="3788383"/>
              <a:ext cx="787500" cy="787500"/>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393750 w 787500"/>
                <a:gd name="connsiteY5" fmla="*/ 727200 h 787500"/>
                <a:gd name="connsiteX6" fmla="*/ 60075 w 787500"/>
                <a:gd name="connsiteY6" fmla="*/ 393750 h 787500"/>
                <a:gd name="connsiteX7" fmla="*/ 393750 w 787500"/>
                <a:gd name="connsiteY7" fmla="*/ 60300 h 787500"/>
                <a:gd name="connsiteX8" fmla="*/ 727425 w 787500"/>
                <a:gd name="connsiteY8" fmla="*/ 393750 h 787500"/>
                <a:gd name="connsiteX9" fmla="*/ 393750 w 787500"/>
                <a:gd name="connsiteY9" fmla="*/ 72720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500" h="787500">
                  <a:moveTo>
                    <a:pt x="393750" y="0"/>
                  </a:moveTo>
                  <a:cubicBezTo>
                    <a:pt x="176400" y="0"/>
                    <a:pt x="0" y="176175"/>
                    <a:pt x="0" y="393750"/>
                  </a:cubicBezTo>
                  <a:cubicBezTo>
                    <a:pt x="0" y="611325"/>
                    <a:pt x="176400" y="787500"/>
                    <a:pt x="393750" y="787500"/>
                  </a:cubicBezTo>
                  <a:cubicBezTo>
                    <a:pt x="611100" y="787500"/>
                    <a:pt x="787500" y="611325"/>
                    <a:pt x="787500" y="393750"/>
                  </a:cubicBezTo>
                  <a:cubicBezTo>
                    <a:pt x="787500" y="176400"/>
                    <a:pt x="611100" y="0"/>
                    <a:pt x="393750" y="0"/>
                  </a:cubicBezTo>
                  <a:close/>
                  <a:moveTo>
                    <a:pt x="393750" y="727200"/>
                  </a:moveTo>
                  <a:cubicBezTo>
                    <a:pt x="209925" y="727200"/>
                    <a:pt x="60075" y="577575"/>
                    <a:pt x="60075" y="393750"/>
                  </a:cubicBezTo>
                  <a:cubicBezTo>
                    <a:pt x="60075" y="209925"/>
                    <a:pt x="209700" y="60300"/>
                    <a:pt x="393750" y="60300"/>
                  </a:cubicBezTo>
                  <a:cubicBezTo>
                    <a:pt x="577800" y="60300"/>
                    <a:pt x="727425" y="209925"/>
                    <a:pt x="727425" y="393750"/>
                  </a:cubicBezTo>
                  <a:cubicBezTo>
                    <a:pt x="727425" y="577575"/>
                    <a:pt x="577575" y="727200"/>
                    <a:pt x="393750" y="7272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62" name="Graphic 266">
            <a:extLst>
              <a:ext uri="{FF2B5EF4-FFF2-40B4-BE49-F238E27FC236}">
                <a16:creationId xmlns:a16="http://schemas.microsoft.com/office/drawing/2014/main" id="{1DED7419-1B0F-4814-93A2-F44EFF1490C8}"/>
              </a:ext>
            </a:extLst>
          </p:cNvPr>
          <p:cNvGrpSpPr>
            <a:grpSpLocks noChangeAspect="1"/>
          </p:cNvGrpSpPr>
          <p:nvPr userDrawn="1"/>
        </p:nvGrpSpPr>
        <p:grpSpPr>
          <a:xfrm>
            <a:off x="6379044" y="4043096"/>
            <a:ext cx="790562" cy="790574"/>
            <a:chOff x="6060447" y="3788383"/>
            <a:chExt cx="787500" cy="787500"/>
          </a:xfrm>
          <a:solidFill>
            <a:srgbClr val="0000A4"/>
          </a:solidFill>
        </p:grpSpPr>
        <p:sp>
          <p:nvSpPr>
            <p:cNvPr id="63" name="Freeform: Shape 286">
              <a:extLst>
                <a:ext uri="{FF2B5EF4-FFF2-40B4-BE49-F238E27FC236}">
                  <a16:creationId xmlns:a16="http://schemas.microsoft.com/office/drawing/2014/main" id="{55B6CFA3-B635-4B78-B37D-81A63E17187E}"/>
                </a:ext>
              </a:extLst>
            </p:cNvPr>
            <p:cNvSpPr/>
            <p:nvPr/>
          </p:nvSpPr>
          <p:spPr>
            <a:xfrm>
              <a:off x="6349797" y="4208457"/>
              <a:ext cx="208799" cy="208800"/>
            </a:xfrm>
            <a:custGeom>
              <a:avLst/>
              <a:gdLst>
                <a:gd name="connsiteX0" fmla="*/ 104400 w 208799"/>
                <a:gd name="connsiteY0" fmla="*/ 0 h 208800"/>
                <a:gd name="connsiteX1" fmla="*/ 0 w 208799"/>
                <a:gd name="connsiteY1" fmla="*/ 104400 h 208800"/>
                <a:gd name="connsiteX2" fmla="*/ 104400 w 208799"/>
                <a:gd name="connsiteY2" fmla="*/ 208800 h 208800"/>
                <a:gd name="connsiteX3" fmla="*/ 208800 w 208799"/>
                <a:gd name="connsiteY3" fmla="*/ 104400 h 208800"/>
                <a:gd name="connsiteX4" fmla="*/ 104400 w 208799"/>
                <a:gd name="connsiteY4" fmla="*/ 0 h 208800"/>
                <a:gd name="connsiteX5" fmla="*/ 104400 w 208799"/>
                <a:gd name="connsiteY5" fmla="*/ 151650 h 208800"/>
                <a:gd name="connsiteX6" fmla="*/ 56925 w 208799"/>
                <a:gd name="connsiteY6" fmla="*/ 104175 h 208800"/>
                <a:gd name="connsiteX7" fmla="*/ 104400 w 208799"/>
                <a:gd name="connsiteY7" fmla="*/ 56925 h 208800"/>
                <a:gd name="connsiteX8" fmla="*/ 151875 w 208799"/>
                <a:gd name="connsiteY8" fmla="*/ 104400 h 208800"/>
                <a:gd name="connsiteX9" fmla="*/ 104400 w 208799"/>
                <a:gd name="connsiteY9" fmla="*/ 151650 h 20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799" h="208800">
                  <a:moveTo>
                    <a:pt x="104400" y="0"/>
                  </a:moveTo>
                  <a:cubicBezTo>
                    <a:pt x="46800" y="0"/>
                    <a:pt x="0" y="46800"/>
                    <a:pt x="0" y="104400"/>
                  </a:cubicBezTo>
                  <a:cubicBezTo>
                    <a:pt x="0" y="162000"/>
                    <a:pt x="46800" y="208800"/>
                    <a:pt x="104400" y="208800"/>
                  </a:cubicBezTo>
                  <a:cubicBezTo>
                    <a:pt x="162000" y="208800"/>
                    <a:pt x="208800" y="162000"/>
                    <a:pt x="208800" y="104400"/>
                  </a:cubicBezTo>
                  <a:cubicBezTo>
                    <a:pt x="208800" y="46800"/>
                    <a:pt x="162000" y="0"/>
                    <a:pt x="104400" y="0"/>
                  </a:cubicBezTo>
                  <a:close/>
                  <a:moveTo>
                    <a:pt x="104400" y="151650"/>
                  </a:moveTo>
                  <a:cubicBezTo>
                    <a:pt x="78300" y="151650"/>
                    <a:pt x="56925" y="130500"/>
                    <a:pt x="56925" y="104175"/>
                  </a:cubicBezTo>
                  <a:cubicBezTo>
                    <a:pt x="56925" y="77850"/>
                    <a:pt x="78300" y="56925"/>
                    <a:pt x="104400" y="56925"/>
                  </a:cubicBezTo>
                  <a:cubicBezTo>
                    <a:pt x="130500" y="56925"/>
                    <a:pt x="151875" y="78075"/>
                    <a:pt x="151875" y="104400"/>
                  </a:cubicBezTo>
                  <a:cubicBezTo>
                    <a:pt x="151875" y="130725"/>
                    <a:pt x="130500" y="151650"/>
                    <a:pt x="104400" y="1516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64" name="Freeform: Shape 287">
              <a:extLst>
                <a:ext uri="{FF2B5EF4-FFF2-40B4-BE49-F238E27FC236}">
                  <a16:creationId xmlns:a16="http://schemas.microsoft.com/office/drawing/2014/main" id="{32FA65A4-9604-4D91-B327-87A1542789C0}"/>
                </a:ext>
              </a:extLst>
            </p:cNvPr>
            <p:cNvSpPr/>
            <p:nvPr/>
          </p:nvSpPr>
          <p:spPr>
            <a:xfrm>
              <a:off x="6060447" y="3788383"/>
              <a:ext cx="787500" cy="787500"/>
            </a:xfrm>
            <a:custGeom>
              <a:avLst/>
              <a:gdLst>
                <a:gd name="connsiteX0" fmla="*/ 393750 w 787500"/>
                <a:gd name="connsiteY0" fmla="*/ 0 h 787500"/>
                <a:gd name="connsiteX1" fmla="*/ 390825 w 787500"/>
                <a:gd name="connsiteY1" fmla="*/ 0 h 787500"/>
                <a:gd name="connsiteX2" fmla="*/ 385650 w 787500"/>
                <a:gd name="connsiteY2" fmla="*/ 2700 h 787500"/>
                <a:gd name="connsiteX3" fmla="*/ 366525 w 787500"/>
                <a:gd name="connsiteY3" fmla="*/ 29700 h 787500"/>
                <a:gd name="connsiteX4" fmla="*/ 381150 w 787500"/>
                <a:gd name="connsiteY4" fmla="*/ 72450 h 787500"/>
                <a:gd name="connsiteX5" fmla="*/ 399150 w 787500"/>
                <a:gd name="connsiteY5" fmla="*/ 81225 h 787500"/>
                <a:gd name="connsiteX6" fmla="*/ 401625 w 787500"/>
                <a:gd name="connsiteY6" fmla="*/ 81900 h 787500"/>
                <a:gd name="connsiteX7" fmla="*/ 427275 w 787500"/>
                <a:gd name="connsiteY7" fmla="*/ 101250 h 787500"/>
                <a:gd name="connsiteX8" fmla="*/ 433125 w 787500"/>
                <a:gd name="connsiteY8" fmla="*/ 135675 h 787500"/>
                <a:gd name="connsiteX9" fmla="*/ 413775 w 787500"/>
                <a:gd name="connsiteY9" fmla="*/ 163575 h 787500"/>
                <a:gd name="connsiteX10" fmla="*/ 405675 w 787500"/>
                <a:gd name="connsiteY10" fmla="*/ 166050 h 787500"/>
                <a:gd name="connsiteX11" fmla="*/ 393525 w 787500"/>
                <a:gd name="connsiteY11" fmla="*/ 159525 h 787500"/>
                <a:gd name="connsiteX12" fmla="*/ 397575 w 787500"/>
                <a:gd name="connsiteY12" fmla="*/ 139275 h 787500"/>
                <a:gd name="connsiteX13" fmla="*/ 404550 w 787500"/>
                <a:gd name="connsiteY13" fmla="*/ 129375 h 787500"/>
                <a:gd name="connsiteX14" fmla="*/ 402525 w 787500"/>
                <a:gd name="connsiteY14" fmla="*/ 117225 h 787500"/>
                <a:gd name="connsiteX15" fmla="*/ 392400 w 787500"/>
                <a:gd name="connsiteY15" fmla="*/ 110025 h 787500"/>
                <a:gd name="connsiteX16" fmla="*/ 390375 w 787500"/>
                <a:gd name="connsiteY16" fmla="*/ 109350 h 787500"/>
                <a:gd name="connsiteX17" fmla="*/ 362700 w 787500"/>
                <a:gd name="connsiteY17" fmla="*/ 95175 h 787500"/>
                <a:gd name="connsiteX18" fmla="*/ 338400 w 787500"/>
                <a:gd name="connsiteY18" fmla="*/ 23400 h 787500"/>
                <a:gd name="connsiteX19" fmla="*/ 346275 w 787500"/>
                <a:gd name="connsiteY19" fmla="*/ 3150 h 787500"/>
                <a:gd name="connsiteX20" fmla="*/ 0 w 787500"/>
                <a:gd name="connsiteY20" fmla="*/ 393750 h 787500"/>
                <a:gd name="connsiteX21" fmla="*/ 393750 w 787500"/>
                <a:gd name="connsiteY21" fmla="*/ 787500 h 787500"/>
                <a:gd name="connsiteX22" fmla="*/ 787500 w 787500"/>
                <a:gd name="connsiteY22" fmla="*/ 393750 h 787500"/>
                <a:gd name="connsiteX23" fmla="*/ 393750 w 787500"/>
                <a:gd name="connsiteY23" fmla="*/ 0 h 787500"/>
                <a:gd name="connsiteX24" fmla="*/ 229725 w 787500"/>
                <a:gd name="connsiteY24" fmla="*/ 290925 h 787500"/>
                <a:gd name="connsiteX25" fmla="*/ 215100 w 787500"/>
                <a:gd name="connsiteY25" fmla="*/ 305550 h 787500"/>
                <a:gd name="connsiteX26" fmla="*/ 200475 w 787500"/>
                <a:gd name="connsiteY26" fmla="*/ 290925 h 787500"/>
                <a:gd name="connsiteX27" fmla="*/ 272250 w 787500"/>
                <a:gd name="connsiteY27" fmla="*/ 219150 h 787500"/>
                <a:gd name="connsiteX28" fmla="*/ 344025 w 787500"/>
                <a:gd name="connsiteY28" fmla="*/ 290925 h 787500"/>
                <a:gd name="connsiteX29" fmla="*/ 329400 w 787500"/>
                <a:gd name="connsiteY29" fmla="*/ 305550 h 787500"/>
                <a:gd name="connsiteX30" fmla="*/ 314775 w 787500"/>
                <a:gd name="connsiteY30" fmla="*/ 290925 h 787500"/>
                <a:gd name="connsiteX31" fmla="*/ 272250 w 787500"/>
                <a:gd name="connsiteY31" fmla="*/ 248400 h 787500"/>
                <a:gd name="connsiteX32" fmla="*/ 229725 w 787500"/>
                <a:gd name="connsiteY32" fmla="*/ 290925 h 787500"/>
                <a:gd name="connsiteX33" fmla="*/ 393750 w 787500"/>
                <a:gd name="connsiteY33" fmla="*/ 657900 h 787500"/>
                <a:gd name="connsiteX34" fmla="*/ 260100 w 787500"/>
                <a:gd name="connsiteY34" fmla="*/ 524250 h 787500"/>
                <a:gd name="connsiteX35" fmla="*/ 393750 w 787500"/>
                <a:gd name="connsiteY35" fmla="*/ 390600 h 787500"/>
                <a:gd name="connsiteX36" fmla="*/ 527400 w 787500"/>
                <a:gd name="connsiteY36" fmla="*/ 524250 h 787500"/>
                <a:gd name="connsiteX37" fmla="*/ 393750 w 787500"/>
                <a:gd name="connsiteY37" fmla="*/ 657900 h 787500"/>
                <a:gd name="connsiteX38" fmla="*/ 572400 w 787500"/>
                <a:gd name="connsiteY38" fmla="*/ 305550 h 787500"/>
                <a:gd name="connsiteX39" fmla="*/ 557775 w 787500"/>
                <a:gd name="connsiteY39" fmla="*/ 290925 h 787500"/>
                <a:gd name="connsiteX40" fmla="*/ 515250 w 787500"/>
                <a:gd name="connsiteY40" fmla="*/ 248400 h 787500"/>
                <a:gd name="connsiteX41" fmla="*/ 472725 w 787500"/>
                <a:gd name="connsiteY41" fmla="*/ 290925 h 787500"/>
                <a:gd name="connsiteX42" fmla="*/ 458100 w 787500"/>
                <a:gd name="connsiteY42" fmla="*/ 305550 h 787500"/>
                <a:gd name="connsiteX43" fmla="*/ 443475 w 787500"/>
                <a:gd name="connsiteY43" fmla="*/ 290925 h 787500"/>
                <a:gd name="connsiteX44" fmla="*/ 515250 w 787500"/>
                <a:gd name="connsiteY44" fmla="*/ 219150 h 787500"/>
                <a:gd name="connsiteX45" fmla="*/ 587025 w 787500"/>
                <a:gd name="connsiteY45" fmla="*/ 290925 h 787500"/>
                <a:gd name="connsiteX46" fmla="*/ 572400 w 787500"/>
                <a:gd name="connsiteY46" fmla="*/ 3055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87500" h="787500">
                  <a:moveTo>
                    <a:pt x="393750" y="0"/>
                  </a:moveTo>
                  <a:cubicBezTo>
                    <a:pt x="392850" y="0"/>
                    <a:pt x="391725" y="0"/>
                    <a:pt x="390825" y="0"/>
                  </a:cubicBezTo>
                  <a:cubicBezTo>
                    <a:pt x="389025" y="900"/>
                    <a:pt x="387450" y="1575"/>
                    <a:pt x="385650" y="2700"/>
                  </a:cubicBezTo>
                  <a:cubicBezTo>
                    <a:pt x="375975" y="8775"/>
                    <a:pt x="369225" y="18450"/>
                    <a:pt x="366525" y="29700"/>
                  </a:cubicBezTo>
                  <a:cubicBezTo>
                    <a:pt x="362925" y="45675"/>
                    <a:pt x="368550" y="62100"/>
                    <a:pt x="381150" y="72450"/>
                  </a:cubicBezTo>
                  <a:cubicBezTo>
                    <a:pt x="386325" y="76725"/>
                    <a:pt x="392400" y="79650"/>
                    <a:pt x="399150" y="81225"/>
                  </a:cubicBezTo>
                  <a:cubicBezTo>
                    <a:pt x="400050" y="81450"/>
                    <a:pt x="400725" y="81675"/>
                    <a:pt x="401625" y="81900"/>
                  </a:cubicBezTo>
                  <a:cubicBezTo>
                    <a:pt x="412200" y="85050"/>
                    <a:pt x="421200" y="91800"/>
                    <a:pt x="427275" y="101250"/>
                  </a:cubicBezTo>
                  <a:cubicBezTo>
                    <a:pt x="433800" y="111600"/>
                    <a:pt x="435825" y="123750"/>
                    <a:pt x="433125" y="135675"/>
                  </a:cubicBezTo>
                  <a:cubicBezTo>
                    <a:pt x="430425" y="147150"/>
                    <a:pt x="423675" y="157050"/>
                    <a:pt x="413775" y="163575"/>
                  </a:cubicBezTo>
                  <a:cubicBezTo>
                    <a:pt x="411300" y="165150"/>
                    <a:pt x="408600" y="166050"/>
                    <a:pt x="405675" y="166050"/>
                  </a:cubicBezTo>
                  <a:cubicBezTo>
                    <a:pt x="400950" y="166050"/>
                    <a:pt x="396225" y="163800"/>
                    <a:pt x="393525" y="159525"/>
                  </a:cubicBezTo>
                  <a:cubicBezTo>
                    <a:pt x="389025" y="152775"/>
                    <a:pt x="390825" y="143775"/>
                    <a:pt x="397575" y="139275"/>
                  </a:cubicBezTo>
                  <a:cubicBezTo>
                    <a:pt x="401175" y="137025"/>
                    <a:pt x="403425" y="133425"/>
                    <a:pt x="404550" y="129375"/>
                  </a:cubicBezTo>
                  <a:cubicBezTo>
                    <a:pt x="405450" y="125100"/>
                    <a:pt x="404775" y="120825"/>
                    <a:pt x="402525" y="117225"/>
                  </a:cubicBezTo>
                  <a:cubicBezTo>
                    <a:pt x="400275" y="113625"/>
                    <a:pt x="396675" y="110925"/>
                    <a:pt x="392400" y="110025"/>
                  </a:cubicBezTo>
                  <a:cubicBezTo>
                    <a:pt x="391725" y="109800"/>
                    <a:pt x="391050" y="109575"/>
                    <a:pt x="390375" y="109350"/>
                  </a:cubicBezTo>
                  <a:cubicBezTo>
                    <a:pt x="380250" y="106650"/>
                    <a:pt x="370575" y="101700"/>
                    <a:pt x="362700" y="95175"/>
                  </a:cubicBezTo>
                  <a:cubicBezTo>
                    <a:pt x="341550" y="77625"/>
                    <a:pt x="332325" y="50175"/>
                    <a:pt x="338400" y="23400"/>
                  </a:cubicBezTo>
                  <a:cubicBezTo>
                    <a:pt x="339975" y="16200"/>
                    <a:pt x="342675" y="9225"/>
                    <a:pt x="346275" y="3150"/>
                  </a:cubicBezTo>
                  <a:cubicBezTo>
                    <a:pt x="150975" y="26325"/>
                    <a:pt x="0" y="192375"/>
                    <a:pt x="0" y="393750"/>
                  </a:cubicBezTo>
                  <a:cubicBezTo>
                    <a:pt x="0" y="611100"/>
                    <a:pt x="176400" y="787500"/>
                    <a:pt x="393750" y="787500"/>
                  </a:cubicBezTo>
                  <a:cubicBezTo>
                    <a:pt x="611100" y="787500"/>
                    <a:pt x="787500" y="611100"/>
                    <a:pt x="787500" y="393750"/>
                  </a:cubicBezTo>
                  <a:cubicBezTo>
                    <a:pt x="787500" y="176400"/>
                    <a:pt x="611100" y="0"/>
                    <a:pt x="393750" y="0"/>
                  </a:cubicBezTo>
                  <a:close/>
                  <a:moveTo>
                    <a:pt x="229725" y="290925"/>
                  </a:moveTo>
                  <a:cubicBezTo>
                    <a:pt x="229725" y="299025"/>
                    <a:pt x="223200" y="305550"/>
                    <a:pt x="215100" y="305550"/>
                  </a:cubicBezTo>
                  <a:cubicBezTo>
                    <a:pt x="207000" y="305550"/>
                    <a:pt x="200475" y="299025"/>
                    <a:pt x="200475" y="290925"/>
                  </a:cubicBezTo>
                  <a:cubicBezTo>
                    <a:pt x="200475" y="251325"/>
                    <a:pt x="232650" y="219150"/>
                    <a:pt x="272250" y="219150"/>
                  </a:cubicBezTo>
                  <a:cubicBezTo>
                    <a:pt x="311850" y="219150"/>
                    <a:pt x="344025" y="251325"/>
                    <a:pt x="344025" y="290925"/>
                  </a:cubicBezTo>
                  <a:cubicBezTo>
                    <a:pt x="344025" y="299025"/>
                    <a:pt x="337500" y="305550"/>
                    <a:pt x="329400" y="305550"/>
                  </a:cubicBezTo>
                  <a:cubicBezTo>
                    <a:pt x="321300" y="305550"/>
                    <a:pt x="314775" y="299025"/>
                    <a:pt x="314775" y="290925"/>
                  </a:cubicBezTo>
                  <a:cubicBezTo>
                    <a:pt x="314775" y="267525"/>
                    <a:pt x="295650" y="248400"/>
                    <a:pt x="272250" y="248400"/>
                  </a:cubicBezTo>
                  <a:cubicBezTo>
                    <a:pt x="248625" y="248400"/>
                    <a:pt x="229725" y="267525"/>
                    <a:pt x="229725" y="290925"/>
                  </a:cubicBezTo>
                  <a:close/>
                  <a:moveTo>
                    <a:pt x="393750" y="657900"/>
                  </a:moveTo>
                  <a:cubicBezTo>
                    <a:pt x="320175" y="657900"/>
                    <a:pt x="260100" y="598050"/>
                    <a:pt x="260100" y="524250"/>
                  </a:cubicBezTo>
                  <a:cubicBezTo>
                    <a:pt x="260100" y="450675"/>
                    <a:pt x="319950" y="390600"/>
                    <a:pt x="393750" y="390600"/>
                  </a:cubicBezTo>
                  <a:cubicBezTo>
                    <a:pt x="467325" y="390600"/>
                    <a:pt x="527400" y="450450"/>
                    <a:pt x="527400" y="524250"/>
                  </a:cubicBezTo>
                  <a:cubicBezTo>
                    <a:pt x="527400" y="598050"/>
                    <a:pt x="467325" y="657900"/>
                    <a:pt x="393750" y="657900"/>
                  </a:cubicBezTo>
                  <a:close/>
                  <a:moveTo>
                    <a:pt x="572400" y="305550"/>
                  </a:moveTo>
                  <a:cubicBezTo>
                    <a:pt x="564300" y="305550"/>
                    <a:pt x="557775" y="299025"/>
                    <a:pt x="557775" y="290925"/>
                  </a:cubicBezTo>
                  <a:cubicBezTo>
                    <a:pt x="557775" y="267525"/>
                    <a:pt x="538650" y="248400"/>
                    <a:pt x="515250" y="248400"/>
                  </a:cubicBezTo>
                  <a:cubicBezTo>
                    <a:pt x="491850" y="248400"/>
                    <a:pt x="472725" y="267525"/>
                    <a:pt x="472725" y="290925"/>
                  </a:cubicBezTo>
                  <a:cubicBezTo>
                    <a:pt x="472725" y="299025"/>
                    <a:pt x="466200" y="305550"/>
                    <a:pt x="458100" y="305550"/>
                  </a:cubicBezTo>
                  <a:cubicBezTo>
                    <a:pt x="450000" y="305550"/>
                    <a:pt x="443475" y="299025"/>
                    <a:pt x="443475" y="290925"/>
                  </a:cubicBezTo>
                  <a:cubicBezTo>
                    <a:pt x="443475" y="251325"/>
                    <a:pt x="475650" y="219150"/>
                    <a:pt x="515250" y="219150"/>
                  </a:cubicBezTo>
                  <a:cubicBezTo>
                    <a:pt x="554850" y="219150"/>
                    <a:pt x="587025" y="251325"/>
                    <a:pt x="587025" y="290925"/>
                  </a:cubicBezTo>
                  <a:cubicBezTo>
                    <a:pt x="587025" y="299025"/>
                    <a:pt x="580500" y="305550"/>
                    <a:pt x="572400" y="3055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65" name="Graphic 267">
            <a:extLst>
              <a:ext uri="{FF2B5EF4-FFF2-40B4-BE49-F238E27FC236}">
                <a16:creationId xmlns:a16="http://schemas.microsoft.com/office/drawing/2014/main" id="{385AE8E0-E0E5-4330-9C17-F673BE5418FC}"/>
              </a:ext>
            </a:extLst>
          </p:cNvPr>
          <p:cNvGrpSpPr>
            <a:grpSpLocks noChangeAspect="1"/>
          </p:cNvGrpSpPr>
          <p:nvPr userDrawn="1"/>
        </p:nvGrpSpPr>
        <p:grpSpPr>
          <a:xfrm>
            <a:off x="7713720" y="4043322"/>
            <a:ext cx="790562" cy="790574"/>
            <a:chOff x="7389955" y="3788608"/>
            <a:chExt cx="787500" cy="787500"/>
          </a:xfrm>
          <a:solidFill>
            <a:srgbClr val="0000A4"/>
          </a:solidFill>
        </p:grpSpPr>
        <p:sp>
          <p:nvSpPr>
            <p:cNvPr id="66" name="Freeform: Shape 292">
              <a:extLst>
                <a:ext uri="{FF2B5EF4-FFF2-40B4-BE49-F238E27FC236}">
                  <a16:creationId xmlns:a16="http://schemas.microsoft.com/office/drawing/2014/main" id="{345A30A2-9D61-436C-8664-7F80D604CF4B}"/>
                </a:ext>
              </a:extLst>
            </p:cNvPr>
            <p:cNvSpPr/>
            <p:nvPr/>
          </p:nvSpPr>
          <p:spPr>
            <a:xfrm>
              <a:off x="7804404" y="3901107"/>
              <a:ext cx="373050" cy="531674"/>
            </a:xfrm>
            <a:custGeom>
              <a:avLst/>
              <a:gdLst>
                <a:gd name="connsiteX0" fmla="*/ 255150 w 373050"/>
                <a:gd name="connsiteY0" fmla="*/ 0 h 531674"/>
                <a:gd name="connsiteX1" fmla="*/ 0 w 373050"/>
                <a:gd name="connsiteY1" fmla="*/ 279900 h 531674"/>
                <a:gd name="connsiteX2" fmla="*/ 283050 w 373050"/>
                <a:gd name="connsiteY2" fmla="*/ 531675 h 531674"/>
                <a:gd name="connsiteX3" fmla="*/ 373050 w 373050"/>
                <a:gd name="connsiteY3" fmla="*/ 281025 h 531674"/>
                <a:gd name="connsiteX4" fmla="*/ 255150 w 373050"/>
                <a:gd name="connsiteY4" fmla="*/ 0 h 531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050" h="531674">
                  <a:moveTo>
                    <a:pt x="255150" y="0"/>
                  </a:moveTo>
                  <a:lnTo>
                    <a:pt x="0" y="279900"/>
                  </a:lnTo>
                  <a:lnTo>
                    <a:pt x="283050" y="531675"/>
                  </a:lnTo>
                  <a:cubicBezTo>
                    <a:pt x="339300" y="463500"/>
                    <a:pt x="373050" y="376200"/>
                    <a:pt x="373050" y="281025"/>
                  </a:cubicBezTo>
                  <a:cubicBezTo>
                    <a:pt x="373050" y="171000"/>
                    <a:pt x="327825" y="71325"/>
                    <a:pt x="2551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67" name="Freeform: Shape 293">
              <a:extLst>
                <a:ext uri="{FF2B5EF4-FFF2-40B4-BE49-F238E27FC236}">
                  <a16:creationId xmlns:a16="http://schemas.microsoft.com/office/drawing/2014/main" id="{27E90EDA-7481-4283-B265-829A04BEB81B}"/>
                </a:ext>
              </a:extLst>
            </p:cNvPr>
            <p:cNvSpPr/>
            <p:nvPr/>
          </p:nvSpPr>
          <p:spPr>
            <a:xfrm>
              <a:off x="7798330" y="3788608"/>
              <a:ext cx="239625" cy="355724"/>
            </a:xfrm>
            <a:custGeom>
              <a:avLst/>
              <a:gdLst>
                <a:gd name="connsiteX0" fmla="*/ 0 w 239625"/>
                <a:gd name="connsiteY0" fmla="*/ 0 h 355724"/>
                <a:gd name="connsiteX1" fmla="*/ 0 w 239625"/>
                <a:gd name="connsiteY1" fmla="*/ 355725 h 355724"/>
                <a:gd name="connsiteX2" fmla="*/ 239625 w 239625"/>
                <a:gd name="connsiteY2" fmla="*/ 92700 h 355724"/>
                <a:gd name="connsiteX3" fmla="*/ 0 w 239625"/>
                <a:gd name="connsiteY3" fmla="*/ 0 h 355724"/>
              </a:gdLst>
              <a:ahLst/>
              <a:cxnLst>
                <a:cxn ang="0">
                  <a:pos x="connsiteX0" y="connsiteY0"/>
                </a:cxn>
                <a:cxn ang="0">
                  <a:pos x="connsiteX1" y="connsiteY1"/>
                </a:cxn>
                <a:cxn ang="0">
                  <a:pos x="connsiteX2" y="connsiteY2"/>
                </a:cxn>
                <a:cxn ang="0">
                  <a:pos x="connsiteX3" y="connsiteY3"/>
                </a:cxn>
              </a:cxnLst>
              <a:rect l="l" t="t" r="r" b="b"/>
              <a:pathLst>
                <a:path w="239625" h="355724">
                  <a:moveTo>
                    <a:pt x="0" y="0"/>
                  </a:moveTo>
                  <a:lnTo>
                    <a:pt x="0" y="355725"/>
                  </a:lnTo>
                  <a:lnTo>
                    <a:pt x="239625" y="92700"/>
                  </a:lnTo>
                  <a:cubicBezTo>
                    <a:pt x="174375" y="37575"/>
                    <a:pt x="91125" y="3150"/>
                    <a:pt x="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68" name="Freeform: Shape 294">
              <a:extLst>
                <a:ext uri="{FF2B5EF4-FFF2-40B4-BE49-F238E27FC236}">
                  <a16:creationId xmlns:a16="http://schemas.microsoft.com/office/drawing/2014/main" id="{23D7A8C8-D696-4742-A6DC-4361B948A4E4}"/>
                </a:ext>
              </a:extLst>
            </p:cNvPr>
            <p:cNvSpPr/>
            <p:nvPr/>
          </p:nvSpPr>
          <p:spPr>
            <a:xfrm>
              <a:off x="7389955" y="3788608"/>
              <a:ext cx="678149" cy="787500"/>
            </a:xfrm>
            <a:custGeom>
              <a:avLst/>
              <a:gdLst>
                <a:gd name="connsiteX0" fmla="*/ 384075 w 678149"/>
                <a:gd name="connsiteY0" fmla="*/ 404550 h 787500"/>
                <a:gd name="connsiteX1" fmla="*/ 384075 w 678149"/>
                <a:gd name="connsiteY1" fmla="*/ 404550 h 787500"/>
                <a:gd name="connsiteX2" fmla="*/ 384075 w 678149"/>
                <a:gd name="connsiteY2" fmla="*/ 404550 h 787500"/>
                <a:gd name="connsiteX3" fmla="*/ 383400 w 678149"/>
                <a:gd name="connsiteY3" fmla="*/ 403875 h 787500"/>
                <a:gd name="connsiteX4" fmla="*/ 382950 w 678149"/>
                <a:gd name="connsiteY4" fmla="*/ 403425 h 787500"/>
                <a:gd name="connsiteX5" fmla="*/ 380475 w 678149"/>
                <a:gd name="connsiteY5" fmla="*/ 399600 h 787500"/>
                <a:gd name="connsiteX6" fmla="*/ 380475 w 678149"/>
                <a:gd name="connsiteY6" fmla="*/ 399375 h 787500"/>
                <a:gd name="connsiteX7" fmla="*/ 380025 w 678149"/>
                <a:gd name="connsiteY7" fmla="*/ 398250 h 787500"/>
                <a:gd name="connsiteX8" fmla="*/ 379800 w 678149"/>
                <a:gd name="connsiteY8" fmla="*/ 397800 h 787500"/>
                <a:gd name="connsiteX9" fmla="*/ 379575 w 678149"/>
                <a:gd name="connsiteY9" fmla="*/ 396900 h 787500"/>
                <a:gd name="connsiteX10" fmla="*/ 379575 w 678149"/>
                <a:gd name="connsiteY10" fmla="*/ 396450 h 787500"/>
                <a:gd name="connsiteX11" fmla="*/ 379350 w 678149"/>
                <a:gd name="connsiteY11" fmla="*/ 395550 h 787500"/>
                <a:gd name="connsiteX12" fmla="*/ 379350 w 678149"/>
                <a:gd name="connsiteY12" fmla="*/ 394875 h 787500"/>
                <a:gd name="connsiteX13" fmla="*/ 379350 w 678149"/>
                <a:gd name="connsiteY13" fmla="*/ 393975 h 787500"/>
                <a:gd name="connsiteX14" fmla="*/ 379350 w 678149"/>
                <a:gd name="connsiteY14" fmla="*/ 393750 h 787500"/>
                <a:gd name="connsiteX15" fmla="*/ 379350 w 678149"/>
                <a:gd name="connsiteY15" fmla="*/ 0 h 787500"/>
                <a:gd name="connsiteX16" fmla="*/ 0 w 678149"/>
                <a:gd name="connsiteY16" fmla="*/ 393525 h 787500"/>
                <a:gd name="connsiteX17" fmla="*/ 393750 w 678149"/>
                <a:gd name="connsiteY17" fmla="*/ 787500 h 787500"/>
                <a:gd name="connsiteX18" fmla="*/ 678150 w 678149"/>
                <a:gd name="connsiteY18" fmla="*/ 666000 h 787500"/>
                <a:gd name="connsiteX19" fmla="*/ 384075 w 678149"/>
                <a:gd name="connsiteY19" fmla="*/ 4045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8149" h="787500">
                  <a:moveTo>
                    <a:pt x="384075" y="404550"/>
                  </a:moveTo>
                  <a:cubicBezTo>
                    <a:pt x="384075" y="404325"/>
                    <a:pt x="384075" y="404325"/>
                    <a:pt x="384075" y="404550"/>
                  </a:cubicBezTo>
                  <a:cubicBezTo>
                    <a:pt x="383850" y="404325"/>
                    <a:pt x="383850" y="404325"/>
                    <a:pt x="384075" y="404550"/>
                  </a:cubicBezTo>
                  <a:cubicBezTo>
                    <a:pt x="383625" y="404325"/>
                    <a:pt x="383625" y="404100"/>
                    <a:pt x="383400" y="403875"/>
                  </a:cubicBezTo>
                  <a:cubicBezTo>
                    <a:pt x="383175" y="403650"/>
                    <a:pt x="383175" y="403650"/>
                    <a:pt x="382950" y="403425"/>
                  </a:cubicBezTo>
                  <a:cubicBezTo>
                    <a:pt x="381825" y="402300"/>
                    <a:pt x="381150" y="400950"/>
                    <a:pt x="380475" y="399600"/>
                  </a:cubicBezTo>
                  <a:cubicBezTo>
                    <a:pt x="380475" y="399600"/>
                    <a:pt x="380475" y="399375"/>
                    <a:pt x="380475" y="399375"/>
                  </a:cubicBezTo>
                  <a:cubicBezTo>
                    <a:pt x="380250" y="398925"/>
                    <a:pt x="380250" y="398700"/>
                    <a:pt x="380025" y="398250"/>
                  </a:cubicBezTo>
                  <a:cubicBezTo>
                    <a:pt x="380025" y="398025"/>
                    <a:pt x="380025" y="398025"/>
                    <a:pt x="379800" y="397800"/>
                  </a:cubicBezTo>
                  <a:cubicBezTo>
                    <a:pt x="379800" y="397575"/>
                    <a:pt x="379575" y="397125"/>
                    <a:pt x="379575" y="396900"/>
                  </a:cubicBezTo>
                  <a:cubicBezTo>
                    <a:pt x="379575" y="396675"/>
                    <a:pt x="379575" y="396450"/>
                    <a:pt x="379575" y="396450"/>
                  </a:cubicBezTo>
                  <a:cubicBezTo>
                    <a:pt x="379575" y="396225"/>
                    <a:pt x="379575" y="395775"/>
                    <a:pt x="379350" y="395550"/>
                  </a:cubicBezTo>
                  <a:cubicBezTo>
                    <a:pt x="379350" y="395325"/>
                    <a:pt x="379350" y="395100"/>
                    <a:pt x="379350" y="394875"/>
                  </a:cubicBezTo>
                  <a:cubicBezTo>
                    <a:pt x="379350" y="394650"/>
                    <a:pt x="379350" y="394200"/>
                    <a:pt x="379350" y="393975"/>
                  </a:cubicBezTo>
                  <a:cubicBezTo>
                    <a:pt x="379350" y="393975"/>
                    <a:pt x="379350" y="393750"/>
                    <a:pt x="379350" y="393750"/>
                  </a:cubicBezTo>
                  <a:lnTo>
                    <a:pt x="379350" y="0"/>
                  </a:lnTo>
                  <a:cubicBezTo>
                    <a:pt x="168525" y="7650"/>
                    <a:pt x="0" y="180900"/>
                    <a:pt x="0" y="393525"/>
                  </a:cubicBezTo>
                  <a:cubicBezTo>
                    <a:pt x="0" y="611100"/>
                    <a:pt x="176400" y="787500"/>
                    <a:pt x="393750" y="787500"/>
                  </a:cubicBezTo>
                  <a:cubicBezTo>
                    <a:pt x="505575" y="787500"/>
                    <a:pt x="606375" y="740925"/>
                    <a:pt x="678150" y="666000"/>
                  </a:cubicBezTo>
                  <a:lnTo>
                    <a:pt x="384075" y="4045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69" name="Graphic 268">
            <a:extLst>
              <a:ext uri="{FF2B5EF4-FFF2-40B4-BE49-F238E27FC236}">
                <a16:creationId xmlns:a16="http://schemas.microsoft.com/office/drawing/2014/main" id="{D10F28CC-F02C-4BCB-945D-17F6584E935D}"/>
              </a:ext>
            </a:extLst>
          </p:cNvPr>
          <p:cNvGrpSpPr>
            <a:grpSpLocks noChangeAspect="1"/>
          </p:cNvGrpSpPr>
          <p:nvPr userDrawn="1"/>
        </p:nvGrpSpPr>
        <p:grpSpPr>
          <a:xfrm>
            <a:off x="9048401" y="4048065"/>
            <a:ext cx="785592" cy="785603"/>
            <a:chOff x="8719465" y="3793333"/>
            <a:chExt cx="782549" cy="782549"/>
          </a:xfrm>
          <a:solidFill>
            <a:srgbClr val="0000A4"/>
          </a:solidFill>
        </p:grpSpPr>
        <p:sp>
          <p:nvSpPr>
            <p:cNvPr id="70" name="Freeform: Shape 299">
              <a:extLst>
                <a:ext uri="{FF2B5EF4-FFF2-40B4-BE49-F238E27FC236}">
                  <a16:creationId xmlns:a16="http://schemas.microsoft.com/office/drawing/2014/main" id="{D6F56D09-C481-49A9-BB4B-17FA5A766381}"/>
                </a:ext>
              </a:extLst>
            </p:cNvPr>
            <p:cNvSpPr/>
            <p:nvPr/>
          </p:nvSpPr>
          <p:spPr>
            <a:xfrm>
              <a:off x="8719465" y="3793333"/>
              <a:ext cx="782549" cy="782549"/>
            </a:xfrm>
            <a:custGeom>
              <a:avLst/>
              <a:gdLst>
                <a:gd name="connsiteX0" fmla="*/ 737100 w 782549"/>
                <a:gd name="connsiteY0" fmla="*/ 453825 h 782549"/>
                <a:gd name="connsiteX1" fmla="*/ 328725 w 782549"/>
                <a:gd name="connsiteY1" fmla="*/ 45450 h 782549"/>
                <a:gd name="connsiteX2" fmla="*/ 331200 w 782549"/>
                <a:gd name="connsiteY2" fmla="*/ 0 h 782549"/>
                <a:gd name="connsiteX3" fmla="*/ 0 w 782549"/>
                <a:gd name="connsiteY3" fmla="*/ 388800 h 782549"/>
                <a:gd name="connsiteX4" fmla="*/ 393750 w 782549"/>
                <a:gd name="connsiteY4" fmla="*/ 782550 h 782549"/>
                <a:gd name="connsiteX5" fmla="*/ 782550 w 782549"/>
                <a:gd name="connsiteY5" fmla="*/ 451125 h 782549"/>
                <a:gd name="connsiteX6" fmla="*/ 737100 w 782549"/>
                <a:gd name="connsiteY6" fmla="*/ 453825 h 78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2549" h="782549">
                  <a:moveTo>
                    <a:pt x="737100" y="453825"/>
                  </a:moveTo>
                  <a:cubicBezTo>
                    <a:pt x="511875" y="453825"/>
                    <a:pt x="328725" y="270675"/>
                    <a:pt x="328725" y="45450"/>
                  </a:cubicBezTo>
                  <a:cubicBezTo>
                    <a:pt x="328725" y="30375"/>
                    <a:pt x="329625" y="15075"/>
                    <a:pt x="331200" y="0"/>
                  </a:cubicBezTo>
                  <a:cubicBezTo>
                    <a:pt x="143550" y="29925"/>
                    <a:pt x="0" y="192600"/>
                    <a:pt x="0" y="388800"/>
                  </a:cubicBezTo>
                  <a:cubicBezTo>
                    <a:pt x="0" y="606150"/>
                    <a:pt x="176400" y="782550"/>
                    <a:pt x="393750" y="782550"/>
                  </a:cubicBezTo>
                  <a:cubicBezTo>
                    <a:pt x="589950" y="782550"/>
                    <a:pt x="752625" y="639000"/>
                    <a:pt x="782550" y="451125"/>
                  </a:cubicBezTo>
                  <a:cubicBezTo>
                    <a:pt x="767475" y="452925"/>
                    <a:pt x="752175" y="453825"/>
                    <a:pt x="737100" y="4538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71" name="Freeform: Shape 300">
              <a:extLst>
                <a:ext uri="{FF2B5EF4-FFF2-40B4-BE49-F238E27FC236}">
                  <a16:creationId xmlns:a16="http://schemas.microsoft.com/office/drawing/2014/main" id="{F4F5A947-9E8E-4C6C-8355-1B2BAD0C2E35}"/>
                </a:ext>
              </a:extLst>
            </p:cNvPr>
            <p:cNvSpPr/>
            <p:nvPr/>
          </p:nvSpPr>
          <p:spPr>
            <a:xfrm>
              <a:off x="9077440" y="3804583"/>
              <a:ext cx="413324" cy="413324"/>
            </a:xfrm>
            <a:custGeom>
              <a:avLst/>
              <a:gdLst>
                <a:gd name="connsiteX0" fmla="*/ 379125 w 413324"/>
                <a:gd name="connsiteY0" fmla="*/ 413325 h 413324"/>
                <a:gd name="connsiteX1" fmla="*/ 413325 w 413324"/>
                <a:gd name="connsiteY1" fmla="*/ 411750 h 413324"/>
                <a:gd name="connsiteX2" fmla="*/ 1575 w 413324"/>
                <a:gd name="connsiteY2" fmla="*/ 0 h 413324"/>
                <a:gd name="connsiteX3" fmla="*/ 0 w 413324"/>
                <a:gd name="connsiteY3" fmla="*/ 34200 h 413324"/>
                <a:gd name="connsiteX4" fmla="*/ 379125 w 413324"/>
                <a:gd name="connsiteY4" fmla="*/ 413325 h 41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324" h="413324">
                  <a:moveTo>
                    <a:pt x="379125" y="413325"/>
                  </a:moveTo>
                  <a:cubicBezTo>
                    <a:pt x="390375" y="413325"/>
                    <a:pt x="401850" y="412875"/>
                    <a:pt x="413325" y="411750"/>
                  </a:cubicBezTo>
                  <a:lnTo>
                    <a:pt x="1575" y="0"/>
                  </a:lnTo>
                  <a:cubicBezTo>
                    <a:pt x="450" y="11475"/>
                    <a:pt x="0" y="22950"/>
                    <a:pt x="0" y="34200"/>
                  </a:cubicBezTo>
                  <a:cubicBezTo>
                    <a:pt x="0" y="243225"/>
                    <a:pt x="170100" y="413325"/>
                    <a:pt x="379125" y="4133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72" name="Graphic 274">
            <a:extLst>
              <a:ext uri="{FF2B5EF4-FFF2-40B4-BE49-F238E27FC236}">
                <a16:creationId xmlns:a16="http://schemas.microsoft.com/office/drawing/2014/main" id="{BA2440DA-328D-47FC-98EA-224139ED07D2}"/>
              </a:ext>
            </a:extLst>
          </p:cNvPr>
          <p:cNvGrpSpPr>
            <a:grpSpLocks noChangeAspect="1"/>
          </p:cNvGrpSpPr>
          <p:nvPr userDrawn="1"/>
        </p:nvGrpSpPr>
        <p:grpSpPr>
          <a:xfrm>
            <a:off x="6382195" y="5135739"/>
            <a:ext cx="791332" cy="845915"/>
            <a:chOff x="6063585" y="4876779"/>
            <a:chExt cx="788268" cy="842625"/>
          </a:xfrm>
          <a:solidFill>
            <a:srgbClr val="0000A4"/>
          </a:solidFill>
        </p:grpSpPr>
        <p:sp>
          <p:nvSpPr>
            <p:cNvPr id="73" name="Freeform: Shape 305">
              <a:extLst>
                <a:ext uri="{FF2B5EF4-FFF2-40B4-BE49-F238E27FC236}">
                  <a16:creationId xmlns:a16="http://schemas.microsoft.com/office/drawing/2014/main" id="{561C3FD8-38B5-4F66-B287-0073FDD3D4DB}"/>
                </a:ext>
              </a:extLst>
            </p:cNvPr>
            <p:cNvSpPr/>
            <p:nvPr/>
          </p:nvSpPr>
          <p:spPr>
            <a:xfrm>
              <a:off x="6080009" y="4876779"/>
              <a:ext cx="767024" cy="408600"/>
            </a:xfrm>
            <a:custGeom>
              <a:avLst/>
              <a:gdLst>
                <a:gd name="connsiteX0" fmla="*/ 146700 w 767024"/>
                <a:gd name="connsiteY0" fmla="*/ 325125 h 408600"/>
                <a:gd name="connsiteX1" fmla="*/ 157275 w 767024"/>
                <a:gd name="connsiteY1" fmla="*/ 320625 h 408600"/>
                <a:gd name="connsiteX2" fmla="*/ 167850 w 767024"/>
                <a:gd name="connsiteY2" fmla="*/ 325125 h 408600"/>
                <a:gd name="connsiteX3" fmla="*/ 247950 w 767024"/>
                <a:gd name="connsiteY3" fmla="*/ 408600 h 408600"/>
                <a:gd name="connsiteX4" fmla="*/ 328050 w 767024"/>
                <a:gd name="connsiteY4" fmla="*/ 325125 h 408600"/>
                <a:gd name="connsiteX5" fmla="*/ 338625 w 767024"/>
                <a:gd name="connsiteY5" fmla="*/ 320625 h 408600"/>
                <a:gd name="connsiteX6" fmla="*/ 349200 w 767024"/>
                <a:gd name="connsiteY6" fmla="*/ 325125 h 408600"/>
                <a:gd name="connsiteX7" fmla="*/ 429300 w 767024"/>
                <a:gd name="connsiteY7" fmla="*/ 408600 h 408600"/>
                <a:gd name="connsiteX8" fmla="*/ 509400 w 767024"/>
                <a:gd name="connsiteY8" fmla="*/ 325125 h 408600"/>
                <a:gd name="connsiteX9" fmla="*/ 519975 w 767024"/>
                <a:gd name="connsiteY9" fmla="*/ 320625 h 408600"/>
                <a:gd name="connsiteX10" fmla="*/ 530550 w 767024"/>
                <a:gd name="connsiteY10" fmla="*/ 325125 h 408600"/>
                <a:gd name="connsiteX11" fmla="*/ 610650 w 767024"/>
                <a:gd name="connsiteY11" fmla="*/ 408600 h 408600"/>
                <a:gd name="connsiteX12" fmla="*/ 690750 w 767024"/>
                <a:gd name="connsiteY12" fmla="*/ 325125 h 408600"/>
                <a:gd name="connsiteX13" fmla="*/ 701325 w 767024"/>
                <a:gd name="connsiteY13" fmla="*/ 320625 h 408600"/>
                <a:gd name="connsiteX14" fmla="*/ 711900 w 767024"/>
                <a:gd name="connsiteY14" fmla="*/ 325125 h 408600"/>
                <a:gd name="connsiteX15" fmla="*/ 767025 w 767024"/>
                <a:gd name="connsiteY15" fmla="*/ 382500 h 408600"/>
                <a:gd name="connsiteX16" fmla="*/ 472275 w 767024"/>
                <a:gd name="connsiteY16" fmla="*/ 66375 h 408600"/>
                <a:gd name="connsiteX17" fmla="*/ 450225 w 767024"/>
                <a:gd name="connsiteY17" fmla="*/ 48375 h 408600"/>
                <a:gd name="connsiteX18" fmla="*/ 434700 w 767024"/>
                <a:gd name="connsiteY18" fmla="*/ 48375 h 408600"/>
                <a:gd name="connsiteX19" fmla="*/ 380250 w 767024"/>
                <a:gd name="connsiteY19" fmla="*/ 0 h 408600"/>
                <a:gd name="connsiteX20" fmla="*/ 379125 w 767024"/>
                <a:gd name="connsiteY20" fmla="*/ 0 h 408600"/>
                <a:gd name="connsiteX21" fmla="*/ 378000 w 767024"/>
                <a:gd name="connsiteY21" fmla="*/ 0 h 408600"/>
                <a:gd name="connsiteX22" fmla="*/ 323550 w 767024"/>
                <a:gd name="connsiteY22" fmla="*/ 48375 h 408600"/>
                <a:gd name="connsiteX23" fmla="*/ 306225 w 767024"/>
                <a:gd name="connsiteY23" fmla="*/ 48375 h 408600"/>
                <a:gd name="connsiteX24" fmla="*/ 284175 w 767024"/>
                <a:gd name="connsiteY24" fmla="*/ 66375 h 408600"/>
                <a:gd name="connsiteX25" fmla="*/ 0 w 767024"/>
                <a:gd name="connsiteY25" fmla="*/ 339075 h 408600"/>
                <a:gd name="connsiteX26" fmla="*/ 66825 w 767024"/>
                <a:gd name="connsiteY26" fmla="*/ 408600 h 408600"/>
                <a:gd name="connsiteX27" fmla="*/ 146700 w 767024"/>
                <a:gd name="connsiteY27" fmla="*/ 325125 h 408600"/>
                <a:gd name="connsiteX28" fmla="*/ 378000 w 767024"/>
                <a:gd name="connsiteY28" fmla="*/ 29250 h 408600"/>
                <a:gd name="connsiteX29" fmla="*/ 379125 w 767024"/>
                <a:gd name="connsiteY29" fmla="*/ 29250 h 408600"/>
                <a:gd name="connsiteX30" fmla="*/ 380250 w 767024"/>
                <a:gd name="connsiteY30" fmla="*/ 29250 h 408600"/>
                <a:gd name="connsiteX31" fmla="*/ 405000 w 767024"/>
                <a:gd name="connsiteY31" fmla="*/ 48375 h 408600"/>
                <a:gd name="connsiteX32" fmla="*/ 353475 w 767024"/>
                <a:gd name="connsiteY32" fmla="*/ 48375 h 408600"/>
                <a:gd name="connsiteX33" fmla="*/ 378000 w 767024"/>
                <a:gd name="connsiteY33" fmla="*/ 29250 h 40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7024" h="408600">
                  <a:moveTo>
                    <a:pt x="146700" y="325125"/>
                  </a:moveTo>
                  <a:cubicBezTo>
                    <a:pt x="149400" y="322200"/>
                    <a:pt x="153225" y="320625"/>
                    <a:pt x="157275" y="320625"/>
                  </a:cubicBezTo>
                  <a:cubicBezTo>
                    <a:pt x="161325" y="320625"/>
                    <a:pt x="165150" y="322200"/>
                    <a:pt x="167850" y="325125"/>
                  </a:cubicBezTo>
                  <a:lnTo>
                    <a:pt x="247950" y="408600"/>
                  </a:lnTo>
                  <a:lnTo>
                    <a:pt x="328050" y="325125"/>
                  </a:lnTo>
                  <a:cubicBezTo>
                    <a:pt x="330750" y="322200"/>
                    <a:pt x="334575" y="320625"/>
                    <a:pt x="338625" y="320625"/>
                  </a:cubicBezTo>
                  <a:cubicBezTo>
                    <a:pt x="342675" y="320625"/>
                    <a:pt x="346500" y="322200"/>
                    <a:pt x="349200" y="325125"/>
                  </a:cubicBezTo>
                  <a:lnTo>
                    <a:pt x="429300" y="408600"/>
                  </a:lnTo>
                  <a:lnTo>
                    <a:pt x="509400" y="325125"/>
                  </a:lnTo>
                  <a:cubicBezTo>
                    <a:pt x="512100" y="322200"/>
                    <a:pt x="515925" y="320625"/>
                    <a:pt x="519975" y="320625"/>
                  </a:cubicBezTo>
                  <a:cubicBezTo>
                    <a:pt x="524025" y="320625"/>
                    <a:pt x="527850" y="322200"/>
                    <a:pt x="530550" y="325125"/>
                  </a:cubicBezTo>
                  <a:lnTo>
                    <a:pt x="610650" y="408600"/>
                  </a:lnTo>
                  <a:lnTo>
                    <a:pt x="690750" y="325125"/>
                  </a:lnTo>
                  <a:cubicBezTo>
                    <a:pt x="693450" y="322200"/>
                    <a:pt x="697275" y="320625"/>
                    <a:pt x="701325" y="320625"/>
                  </a:cubicBezTo>
                  <a:cubicBezTo>
                    <a:pt x="705375" y="320625"/>
                    <a:pt x="709200" y="322200"/>
                    <a:pt x="711900" y="325125"/>
                  </a:cubicBezTo>
                  <a:lnTo>
                    <a:pt x="767025" y="382500"/>
                  </a:lnTo>
                  <a:cubicBezTo>
                    <a:pt x="740025" y="227700"/>
                    <a:pt x="623250" y="103500"/>
                    <a:pt x="472275" y="66375"/>
                  </a:cubicBezTo>
                  <a:cubicBezTo>
                    <a:pt x="470250" y="56025"/>
                    <a:pt x="461025" y="48375"/>
                    <a:pt x="450225" y="48375"/>
                  </a:cubicBezTo>
                  <a:lnTo>
                    <a:pt x="434700" y="48375"/>
                  </a:lnTo>
                  <a:cubicBezTo>
                    <a:pt x="431550" y="21150"/>
                    <a:pt x="408375" y="0"/>
                    <a:pt x="380250" y="0"/>
                  </a:cubicBezTo>
                  <a:cubicBezTo>
                    <a:pt x="379800" y="0"/>
                    <a:pt x="379575" y="0"/>
                    <a:pt x="379125" y="0"/>
                  </a:cubicBezTo>
                  <a:cubicBezTo>
                    <a:pt x="378675" y="0"/>
                    <a:pt x="378450" y="0"/>
                    <a:pt x="378000" y="0"/>
                  </a:cubicBezTo>
                  <a:cubicBezTo>
                    <a:pt x="349875" y="0"/>
                    <a:pt x="326700" y="21150"/>
                    <a:pt x="323550" y="48375"/>
                  </a:cubicBezTo>
                  <a:lnTo>
                    <a:pt x="306225" y="48375"/>
                  </a:lnTo>
                  <a:cubicBezTo>
                    <a:pt x="295425" y="48375"/>
                    <a:pt x="286200" y="56250"/>
                    <a:pt x="284175" y="66375"/>
                  </a:cubicBezTo>
                  <a:cubicBezTo>
                    <a:pt x="147600" y="99900"/>
                    <a:pt x="38925" y="204750"/>
                    <a:pt x="0" y="339075"/>
                  </a:cubicBezTo>
                  <a:lnTo>
                    <a:pt x="66825" y="408600"/>
                  </a:lnTo>
                  <a:lnTo>
                    <a:pt x="146700" y="325125"/>
                  </a:lnTo>
                  <a:close/>
                  <a:moveTo>
                    <a:pt x="378000" y="29250"/>
                  </a:moveTo>
                  <a:cubicBezTo>
                    <a:pt x="378450" y="29250"/>
                    <a:pt x="378675" y="29250"/>
                    <a:pt x="379125" y="29250"/>
                  </a:cubicBezTo>
                  <a:cubicBezTo>
                    <a:pt x="379575" y="29250"/>
                    <a:pt x="379800" y="29250"/>
                    <a:pt x="380250" y="29250"/>
                  </a:cubicBezTo>
                  <a:cubicBezTo>
                    <a:pt x="392175" y="29250"/>
                    <a:pt x="402075" y="37350"/>
                    <a:pt x="405000" y="48375"/>
                  </a:cubicBezTo>
                  <a:lnTo>
                    <a:pt x="353475" y="48375"/>
                  </a:lnTo>
                  <a:cubicBezTo>
                    <a:pt x="356175" y="37350"/>
                    <a:pt x="366075" y="29250"/>
                    <a:pt x="378000" y="292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74" name="Freeform: Shape 306">
              <a:extLst>
                <a:ext uri="{FF2B5EF4-FFF2-40B4-BE49-F238E27FC236}">
                  <a16:creationId xmlns:a16="http://schemas.microsoft.com/office/drawing/2014/main" id="{926CE055-AE9C-47E2-B557-2634202593F0}"/>
                </a:ext>
              </a:extLst>
            </p:cNvPr>
            <p:cNvSpPr/>
            <p:nvPr/>
          </p:nvSpPr>
          <p:spPr>
            <a:xfrm>
              <a:off x="6063585" y="5233178"/>
              <a:ext cx="788268" cy="187200"/>
            </a:xfrm>
            <a:custGeom>
              <a:avLst/>
              <a:gdLst>
                <a:gd name="connsiteX0" fmla="*/ 787950 w 788268"/>
                <a:gd name="connsiteY0" fmla="*/ 73800 h 187200"/>
                <a:gd name="connsiteX1" fmla="*/ 717075 w 788268"/>
                <a:gd name="connsiteY1" fmla="*/ 0 h 187200"/>
                <a:gd name="connsiteX2" fmla="*/ 636975 w 788268"/>
                <a:gd name="connsiteY2" fmla="*/ 83475 h 187200"/>
                <a:gd name="connsiteX3" fmla="*/ 626400 w 788268"/>
                <a:gd name="connsiteY3" fmla="*/ 87975 h 187200"/>
                <a:gd name="connsiteX4" fmla="*/ 615825 w 788268"/>
                <a:gd name="connsiteY4" fmla="*/ 83475 h 187200"/>
                <a:gd name="connsiteX5" fmla="*/ 535725 w 788268"/>
                <a:gd name="connsiteY5" fmla="*/ 0 h 187200"/>
                <a:gd name="connsiteX6" fmla="*/ 455625 w 788268"/>
                <a:gd name="connsiteY6" fmla="*/ 83475 h 187200"/>
                <a:gd name="connsiteX7" fmla="*/ 445050 w 788268"/>
                <a:gd name="connsiteY7" fmla="*/ 87975 h 187200"/>
                <a:gd name="connsiteX8" fmla="*/ 434475 w 788268"/>
                <a:gd name="connsiteY8" fmla="*/ 83475 h 187200"/>
                <a:gd name="connsiteX9" fmla="*/ 354375 w 788268"/>
                <a:gd name="connsiteY9" fmla="*/ 0 h 187200"/>
                <a:gd name="connsiteX10" fmla="*/ 274275 w 788268"/>
                <a:gd name="connsiteY10" fmla="*/ 83475 h 187200"/>
                <a:gd name="connsiteX11" fmla="*/ 263700 w 788268"/>
                <a:gd name="connsiteY11" fmla="*/ 87975 h 187200"/>
                <a:gd name="connsiteX12" fmla="*/ 253125 w 788268"/>
                <a:gd name="connsiteY12" fmla="*/ 83475 h 187200"/>
                <a:gd name="connsiteX13" fmla="*/ 173025 w 788268"/>
                <a:gd name="connsiteY13" fmla="*/ 0 h 187200"/>
                <a:gd name="connsiteX14" fmla="*/ 92925 w 788268"/>
                <a:gd name="connsiteY14" fmla="*/ 83475 h 187200"/>
                <a:gd name="connsiteX15" fmla="*/ 82350 w 788268"/>
                <a:gd name="connsiteY15" fmla="*/ 87975 h 187200"/>
                <a:gd name="connsiteX16" fmla="*/ 71775 w 788268"/>
                <a:gd name="connsiteY16" fmla="*/ 83475 h 187200"/>
                <a:gd name="connsiteX17" fmla="*/ 7425 w 788268"/>
                <a:gd name="connsiteY17" fmla="*/ 16425 h 187200"/>
                <a:gd name="connsiteX18" fmla="*/ 0 w 788268"/>
                <a:gd name="connsiteY18" fmla="*/ 92475 h 187200"/>
                <a:gd name="connsiteX19" fmla="*/ 225 w 788268"/>
                <a:gd name="connsiteY19" fmla="*/ 101925 h 187200"/>
                <a:gd name="connsiteX20" fmla="*/ 2250 w 788268"/>
                <a:gd name="connsiteY20" fmla="*/ 103725 h 187200"/>
                <a:gd name="connsiteX21" fmla="*/ 82350 w 788268"/>
                <a:gd name="connsiteY21" fmla="*/ 187200 h 187200"/>
                <a:gd name="connsiteX22" fmla="*/ 162450 w 788268"/>
                <a:gd name="connsiteY22" fmla="*/ 103725 h 187200"/>
                <a:gd name="connsiteX23" fmla="*/ 173025 w 788268"/>
                <a:gd name="connsiteY23" fmla="*/ 99225 h 187200"/>
                <a:gd name="connsiteX24" fmla="*/ 183600 w 788268"/>
                <a:gd name="connsiteY24" fmla="*/ 103725 h 187200"/>
                <a:gd name="connsiteX25" fmla="*/ 263700 w 788268"/>
                <a:gd name="connsiteY25" fmla="*/ 187200 h 187200"/>
                <a:gd name="connsiteX26" fmla="*/ 343800 w 788268"/>
                <a:gd name="connsiteY26" fmla="*/ 103725 h 187200"/>
                <a:gd name="connsiteX27" fmla="*/ 354375 w 788268"/>
                <a:gd name="connsiteY27" fmla="*/ 99225 h 187200"/>
                <a:gd name="connsiteX28" fmla="*/ 364950 w 788268"/>
                <a:gd name="connsiteY28" fmla="*/ 103725 h 187200"/>
                <a:gd name="connsiteX29" fmla="*/ 445050 w 788268"/>
                <a:gd name="connsiteY29" fmla="*/ 187200 h 187200"/>
                <a:gd name="connsiteX30" fmla="*/ 525150 w 788268"/>
                <a:gd name="connsiteY30" fmla="*/ 103725 h 187200"/>
                <a:gd name="connsiteX31" fmla="*/ 535725 w 788268"/>
                <a:gd name="connsiteY31" fmla="*/ 99225 h 187200"/>
                <a:gd name="connsiteX32" fmla="*/ 546300 w 788268"/>
                <a:gd name="connsiteY32" fmla="*/ 103725 h 187200"/>
                <a:gd name="connsiteX33" fmla="*/ 626400 w 788268"/>
                <a:gd name="connsiteY33" fmla="*/ 187200 h 187200"/>
                <a:gd name="connsiteX34" fmla="*/ 706500 w 788268"/>
                <a:gd name="connsiteY34" fmla="*/ 103725 h 187200"/>
                <a:gd name="connsiteX35" fmla="*/ 717075 w 788268"/>
                <a:gd name="connsiteY35" fmla="*/ 99225 h 187200"/>
                <a:gd name="connsiteX36" fmla="*/ 727650 w 788268"/>
                <a:gd name="connsiteY36" fmla="*/ 103725 h 187200"/>
                <a:gd name="connsiteX37" fmla="*/ 782325 w 788268"/>
                <a:gd name="connsiteY37" fmla="*/ 160875 h 187200"/>
                <a:gd name="connsiteX38" fmla="*/ 788175 w 788268"/>
                <a:gd name="connsiteY38" fmla="*/ 92475 h 187200"/>
                <a:gd name="connsiteX39" fmla="*/ 787950 w 788268"/>
                <a:gd name="connsiteY39" fmla="*/ 73800 h 18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8268" h="187200">
                  <a:moveTo>
                    <a:pt x="787950" y="73800"/>
                  </a:moveTo>
                  <a:lnTo>
                    <a:pt x="717075" y="0"/>
                  </a:lnTo>
                  <a:lnTo>
                    <a:pt x="636975" y="83475"/>
                  </a:lnTo>
                  <a:cubicBezTo>
                    <a:pt x="634275" y="86400"/>
                    <a:pt x="630450" y="87975"/>
                    <a:pt x="626400" y="87975"/>
                  </a:cubicBezTo>
                  <a:cubicBezTo>
                    <a:pt x="622350" y="87975"/>
                    <a:pt x="618525" y="86400"/>
                    <a:pt x="615825" y="83475"/>
                  </a:cubicBezTo>
                  <a:lnTo>
                    <a:pt x="535725" y="0"/>
                  </a:lnTo>
                  <a:lnTo>
                    <a:pt x="455625" y="83475"/>
                  </a:lnTo>
                  <a:cubicBezTo>
                    <a:pt x="452925" y="86400"/>
                    <a:pt x="449100" y="87975"/>
                    <a:pt x="445050" y="87975"/>
                  </a:cubicBezTo>
                  <a:cubicBezTo>
                    <a:pt x="441000" y="87975"/>
                    <a:pt x="437175" y="86400"/>
                    <a:pt x="434475" y="83475"/>
                  </a:cubicBezTo>
                  <a:lnTo>
                    <a:pt x="354375" y="0"/>
                  </a:lnTo>
                  <a:lnTo>
                    <a:pt x="274275" y="83475"/>
                  </a:lnTo>
                  <a:cubicBezTo>
                    <a:pt x="271575" y="86400"/>
                    <a:pt x="267750" y="87975"/>
                    <a:pt x="263700" y="87975"/>
                  </a:cubicBezTo>
                  <a:cubicBezTo>
                    <a:pt x="259650" y="87975"/>
                    <a:pt x="255825" y="86400"/>
                    <a:pt x="253125" y="83475"/>
                  </a:cubicBezTo>
                  <a:lnTo>
                    <a:pt x="173025" y="0"/>
                  </a:lnTo>
                  <a:lnTo>
                    <a:pt x="92925" y="83475"/>
                  </a:lnTo>
                  <a:cubicBezTo>
                    <a:pt x="90225" y="86400"/>
                    <a:pt x="86400" y="87975"/>
                    <a:pt x="82350" y="87975"/>
                  </a:cubicBezTo>
                  <a:cubicBezTo>
                    <a:pt x="78300" y="87975"/>
                    <a:pt x="74475" y="86400"/>
                    <a:pt x="71775" y="83475"/>
                  </a:cubicBezTo>
                  <a:lnTo>
                    <a:pt x="7425" y="16425"/>
                  </a:lnTo>
                  <a:cubicBezTo>
                    <a:pt x="2700" y="40950"/>
                    <a:pt x="0" y="66600"/>
                    <a:pt x="0" y="92475"/>
                  </a:cubicBezTo>
                  <a:cubicBezTo>
                    <a:pt x="0" y="95625"/>
                    <a:pt x="0" y="98775"/>
                    <a:pt x="225" y="101925"/>
                  </a:cubicBezTo>
                  <a:cubicBezTo>
                    <a:pt x="900" y="102375"/>
                    <a:pt x="1800" y="103050"/>
                    <a:pt x="2250" y="103725"/>
                  </a:cubicBezTo>
                  <a:lnTo>
                    <a:pt x="82350" y="187200"/>
                  </a:lnTo>
                  <a:lnTo>
                    <a:pt x="162450" y="103725"/>
                  </a:lnTo>
                  <a:cubicBezTo>
                    <a:pt x="165150" y="100800"/>
                    <a:pt x="168975" y="99225"/>
                    <a:pt x="173025" y="99225"/>
                  </a:cubicBezTo>
                  <a:cubicBezTo>
                    <a:pt x="177075" y="99225"/>
                    <a:pt x="180900" y="100800"/>
                    <a:pt x="183600" y="103725"/>
                  </a:cubicBezTo>
                  <a:lnTo>
                    <a:pt x="263700" y="187200"/>
                  </a:lnTo>
                  <a:lnTo>
                    <a:pt x="343800" y="103725"/>
                  </a:lnTo>
                  <a:cubicBezTo>
                    <a:pt x="346500" y="100800"/>
                    <a:pt x="350325" y="99225"/>
                    <a:pt x="354375" y="99225"/>
                  </a:cubicBezTo>
                  <a:cubicBezTo>
                    <a:pt x="358425" y="99225"/>
                    <a:pt x="362250" y="100800"/>
                    <a:pt x="364950" y="103725"/>
                  </a:cubicBezTo>
                  <a:lnTo>
                    <a:pt x="445050" y="187200"/>
                  </a:lnTo>
                  <a:lnTo>
                    <a:pt x="525150" y="103725"/>
                  </a:lnTo>
                  <a:cubicBezTo>
                    <a:pt x="527850" y="100800"/>
                    <a:pt x="531675" y="99225"/>
                    <a:pt x="535725" y="99225"/>
                  </a:cubicBezTo>
                  <a:cubicBezTo>
                    <a:pt x="539775" y="99225"/>
                    <a:pt x="543600" y="100800"/>
                    <a:pt x="546300" y="103725"/>
                  </a:cubicBezTo>
                  <a:lnTo>
                    <a:pt x="626400" y="187200"/>
                  </a:lnTo>
                  <a:lnTo>
                    <a:pt x="706500" y="103725"/>
                  </a:lnTo>
                  <a:cubicBezTo>
                    <a:pt x="709200" y="100800"/>
                    <a:pt x="713025" y="99225"/>
                    <a:pt x="717075" y="99225"/>
                  </a:cubicBezTo>
                  <a:cubicBezTo>
                    <a:pt x="721125" y="99225"/>
                    <a:pt x="724950" y="100800"/>
                    <a:pt x="727650" y="103725"/>
                  </a:cubicBezTo>
                  <a:lnTo>
                    <a:pt x="782325" y="160875"/>
                  </a:lnTo>
                  <a:cubicBezTo>
                    <a:pt x="786150" y="138600"/>
                    <a:pt x="788175" y="115875"/>
                    <a:pt x="788175" y="92475"/>
                  </a:cubicBezTo>
                  <a:cubicBezTo>
                    <a:pt x="788400" y="86175"/>
                    <a:pt x="788175" y="80100"/>
                    <a:pt x="787950" y="738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75" name="Freeform: Shape 307">
              <a:extLst>
                <a:ext uri="{FF2B5EF4-FFF2-40B4-BE49-F238E27FC236}">
                  <a16:creationId xmlns:a16="http://schemas.microsoft.com/office/drawing/2014/main" id="{418AE9D9-4063-4C69-85A9-E77EC1460FD0}"/>
                </a:ext>
              </a:extLst>
            </p:cNvPr>
            <p:cNvSpPr/>
            <p:nvPr/>
          </p:nvSpPr>
          <p:spPr>
            <a:xfrm>
              <a:off x="6068310" y="5368178"/>
              <a:ext cx="770174" cy="351225"/>
            </a:xfrm>
            <a:custGeom>
              <a:avLst/>
              <a:gdLst>
                <a:gd name="connsiteX0" fmla="*/ 632475 w 770174"/>
                <a:gd name="connsiteY0" fmla="*/ 83475 h 351225"/>
                <a:gd name="connsiteX1" fmla="*/ 621900 w 770174"/>
                <a:gd name="connsiteY1" fmla="*/ 87975 h 351225"/>
                <a:gd name="connsiteX2" fmla="*/ 611325 w 770174"/>
                <a:gd name="connsiteY2" fmla="*/ 83475 h 351225"/>
                <a:gd name="connsiteX3" fmla="*/ 531225 w 770174"/>
                <a:gd name="connsiteY3" fmla="*/ 0 h 351225"/>
                <a:gd name="connsiteX4" fmla="*/ 451125 w 770174"/>
                <a:gd name="connsiteY4" fmla="*/ 83475 h 351225"/>
                <a:gd name="connsiteX5" fmla="*/ 440550 w 770174"/>
                <a:gd name="connsiteY5" fmla="*/ 87975 h 351225"/>
                <a:gd name="connsiteX6" fmla="*/ 429975 w 770174"/>
                <a:gd name="connsiteY6" fmla="*/ 83475 h 351225"/>
                <a:gd name="connsiteX7" fmla="*/ 349875 w 770174"/>
                <a:gd name="connsiteY7" fmla="*/ 0 h 351225"/>
                <a:gd name="connsiteX8" fmla="*/ 269775 w 770174"/>
                <a:gd name="connsiteY8" fmla="*/ 83475 h 351225"/>
                <a:gd name="connsiteX9" fmla="*/ 259200 w 770174"/>
                <a:gd name="connsiteY9" fmla="*/ 87975 h 351225"/>
                <a:gd name="connsiteX10" fmla="*/ 248625 w 770174"/>
                <a:gd name="connsiteY10" fmla="*/ 83475 h 351225"/>
                <a:gd name="connsiteX11" fmla="*/ 168525 w 770174"/>
                <a:gd name="connsiteY11" fmla="*/ 0 h 351225"/>
                <a:gd name="connsiteX12" fmla="*/ 88425 w 770174"/>
                <a:gd name="connsiteY12" fmla="*/ 83475 h 351225"/>
                <a:gd name="connsiteX13" fmla="*/ 77850 w 770174"/>
                <a:gd name="connsiteY13" fmla="*/ 87975 h 351225"/>
                <a:gd name="connsiteX14" fmla="*/ 67275 w 770174"/>
                <a:gd name="connsiteY14" fmla="*/ 83475 h 351225"/>
                <a:gd name="connsiteX15" fmla="*/ 0 w 770174"/>
                <a:gd name="connsiteY15" fmla="*/ 12600 h 351225"/>
                <a:gd name="connsiteX16" fmla="*/ 389925 w 770174"/>
                <a:gd name="connsiteY16" fmla="*/ 351225 h 351225"/>
                <a:gd name="connsiteX17" fmla="*/ 770175 w 770174"/>
                <a:gd name="connsiteY17" fmla="*/ 60075 h 351225"/>
                <a:gd name="connsiteX18" fmla="*/ 712575 w 770174"/>
                <a:gd name="connsiteY18" fmla="*/ 0 h 351225"/>
                <a:gd name="connsiteX19" fmla="*/ 632475 w 770174"/>
                <a:gd name="connsiteY19" fmla="*/ 83475 h 3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0174" h="351225">
                  <a:moveTo>
                    <a:pt x="632475" y="83475"/>
                  </a:moveTo>
                  <a:cubicBezTo>
                    <a:pt x="629775" y="86400"/>
                    <a:pt x="625950" y="87975"/>
                    <a:pt x="621900" y="87975"/>
                  </a:cubicBezTo>
                  <a:cubicBezTo>
                    <a:pt x="617850" y="87975"/>
                    <a:pt x="614025" y="86400"/>
                    <a:pt x="611325" y="83475"/>
                  </a:cubicBezTo>
                  <a:lnTo>
                    <a:pt x="531225" y="0"/>
                  </a:lnTo>
                  <a:lnTo>
                    <a:pt x="451125" y="83475"/>
                  </a:lnTo>
                  <a:cubicBezTo>
                    <a:pt x="448425" y="86400"/>
                    <a:pt x="444600" y="87975"/>
                    <a:pt x="440550" y="87975"/>
                  </a:cubicBezTo>
                  <a:cubicBezTo>
                    <a:pt x="436500" y="87975"/>
                    <a:pt x="432675" y="86400"/>
                    <a:pt x="429975" y="83475"/>
                  </a:cubicBezTo>
                  <a:lnTo>
                    <a:pt x="349875" y="0"/>
                  </a:lnTo>
                  <a:lnTo>
                    <a:pt x="269775" y="83475"/>
                  </a:lnTo>
                  <a:cubicBezTo>
                    <a:pt x="267075" y="86400"/>
                    <a:pt x="263250" y="87975"/>
                    <a:pt x="259200" y="87975"/>
                  </a:cubicBezTo>
                  <a:cubicBezTo>
                    <a:pt x="255150" y="87975"/>
                    <a:pt x="251325" y="86400"/>
                    <a:pt x="248625" y="83475"/>
                  </a:cubicBezTo>
                  <a:lnTo>
                    <a:pt x="168525" y="0"/>
                  </a:lnTo>
                  <a:lnTo>
                    <a:pt x="88425" y="83475"/>
                  </a:lnTo>
                  <a:cubicBezTo>
                    <a:pt x="85725" y="86400"/>
                    <a:pt x="81900" y="87975"/>
                    <a:pt x="77850" y="87975"/>
                  </a:cubicBezTo>
                  <a:cubicBezTo>
                    <a:pt x="73800" y="87975"/>
                    <a:pt x="69975" y="86400"/>
                    <a:pt x="67275" y="83475"/>
                  </a:cubicBezTo>
                  <a:lnTo>
                    <a:pt x="0" y="12600"/>
                  </a:lnTo>
                  <a:cubicBezTo>
                    <a:pt x="26775" y="203850"/>
                    <a:pt x="191250" y="351225"/>
                    <a:pt x="389925" y="351225"/>
                  </a:cubicBezTo>
                  <a:cubicBezTo>
                    <a:pt x="571950" y="351225"/>
                    <a:pt x="724950" y="227925"/>
                    <a:pt x="770175" y="60075"/>
                  </a:cubicBezTo>
                  <a:lnTo>
                    <a:pt x="712575" y="0"/>
                  </a:lnTo>
                  <a:lnTo>
                    <a:pt x="632475" y="834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76" name="Freeform: Shape 311">
            <a:extLst>
              <a:ext uri="{FF2B5EF4-FFF2-40B4-BE49-F238E27FC236}">
                <a16:creationId xmlns:a16="http://schemas.microsoft.com/office/drawing/2014/main" id="{A7B7C6CF-574F-43CE-966F-45D584D76893}"/>
              </a:ext>
            </a:extLst>
          </p:cNvPr>
          <p:cNvSpPr>
            <a:spLocks noChangeAspect="1"/>
          </p:cNvSpPr>
          <p:nvPr userDrawn="1"/>
        </p:nvSpPr>
        <p:spPr>
          <a:xfrm>
            <a:off x="5044368" y="5192209"/>
            <a:ext cx="790562" cy="790574"/>
          </a:xfrm>
          <a:custGeom>
            <a:avLst/>
            <a:gdLst>
              <a:gd name="connsiteX0" fmla="*/ 724950 w 787500"/>
              <a:gd name="connsiteY0" fmla="*/ 606600 h 787500"/>
              <a:gd name="connsiteX1" fmla="*/ 787500 w 787500"/>
              <a:gd name="connsiteY1" fmla="*/ 393750 h 787500"/>
              <a:gd name="connsiteX2" fmla="*/ 393750 w 787500"/>
              <a:gd name="connsiteY2" fmla="*/ 0 h 787500"/>
              <a:gd name="connsiteX3" fmla="*/ 0 w 787500"/>
              <a:gd name="connsiteY3" fmla="*/ 393750 h 787500"/>
              <a:gd name="connsiteX4" fmla="*/ 393750 w 787500"/>
              <a:gd name="connsiteY4" fmla="*/ 787500 h 787500"/>
              <a:gd name="connsiteX5" fmla="*/ 606600 w 787500"/>
              <a:gd name="connsiteY5" fmla="*/ 724950 h 787500"/>
              <a:gd name="connsiteX6" fmla="*/ 731925 w 787500"/>
              <a:gd name="connsiteY6" fmla="*/ 759600 h 787500"/>
              <a:gd name="connsiteX7" fmla="*/ 759600 w 787500"/>
              <a:gd name="connsiteY7" fmla="*/ 731925 h 787500"/>
              <a:gd name="connsiteX8" fmla="*/ 724950 w 787500"/>
              <a:gd name="connsiteY8" fmla="*/ 60660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7500" h="787500">
                <a:moveTo>
                  <a:pt x="724950" y="606600"/>
                </a:moveTo>
                <a:cubicBezTo>
                  <a:pt x="764550" y="545175"/>
                  <a:pt x="787500" y="472050"/>
                  <a:pt x="787500" y="393750"/>
                </a:cubicBezTo>
                <a:cubicBezTo>
                  <a:pt x="787500" y="176400"/>
                  <a:pt x="611100" y="0"/>
                  <a:pt x="393750" y="0"/>
                </a:cubicBezTo>
                <a:cubicBezTo>
                  <a:pt x="176400" y="0"/>
                  <a:pt x="0" y="176400"/>
                  <a:pt x="0" y="393750"/>
                </a:cubicBezTo>
                <a:cubicBezTo>
                  <a:pt x="0" y="611100"/>
                  <a:pt x="176400" y="787500"/>
                  <a:pt x="393750" y="787500"/>
                </a:cubicBezTo>
                <a:cubicBezTo>
                  <a:pt x="472275" y="787500"/>
                  <a:pt x="545175" y="764550"/>
                  <a:pt x="606600" y="724950"/>
                </a:cubicBezTo>
                <a:lnTo>
                  <a:pt x="731925" y="759600"/>
                </a:lnTo>
                <a:cubicBezTo>
                  <a:pt x="748800" y="764325"/>
                  <a:pt x="764325" y="748800"/>
                  <a:pt x="759600" y="731925"/>
                </a:cubicBezTo>
                <a:lnTo>
                  <a:pt x="724950" y="606600"/>
                </a:ln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77" name="Graphic 272">
            <a:extLst>
              <a:ext uri="{FF2B5EF4-FFF2-40B4-BE49-F238E27FC236}">
                <a16:creationId xmlns:a16="http://schemas.microsoft.com/office/drawing/2014/main" id="{F44224D3-3464-4178-8FB2-A1409F716E7C}"/>
              </a:ext>
            </a:extLst>
          </p:cNvPr>
          <p:cNvGrpSpPr>
            <a:grpSpLocks noChangeAspect="1"/>
          </p:cNvGrpSpPr>
          <p:nvPr userDrawn="1"/>
        </p:nvGrpSpPr>
        <p:grpSpPr>
          <a:xfrm>
            <a:off x="3703563" y="5192209"/>
            <a:ext cx="790562" cy="790574"/>
            <a:chOff x="3395326" y="4933029"/>
            <a:chExt cx="787500" cy="787500"/>
          </a:xfrm>
          <a:solidFill>
            <a:srgbClr val="0000A4"/>
          </a:solidFill>
        </p:grpSpPr>
        <p:sp>
          <p:nvSpPr>
            <p:cNvPr id="78" name="Freeform: Shape 316">
              <a:extLst>
                <a:ext uri="{FF2B5EF4-FFF2-40B4-BE49-F238E27FC236}">
                  <a16:creationId xmlns:a16="http://schemas.microsoft.com/office/drawing/2014/main" id="{B97C24F6-2622-4D3E-A118-2BBCCD07CF1F}"/>
                </a:ext>
              </a:extLst>
            </p:cNvPr>
            <p:cNvSpPr/>
            <p:nvPr/>
          </p:nvSpPr>
          <p:spPr>
            <a:xfrm>
              <a:off x="3395326" y="4933029"/>
              <a:ext cx="787500" cy="633825"/>
            </a:xfrm>
            <a:custGeom>
              <a:avLst/>
              <a:gdLst>
                <a:gd name="connsiteX0" fmla="*/ 81675 w 787500"/>
                <a:gd name="connsiteY0" fmla="*/ 393750 h 633825"/>
                <a:gd name="connsiteX1" fmla="*/ 87975 w 787500"/>
                <a:gd name="connsiteY1" fmla="*/ 381825 h 633825"/>
                <a:gd name="connsiteX2" fmla="*/ 101475 w 787500"/>
                <a:gd name="connsiteY2" fmla="*/ 380025 h 633825"/>
                <a:gd name="connsiteX3" fmla="*/ 342225 w 787500"/>
                <a:gd name="connsiteY3" fmla="*/ 469800 h 633825"/>
                <a:gd name="connsiteX4" fmla="*/ 346500 w 787500"/>
                <a:gd name="connsiteY4" fmla="*/ 467775 h 633825"/>
                <a:gd name="connsiteX5" fmla="*/ 393975 w 787500"/>
                <a:gd name="connsiteY5" fmla="*/ 460575 h 633825"/>
                <a:gd name="connsiteX6" fmla="*/ 441450 w 787500"/>
                <a:gd name="connsiteY6" fmla="*/ 467775 h 633825"/>
                <a:gd name="connsiteX7" fmla="*/ 448200 w 787500"/>
                <a:gd name="connsiteY7" fmla="*/ 472050 h 633825"/>
                <a:gd name="connsiteX8" fmla="*/ 695025 w 787500"/>
                <a:gd name="connsiteY8" fmla="*/ 380025 h 633825"/>
                <a:gd name="connsiteX9" fmla="*/ 708525 w 787500"/>
                <a:gd name="connsiteY9" fmla="*/ 381825 h 633825"/>
                <a:gd name="connsiteX10" fmla="*/ 714825 w 787500"/>
                <a:gd name="connsiteY10" fmla="*/ 393750 h 633825"/>
                <a:gd name="connsiteX11" fmla="*/ 714825 w 787500"/>
                <a:gd name="connsiteY11" fmla="*/ 622350 h 633825"/>
                <a:gd name="connsiteX12" fmla="*/ 787500 w 787500"/>
                <a:gd name="connsiteY12" fmla="*/ 393750 h 633825"/>
                <a:gd name="connsiteX13" fmla="*/ 393750 w 787500"/>
                <a:gd name="connsiteY13" fmla="*/ 0 h 633825"/>
                <a:gd name="connsiteX14" fmla="*/ 0 w 787500"/>
                <a:gd name="connsiteY14" fmla="*/ 393750 h 633825"/>
                <a:gd name="connsiteX15" fmla="*/ 81675 w 787500"/>
                <a:gd name="connsiteY15" fmla="*/ 633825 h 633825"/>
                <a:gd name="connsiteX16" fmla="*/ 81675 w 787500"/>
                <a:gd name="connsiteY16" fmla="*/ 393750 h 633825"/>
                <a:gd name="connsiteX17" fmla="*/ 515475 w 787500"/>
                <a:gd name="connsiteY17" fmla="*/ 295650 h 633825"/>
                <a:gd name="connsiteX18" fmla="*/ 587250 w 787500"/>
                <a:gd name="connsiteY18" fmla="*/ 367425 h 633825"/>
                <a:gd name="connsiteX19" fmla="*/ 572625 w 787500"/>
                <a:gd name="connsiteY19" fmla="*/ 382050 h 633825"/>
                <a:gd name="connsiteX20" fmla="*/ 558000 w 787500"/>
                <a:gd name="connsiteY20" fmla="*/ 367425 h 633825"/>
                <a:gd name="connsiteX21" fmla="*/ 515475 w 787500"/>
                <a:gd name="connsiteY21" fmla="*/ 324900 h 633825"/>
                <a:gd name="connsiteX22" fmla="*/ 472950 w 787500"/>
                <a:gd name="connsiteY22" fmla="*/ 367425 h 633825"/>
                <a:gd name="connsiteX23" fmla="*/ 458325 w 787500"/>
                <a:gd name="connsiteY23" fmla="*/ 382050 h 633825"/>
                <a:gd name="connsiteX24" fmla="*/ 443700 w 787500"/>
                <a:gd name="connsiteY24" fmla="*/ 367425 h 633825"/>
                <a:gd name="connsiteX25" fmla="*/ 515475 w 787500"/>
                <a:gd name="connsiteY25" fmla="*/ 295650 h 633825"/>
                <a:gd name="connsiteX26" fmla="*/ 272025 w 787500"/>
                <a:gd name="connsiteY26" fmla="*/ 295650 h 633825"/>
                <a:gd name="connsiteX27" fmla="*/ 343800 w 787500"/>
                <a:gd name="connsiteY27" fmla="*/ 367425 h 633825"/>
                <a:gd name="connsiteX28" fmla="*/ 329175 w 787500"/>
                <a:gd name="connsiteY28" fmla="*/ 382050 h 633825"/>
                <a:gd name="connsiteX29" fmla="*/ 314550 w 787500"/>
                <a:gd name="connsiteY29" fmla="*/ 367425 h 633825"/>
                <a:gd name="connsiteX30" fmla="*/ 272025 w 787500"/>
                <a:gd name="connsiteY30" fmla="*/ 324900 h 633825"/>
                <a:gd name="connsiteX31" fmla="*/ 229500 w 787500"/>
                <a:gd name="connsiteY31" fmla="*/ 367425 h 633825"/>
                <a:gd name="connsiteX32" fmla="*/ 214875 w 787500"/>
                <a:gd name="connsiteY32" fmla="*/ 382050 h 633825"/>
                <a:gd name="connsiteX33" fmla="*/ 200250 w 787500"/>
                <a:gd name="connsiteY33" fmla="*/ 367425 h 633825"/>
                <a:gd name="connsiteX34" fmla="*/ 272025 w 787500"/>
                <a:gd name="connsiteY34" fmla="*/ 295650 h 6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87500" h="633825">
                  <a:moveTo>
                    <a:pt x="81675" y="393750"/>
                  </a:moveTo>
                  <a:cubicBezTo>
                    <a:pt x="81675" y="389025"/>
                    <a:pt x="83925" y="384525"/>
                    <a:pt x="87975" y="381825"/>
                  </a:cubicBezTo>
                  <a:cubicBezTo>
                    <a:pt x="92025" y="379125"/>
                    <a:pt x="96975" y="378450"/>
                    <a:pt x="101475" y="380025"/>
                  </a:cubicBezTo>
                  <a:lnTo>
                    <a:pt x="342225" y="469800"/>
                  </a:lnTo>
                  <a:cubicBezTo>
                    <a:pt x="343575" y="468900"/>
                    <a:pt x="344925" y="468225"/>
                    <a:pt x="346500" y="467775"/>
                  </a:cubicBezTo>
                  <a:cubicBezTo>
                    <a:pt x="361575" y="463050"/>
                    <a:pt x="377550" y="460575"/>
                    <a:pt x="393975" y="460575"/>
                  </a:cubicBezTo>
                  <a:cubicBezTo>
                    <a:pt x="410400" y="460575"/>
                    <a:pt x="426375" y="463050"/>
                    <a:pt x="441450" y="467775"/>
                  </a:cubicBezTo>
                  <a:cubicBezTo>
                    <a:pt x="444150" y="468675"/>
                    <a:pt x="446400" y="470250"/>
                    <a:pt x="448200" y="472050"/>
                  </a:cubicBezTo>
                  <a:lnTo>
                    <a:pt x="695025" y="380025"/>
                  </a:lnTo>
                  <a:cubicBezTo>
                    <a:pt x="699525" y="378450"/>
                    <a:pt x="704475" y="378900"/>
                    <a:pt x="708525" y="381825"/>
                  </a:cubicBezTo>
                  <a:cubicBezTo>
                    <a:pt x="712350" y="384525"/>
                    <a:pt x="714825" y="389025"/>
                    <a:pt x="714825" y="393750"/>
                  </a:cubicBezTo>
                  <a:lnTo>
                    <a:pt x="714825" y="622350"/>
                  </a:lnTo>
                  <a:cubicBezTo>
                    <a:pt x="760275" y="558000"/>
                    <a:pt x="787500" y="479025"/>
                    <a:pt x="787500" y="393750"/>
                  </a:cubicBezTo>
                  <a:cubicBezTo>
                    <a:pt x="787500" y="176175"/>
                    <a:pt x="611325" y="0"/>
                    <a:pt x="393750" y="0"/>
                  </a:cubicBezTo>
                  <a:cubicBezTo>
                    <a:pt x="176175" y="0"/>
                    <a:pt x="0" y="176175"/>
                    <a:pt x="0" y="393750"/>
                  </a:cubicBezTo>
                  <a:cubicBezTo>
                    <a:pt x="0" y="484200"/>
                    <a:pt x="30600" y="567450"/>
                    <a:pt x="81675" y="633825"/>
                  </a:cubicBezTo>
                  <a:lnTo>
                    <a:pt x="81675" y="393750"/>
                  </a:lnTo>
                  <a:close/>
                  <a:moveTo>
                    <a:pt x="515475" y="295650"/>
                  </a:moveTo>
                  <a:cubicBezTo>
                    <a:pt x="555075" y="295650"/>
                    <a:pt x="587250" y="327825"/>
                    <a:pt x="587250" y="367425"/>
                  </a:cubicBezTo>
                  <a:cubicBezTo>
                    <a:pt x="587250" y="375525"/>
                    <a:pt x="580725" y="382050"/>
                    <a:pt x="572625" y="382050"/>
                  </a:cubicBezTo>
                  <a:cubicBezTo>
                    <a:pt x="564525" y="382050"/>
                    <a:pt x="558000" y="375525"/>
                    <a:pt x="558000" y="367425"/>
                  </a:cubicBezTo>
                  <a:cubicBezTo>
                    <a:pt x="558000" y="344025"/>
                    <a:pt x="538875" y="324900"/>
                    <a:pt x="515475" y="324900"/>
                  </a:cubicBezTo>
                  <a:cubicBezTo>
                    <a:pt x="492075" y="324900"/>
                    <a:pt x="472950" y="344025"/>
                    <a:pt x="472950" y="367425"/>
                  </a:cubicBezTo>
                  <a:cubicBezTo>
                    <a:pt x="472950" y="375525"/>
                    <a:pt x="466425" y="382050"/>
                    <a:pt x="458325" y="382050"/>
                  </a:cubicBezTo>
                  <a:cubicBezTo>
                    <a:pt x="450225" y="382050"/>
                    <a:pt x="443700" y="375525"/>
                    <a:pt x="443700" y="367425"/>
                  </a:cubicBezTo>
                  <a:cubicBezTo>
                    <a:pt x="443700" y="327825"/>
                    <a:pt x="475875" y="295650"/>
                    <a:pt x="515475" y="295650"/>
                  </a:cubicBezTo>
                  <a:close/>
                  <a:moveTo>
                    <a:pt x="272025" y="295650"/>
                  </a:moveTo>
                  <a:cubicBezTo>
                    <a:pt x="311625" y="295650"/>
                    <a:pt x="343800" y="327825"/>
                    <a:pt x="343800" y="367425"/>
                  </a:cubicBezTo>
                  <a:cubicBezTo>
                    <a:pt x="343800" y="375525"/>
                    <a:pt x="337275" y="382050"/>
                    <a:pt x="329175" y="382050"/>
                  </a:cubicBezTo>
                  <a:cubicBezTo>
                    <a:pt x="321075" y="382050"/>
                    <a:pt x="314550" y="375525"/>
                    <a:pt x="314550" y="367425"/>
                  </a:cubicBezTo>
                  <a:cubicBezTo>
                    <a:pt x="314550" y="344025"/>
                    <a:pt x="295425" y="324900"/>
                    <a:pt x="272025" y="324900"/>
                  </a:cubicBezTo>
                  <a:cubicBezTo>
                    <a:pt x="248625" y="324900"/>
                    <a:pt x="229500" y="344025"/>
                    <a:pt x="229500" y="367425"/>
                  </a:cubicBezTo>
                  <a:cubicBezTo>
                    <a:pt x="229500" y="375525"/>
                    <a:pt x="222975" y="382050"/>
                    <a:pt x="214875" y="382050"/>
                  </a:cubicBezTo>
                  <a:cubicBezTo>
                    <a:pt x="206775" y="382050"/>
                    <a:pt x="200250" y="375525"/>
                    <a:pt x="200250" y="367425"/>
                  </a:cubicBezTo>
                  <a:cubicBezTo>
                    <a:pt x="200475" y="327825"/>
                    <a:pt x="232650" y="295650"/>
                    <a:pt x="272025" y="2956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79" name="Freeform: Shape 317">
              <a:extLst>
                <a:ext uri="{FF2B5EF4-FFF2-40B4-BE49-F238E27FC236}">
                  <a16:creationId xmlns:a16="http://schemas.microsoft.com/office/drawing/2014/main" id="{17FEE24F-0500-4FC8-8043-34EB36D9ACD1}"/>
                </a:ext>
              </a:extLst>
            </p:cNvPr>
            <p:cNvSpPr/>
            <p:nvPr/>
          </p:nvSpPr>
          <p:spPr>
            <a:xfrm>
              <a:off x="3506476" y="5347704"/>
              <a:ext cx="224999" cy="368550"/>
            </a:xfrm>
            <a:custGeom>
              <a:avLst/>
              <a:gdLst>
                <a:gd name="connsiteX0" fmla="*/ 225000 w 224999"/>
                <a:gd name="connsiteY0" fmla="*/ 83925 h 368550"/>
                <a:gd name="connsiteX1" fmla="*/ 0 w 224999"/>
                <a:gd name="connsiteY1" fmla="*/ 0 h 368550"/>
                <a:gd name="connsiteX2" fmla="*/ 0 w 224999"/>
                <a:gd name="connsiteY2" fmla="*/ 252900 h 368550"/>
                <a:gd name="connsiteX3" fmla="*/ 225000 w 224999"/>
                <a:gd name="connsiteY3" fmla="*/ 368550 h 368550"/>
                <a:gd name="connsiteX4" fmla="*/ 225000 w 224999"/>
                <a:gd name="connsiteY4" fmla="*/ 83925 h 36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99" h="368550">
                  <a:moveTo>
                    <a:pt x="225000" y="83925"/>
                  </a:moveTo>
                  <a:lnTo>
                    <a:pt x="0" y="0"/>
                  </a:lnTo>
                  <a:lnTo>
                    <a:pt x="0" y="252900"/>
                  </a:lnTo>
                  <a:cubicBezTo>
                    <a:pt x="58950" y="313650"/>
                    <a:pt x="137250" y="355500"/>
                    <a:pt x="225000" y="368550"/>
                  </a:cubicBezTo>
                  <a:lnTo>
                    <a:pt x="225000" y="839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80" name="Freeform: Shape 318">
              <a:extLst>
                <a:ext uri="{FF2B5EF4-FFF2-40B4-BE49-F238E27FC236}">
                  <a16:creationId xmlns:a16="http://schemas.microsoft.com/office/drawing/2014/main" id="{FDB979CF-7965-4AAF-BD35-0A12222A4163}"/>
                </a:ext>
              </a:extLst>
            </p:cNvPr>
            <p:cNvSpPr/>
            <p:nvPr/>
          </p:nvSpPr>
          <p:spPr>
            <a:xfrm>
              <a:off x="3846900" y="5347928"/>
              <a:ext cx="233550" cy="368550"/>
            </a:xfrm>
            <a:custGeom>
              <a:avLst/>
              <a:gdLst>
                <a:gd name="connsiteX0" fmla="*/ 233550 w 233550"/>
                <a:gd name="connsiteY0" fmla="*/ 0 h 368550"/>
                <a:gd name="connsiteX1" fmla="*/ 0 w 233550"/>
                <a:gd name="connsiteY1" fmla="*/ 87075 h 368550"/>
                <a:gd name="connsiteX2" fmla="*/ 0 w 233550"/>
                <a:gd name="connsiteY2" fmla="*/ 368550 h 368550"/>
                <a:gd name="connsiteX3" fmla="*/ 233550 w 233550"/>
                <a:gd name="connsiteY3" fmla="*/ 243900 h 368550"/>
                <a:gd name="connsiteX4" fmla="*/ 233550 w 233550"/>
                <a:gd name="connsiteY4" fmla="*/ 0 h 36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550" h="368550">
                  <a:moveTo>
                    <a:pt x="233550" y="0"/>
                  </a:moveTo>
                  <a:lnTo>
                    <a:pt x="0" y="87075"/>
                  </a:lnTo>
                  <a:lnTo>
                    <a:pt x="0" y="368550"/>
                  </a:lnTo>
                  <a:cubicBezTo>
                    <a:pt x="92025" y="355050"/>
                    <a:pt x="173925" y="309600"/>
                    <a:pt x="233550" y="243900"/>
                  </a:cubicBezTo>
                  <a:lnTo>
                    <a:pt x="233550"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81" name="Freeform: Shape 319">
              <a:extLst>
                <a:ext uri="{FF2B5EF4-FFF2-40B4-BE49-F238E27FC236}">
                  <a16:creationId xmlns:a16="http://schemas.microsoft.com/office/drawing/2014/main" id="{31D5CF29-ED38-4E39-B2AC-82A73F92B161}"/>
                </a:ext>
              </a:extLst>
            </p:cNvPr>
            <p:cNvSpPr/>
            <p:nvPr/>
          </p:nvSpPr>
          <p:spPr>
            <a:xfrm>
              <a:off x="3760725" y="5422629"/>
              <a:ext cx="56700" cy="297899"/>
            </a:xfrm>
            <a:custGeom>
              <a:avLst/>
              <a:gdLst>
                <a:gd name="connsiteX0" fmla="*/ 56700 w 56700"/>
                <a:gd name="connsiteY0" fmla="*/ 3150 h 297899"/>
                <a:gd name="connsiteX1" fmla="*/ 28350 w 56700"/>
                <a:gd name="connsiteY1" fmla="*/ 0 h 297899"/>
                <a:gd name="connsiteX2" fmla="*/ 0 w 56700"/>
                <a:gd name="connsiteY2" fmla="*/ 3150 h 297899"/>
                <a:gd name="connsiteX3" fmla="*/ 0 w 56700"/>
                <a:gd name="connsiteY3" fmla="*/ 296775 h 297899"/>
                <a:gd name="connsiteX4" fmla="*/ 28350 w 56700"/>
                <a:gd name="connsiteY4" fmla="*/ 297900 h 297899"/>
                <a:gd name="connsiteX5" fmla="*/ 56700 w 56700"/>
                <a:gd name="connsiteY5" fmla="*/ 296775 h 297899"/>
                <a:gd name="connsiteX6" fmla="*/ 56700 w 56700"/>
                <a:gd name="connsiteY6" fmla="*/ 3150 h 297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00" h="297899">
                  <a:moveTo>
                    <a:pt x="56700" y="3150"/>
                  </a:moveTo>
                  <a:cubicBezTo>
                    <a:pt x="47475" y="1125"/>
                    <a:pt x="38025" y="0"/>
                    <a:pt x="28350" y="0"/>
                  </a:cubicBezTo>
                  <a:cubicBezTo>
                    <a:pt x="18675" y="0"/>
                    <a:pt x="9000" y="1125"/>
                    <a:pt x="0" y="3150"/>
                  </a:cubicBezTo>
                  <a:lnTo>
                    <a:pt x="0" y="296775"/>
                  </a:lnTo>
                  <a:cubicBezTo>
                    <a:pt x="9450" y="297450"/>
                    <a:pt x="18900" y="297900"/>
                    <a:pt x="28350" y="297900"/>
                  </a:cubicBezTo>
                  <a:cubicBezTo>
                    <a:pt x="37800" y="297900"/>
                    <a:pt x="47475" y="297450"/>
                    <a:pt x="56700" y="296775"/>
                  </a:cubicBezTo>
                  <a:lnTo>
                    <a:pt x="56700" y="31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82" name="Freeform: Shape 323">
            <a:extLst>
              <a:ext uri="{FF2B5EF4-FFF2-40B4-BE49-F238E27FC236}">
                <a16:creationId xmlns:a16="http://schemas.microsoft.com/office/drawing/2014/main" id="{4C0779E2-826C-4E33-8D68-3F04DF651A47}"/>
              </a:ext>
            </a:extLst>
          </p:cNvPr>
          <p:cNvSpPr>
            <a:spLocks noChangeAspect="1"/>
          </p:cNvSpPr>
          <p:nvPr userDrawn="1"/>
        </p:nvSpPr>
        <p:spPr>
          <a:xfrm>
            <a:off x="2376562" y="5192436"/>
            <a:ext cx="790562" cy="790120"/>
          </a:xfrm>
          <a:custGeom>
            <a:avLst/>
            <a:gdLst>
              <a:gd name="connsiteX0" fmla="*/ 408375 w 787500"/>
              <a:gd name="connsiteY0" fmla="*/ 0 h 787049"/>
              <a:gd name="connsiteX1" fmla="*/ 408375 w 787500"/>
              <a:gd name="connsiteY1" fmla="*/ 84825 h 787049"/>
              <a:gd name="connsiteX2" fmla="*/ 393750 w 787500"/>
              <a:gd name="connsiteY2" fmla="*/ 99450 h 787049"/>
              <a:gd name="connsiteX3" fmla="*/ 379125 w 787500"/>
              <a:gd name="connsiteY3" fmla="*/ 84825 h 787049"/>
              <a:gd name="connsiteX4" fmla="*/ 379125 w 787500"/>
              <a:gd name="connsiteY4" fmla="*/ 0 h 787049"/>
              <a:gd name="connsiteX5" fmla="*/ 0 w 787500"/>
              <a:gd name="connsiteY5" fmla="*/ 393525 h 787049"/>
              <a:gd name="connsiteX6" fmla="*/ 379125 w 787500"/>
              <a:gd name="connsiteY6" fmla="*/ 787050 h 787049"/>
              <a:gd name="connsiteX7" fmla="*/ 379125 w 787500"/>
              <a:gd name="connsiteY7" fmla="*/ 702225 h 787049"/>
              <a:gd name="connsiteX8" fmla="*/ 393750 w 787500"/>
              <a:gd name="connsiteY8" fmla="*/ 687600 h 787049"/>
              <a:gd name="connsiteX9" fmla="*/ 408375 w 787500"/>
              <a:gd name="connsiteY9" fmla="*/ 702225 h 787049"/>
              <a:gd name="connsiteX10" fmla="*/ 408375 w 787500"/>
              <a:gd name="connsiteY10" fmla="*/ 787050 h 787049"/>
              <a:gd name="connsiteX11" fmla="*/ 787500 w 787500"/>
              <a:gd name="connsiteY11" fmla="*/ 393525 h 787049"/>
              <a:gd name="connsiteX12" fmla="*/ 408375 w 787500"/>
              <a:gd name="connsiteY12" fmla="*/ 0 h 787049"/>
              <a:gd name="connsiteX13" fmla="*/ 242100 w 787500"/>
              <a:gd name="connsiteY13" fmla="*/ 461925 h 787049"/>
              <a:gd name="connsiteX14" fmla="*/ 173700 w 787500"/>
              <a:gd name="connsiteY14" fmla="*/ 393525 h 787049"/>
              <a:gd name="connsiteX15" fmla="*/ 242100 w 787500"/>
              <a:gd name="connsiteY15" fmla="*/ 325125 h 787049"/>
              <a:gd name="connsiteX16" fmla="*/ 310500 w 787500"/>
              <a:gd name="connsiteY16" fmla="*/ 393525 h 787049"/>
              <a:gd name="connsiteX17" fmla="*/ 242100 w 787500"/>
              <a:gd name="connsiteY17" fmla="*/ 461925 h 787049"/>
              <a:gd name="connsiteX18" fmla="*/ 545400 w 787500"/>
              <a:gd name="connsiteY18" fmla="*/ 461925 h 787049"/>
              <a:gd name="connsiteX19" fmla="*/ 477000 w 787500"/>
              <a:gd name="connsiteY19" fmla="*/ 393525 h 787049"/>
              <a:gd name="connsiteX20" fmla="*/ 545400 w 787500"/>
              <a:gd name="connsiteY20" fmla="*/ 325125 h 787049"/>
              <a:gd name="connsiteX21" fmla="*/ 613800 w 787500"/>
              <a:gd name="connsiteY21" fmla="*/ 393525 h 787049"/>
              <a:gd name="connsiteX22" fmla="*/ 545400 w 787500"/>
              <a:gd name="connsiteY22" fmla="*/ 461925 h 7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7500" h="787049">
                <a:moveTo>
                  <a:pt x="408375" y="0"/>
                </a:moveTo>
                <a:lnTo>
                  <a:pt x="408375" y="84825"/>
                </a:lnTo>
                <a:cubicBezTo>
                  <a:pt x="408375" y="92925"/>
                  <a:pt x="401850" y="99450"/>
                  <a:pt x="393750" y="99450"/>
                </a:cubicBezTo>
                <a:cubicBezTo>
                  <a:pt x="385650" y="99450"/>
                  <a:pt x="379125" y="92925"/>
                  <a:pt x="379125" y="84825"/>
                </a:cubicBezTo>
                <a:lnTo>
                  <a:pt x="379125" y="0"/>
                </a:lnTo>
                <a:cubicBezTo>
                  <a:pt x="168525" y="7875"/>
                  <a:pt x="0" y="180900"/>
                  <a:pt x="0" y="393525"/>
                </a:cubicBezTo>
                <a:cubicBezTo>
                  <a:pt x="0" y="606150"/>
                  <a:pt x="168525" y="779175"/>
                  <a:pt x="379125" y="787050"/>
                </a:cubicBezTo>
                <a:lnTo>
                  <a:pt x="379125" y="702225"/>
                </a:lnTo>
                <a:cubicBezTo>
                  <a:pt x="379125" y="694125"/>
                  <a:pt x="385650" y="687600"/>
                  <a:pt x="393750" y="687600"/>
                </a:cubicBezTo>
                <a:cubicBezTo>
                  <a:pt x="401850" y="687600"/>
                  <a:pt x="408375" y="694125"/>
                  <a:pt x="408375" y="702225"/>
                </a:cubicBezTo>
                <a:lnTo>
                  <a:pt x="408375" y="787050"/>
                </a:lnTo>
                <a:cubicBezTo>
                  <a:pt x="618975" y="779175"/>
                  <a:pt x="787500" y="606150"/>
                  <a:pt x="787500" y="393525"/>
                </a:cubicBezTo>
                <a:cubicBezTo>
                  <a:pt x="787500" y="180900"/>
                  <a:pt x="618975" y="7875"/>
                  <a:pt x="408375" y="0"/>
                </a:cubicBezTo>
                <a:close/>
                <a:moveTo>
                  <a:pt x="242100" y="461925"/>
                </a:moveTo>
                <a:cubicBezTo>
                  <a:pt x="204300" y="461925"/>
                  <a:pt x="173700" y="431325"/>
                  <a:pt x="173700" y="393525"/>
                </a:cubicBezTo>
                <a:cubicBezTo>
                  <a:pt x="173700" y="355725"/>
                  <a:pt x="204300" y="325125"/>
                  <a:pt x="242100" y="325125"/>
                </a:cubicBezTo>
                <a:cubicBezTo>
                  <a:pt x="279900" y="325125"/>
                  <a:pt x="310500" y="355725"/>
                  <a:pt x="310500" y="393525"/>
                </a:cubicBezTo>
                <a:cubicBezTo>
                  <a:pt x="310500" y="431325"/>
                  <a:pt x="279900" y="461925"/>
                  <a:pt x="242100" y="461925"/>
                </a:cubicBezTo>
                <a:close/>
                <a:moveTo>
                  <a:pt x="545400" y="461925"/>
                </a:moveTo>
                <a:cubicBezTo>
                  <a:pt x="507600" y="461925"/>
                  <a:pt x="477000" y="431325"/>
                  <a:pt x="477000" y="393525"/>
                </a:cubicBezTo>
                <a:cubicBezTo>
                  <a:pt x="477000" y="355725"/>
                  <a:pt x="507600" y="325125"/>
                  <a:pt x="545400" y="325125"/>
                </a:cubicBezTo>
                <a:cubicBezTo>
                  <a:pt x="583200" y="325125"/>
                  <a:pt x="613800" y="355725"/>
                  <a:pt x="613800" y="393525"/>
                </a:cubicBezTo>
                <a:cubicBezTo>
                  <a:pt x="613575" y="431325"/>
                  <a:pt x="582975" y="461925"/>
                  <a:pt x="545400" y="461925"/>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83" name="Freeform: Shape 327">
            <a:extLst>
              <a:ext uri="{FF2B5EF4-FFF2-40B4-BE49-F238E27FC236}">
                <a16:creationId xmlns:a16="http://schemas.microsoft.com/office/drawing/2014/main" id="{580DE60E-C798-4048-954B-39EAEF5E7526}"/>
              </a:ext>
            </a:extLst>
          </p:cNvPr>
          <p:cNvSpPr>
            <a:spLocks noChangeAspect="1"/>
          </p:cNvSpPr>
          <p:nvPr userDrawn="1"/>
        </p:nvSpPr>
        <p:spPr>
          <a:xfrm>
            <a:off x="1078220" y="5192209"/>
            <a:ext cx="790562" cy="790574"/>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558450 w 787500"/>
              <a:gd name="connsiteY5" fmla="*/ 558450 h 787500"/>
              <a:gd name="connsiteX6" fmla="*/ 333450 w 787500"/>
              <a:gd name="connsiteY6" fmla="*/ 618750 h 787500"/>
              <a:gd name="connsiteX7" fmla="*/ 168750 w 787500"/>
              <a:gd name="connsiteY7" fmla="*/ 454050 h 787500"/>
              <a:gd name="connsiteX8" fmla="*/ 229050 w 787500"/>
              <a:gd name="connsiteY8" fmla="*/ 229050 h 787500"/>
              <a:gd name="connsiteX9" fmla="*/ 454050 w 787500"/>
              <a:gd name="connsiteY9" fmla="*/ 168750 h 787500"/>
              <a:gd name="connsiteX10" fmla="*/ 618750 w 787500"/>
              <a:gd name="connsiteY10" fmla="*/ 333450 h 787500"/>
              <a:gd name="connsiteX11" fmla="*/ 558450 w 787500"/>
              <a:gd name="connsiteY11" fmla="*/ 5584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7500" h="787500">
                <a:moveTo>
                  <a:pt x="393750" y="0"/>
                </a:moveTo>
                <a:cubicBezTo>
                  <a:pt x="176400" y="0"/>
                  <a:pt x="0" y="176400"/>
                  <a:pt x="0" y="393750"/>
                </a:cubicBezTo>
                <a:cubicBezTo>
                  <a:pt x="0" y="611100"/>
                  <a:pt x="176400" y="787500"/>
                  <a:pt x="393750" y="787500"/>
                </a:cubicBezTo>
                <a:cubicBezTo>
                  <a:pt x="611100" y="787500"/>
                  <a:pt x="787500" y="611100"/>
                  <a:pt x="787500" y="393750"/>
                </a:cubicBezTo>
                <a:cubicBezTo>
                  <a:pt x="787500" y="176400"/>
                  <a:pt x="611100" y="0"/>
                  <a:pt x="393750" y="0"/>
                </a:cubicBezTo>
                <a:close/>
                <a:moveTo>
                  <a:pt x="558450" y="558450"/>
                </a:moveTo>
                <a:lnTo>
                  <a:pt x="333450" y="618750"/>
                </a:lnTo>
                <a:lnTo>
                  <a:pt x="168750" y="454050"/>
                </a:lnTo>
                <a:lnTo>
                  <a:pt x="229050" y="229050"/>
                </a:lnTo>
                <a:lnTo>
                  <a:pt x="454050" y="168750"/>
                </a:lnTo>
                <a:lnTo>
                  <a:pt x="618750" y="333450"/>
                </a:lnTo>
                <a:lnTo>
                  <a:pt x="558450" y="558450"/>
                </a:ln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84" name="Graphic 330">
            <a:extLst>
              <a:ext uri="{FF2B5EF4-FFF2-40B4-BE49-F238E27FC236}">
                <a16:creationId xmlns:a16="http://schemas.microsoft.com/office/drawing/2014/main" id="{CFE7E29D-DD4D-4C76-AF2E-B0EFEB31D5C2}"/>
              </a:ext>
            </a:extLst>
          </p:cNvPr>
          <p:cNvGrpSpPr>
            <a:grpSpLocks noChangeAspect="1"/>
          </p:cNvGrpSpPr>
          <p:nvPr userDrawn="1"/>
        </p:nvGrpSpPr>
        <p:grpSpPr>
          <a:xfrm>
            <a:off x="10402795" y="2979529"/>
            <a:ext cx="790566" cy="790577"/>
            <a:chOff x="10068615" y="2728951"/>
            <a:chExt cx="787504" cy="787504"/>
          </a:xfrm>
          <a:solidFill>
            <a:srgbClr val="0000A4"/>
          </a:solidFill>
        </p:grpSpPr>
        <p:sp>
          <p:nvSpPr>
            <p:cNvPr id="85" name="Freeform: Shape 335">
              <a:extLst>
                <a:ext uri="{FF2B5EF4-FFF2-40B4-BE49-F238E27FC236}">
                  <a16:creationId xmlns:a16="http://schemas.microsoft.com/office/drawing/2014/main" id="{AB24B04C-2623-4D42-980E-BE314D569B40}"/>
                </a:ext>
              </a:extLst>
            </p:cNvPr>
            <p:cNvSpPr/>
            <p:nvPr/>
          </p:nvSpPr>
          <p:spPr>
            <a:xfrm>
              <a:off x="10488736" y="2836176"/>
              <a:ext cx="105437" cy="43540"/>
            </a:xfrm>
            <a:custGeom>
              <a:avLst/>
              <a:gdLst>
                <a:gd name="connsiteX0" fmla="*/ 105031 w 105437"/>
                <a:gd name="connsiteY0" fmla="*/ 36102 h 43540"/>
                <a:gd name="connsiteX1" fmla="*/ 98056 w 105437"/>
                <a:gd name="connsiteY1" fmla="*/ 23952 h 43540"/>
                <a:gd name="connsiteX2" fmla="*/ 12556 w 105437"/>
                <a:gd name="connsiteY2" fmla="*/ 327 h 43540"/>
                <a:gd name="connsiteX3" fmla="*/ 406 w 105437"/>
                <a:gd name="connsiteY3" fmla="*/ 7302 h 43540"/>
                <a:gd name="connsiteX4" fmla="*/ 7381 w 105437"/>
                <a:gd name="connsiteY4" fmla="*/ 19452 h 43540"/>
                <a:gd name="connsiteX5" fmla="*/ 93106 w 105437"/>
                <a:gd name="connsiteY5" fmla="*/ 43302 h 43540"/>
                <a:gd name="connsiteX6" fmla="*/ 105031 w 105437"/>
                <a:gd name="connsiteY6" fmla="*/ 36102 h 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437" h="43540">
                  <a:moveTo>
                    <a:pt x="105031" y="36102"/>
                  </a:moveTo>
                  <a:cubicBezTo>
                    <a:pt x="106606" y="30927"/>
                    <a:pt x="103456" y="25302"/>
                    <a:pt x="98056" y="23952"/>
                  </a:cubicBezTo>
                  <a:lnTo>
                    <a:pt x="12556" y="327"/>
                  </a:lnTo>
                  <a:cubicBezTo>
                    <a:pt x="7381" y="-1023"/>
                    <a:pt x="1756" y="1902"/>
                    <a:pt x="406" y="7302"/>
                  </a:cubicBezTo>
                  <a:cubicBezTo>
                    <a:pt x="-1169" y="12477"/>
                    <a:pt x="1981" y="18102"/>
                    <a:pt x="7381" y="19452"/>
                  </a:cubicBezTo>
                  <a:lnTo>
                    <a:pt x="93106" y="43302"/>
                  </a:lnTo>
                  <a:cubicBezTo>
                    <a:pt x="98281" y="44427"/>
                    <a:pt x="103681" y="41502"/>
                    <a:pt x="105031" y="36102"/>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86" name="Freeform: Shape 336">
              <a:extLst>
                <a:ext uri="{FF2B5EF4-FFF2-40B4-BE49-F238E27FC236}">
                  <a16:creationId xmlns:a16="http://schemas.microsoft.com/office/drawing/2014/main" id="{DED3D5D8-2AA3-4F23-A5AB-06591F74FF35}"/>
                </a:ext>
              </a:extLst>
            </p:cNvPr>
            <p:cNvSpPr/>
            <p:nvPr/>
          </p:nvSpPr>
          <p:spPr>
            <a:xfrm>
              <a:off x="10068615" y="2728951"/>
              <a:ext cx="787504" cy="787504"/>
            </a:xfrm>
            <a:custGeom>
              <a:avLst/>
              <a:gdLst>
                <a:gd name="connsiteX0" fmla="*/ 518627 w 787504"/>
                <a:gd name="connsiteY0" fmla="*/ 767027 h 787504"/>
                <a:gd name="connsiteX1" fmla="*/ 767027 w 787504"/>
                <a:gd name="connsiteY1" fmla="*/ 268877 h 787504"/>
                <a:gd name="connsiteX2" fmla="*/ 268877 w 787504"/>
                <a:gd name="connsiteY2" fmla="*/ 20477 h 787504"/>
                <a:gd name="connsiteX3" fmla="*/ 20477 w 787504"/>
                <a:gd name="connsiteY3" fmla="*/ 518627 h 787504"/>
                <a:gd name="connsiteX4" fmla="*/ 518627 w 787504"/>
                <a:gd name="connsiteY4" fmla="*/ 767027 h 787504"/>
                <a:gd name="connsiteX5" fmla="*/ 514802 w 787504"/>
                <a:gd name="connsiteY5" fmla="*/ 178427 h 787504"/>
                <a:gd name="connsiteX6" fmla="*/ 411302 w 787504"/>
                <a:gd name="connsiteY6" fmla="*/ 149852 h 787504"/>
                <a:gd name="connsiteX7" fmla="*/ 385877 w 787504"/>
                <a:gd name="connsiteY7" fmla="*/ 104852 h 787504"/>
                <a:gd name="connsiteX8" fmla="*/ 430877 w 787504"/>
                <a:gd name="connsiteY8" fmla="*/ 79427 h 787504"/>
                <a:gd name="connsiteX9" fmla="*/ 534377 w 787504"/>
                <a:gd name="connsiteY9" fmla="*/ 108002 h 787504"/>
                <a:gd name="connsiteX10" fmla="*/ 559802 w 787504"/>
                <a:gd name="connsiteY10" fmla="*/ 153002 h 787504"/>
                <a:gd name="connsiteX11" fmla="*/ 514802 w 787504"/>
                <a:gd name="connsiteY11" fmla="*/ 178427 h 787504"/>
                <a:gd name="connsiteX12" fmla="*/ 242777 w 787504"/>
                <a:gd name="connsiteY12" fmla="*/ 444152 h 787504"/>
                <a:gd name="connsiteX13" fmla="*/ 343127 w 787504"/>
                <a:gd name="connsiteY13" fmla="*/ 242777 h 787504"/>
                <a:gd name="connsiteX14" fmla="*/ 544502 w 787504"/>
                <a:gd name="connsiteY14" fmla="*/ 343127 h 787504"/>
                <a:gd name="connsiteX15" fmla="*/ 444152 w 787504"/>
                <a:gd name="connsiteY15" fmla="*/ 544502 h 787504"/>
                <a:gd name="connsiteX16" fmla="*/ 242777 w 787504"/>
                <a:gd name="connsiteY16" fmla="*/ 444152 h 787504"/>
                <a:gd name="connsiteX17" fmla="*/ 557777 w 787504"/>
                <a:gd name="connsiteY17" fmla="*/ 618302 h 787504"/>
                <a:gd name="connsiteX18" fmla="*/ 551027 w 787504"/>
                <a:gd name="connsiteY18" fmla="*/ 567002 h 787504"/>
                <a:gd name="connsiteX19" fmla="*/ 616277 w 787504"/>
                <a:gd name="connsiteY19" fmla="*/ 481952 h 787504"/>
                <a:gd name="connsiteX20" fmla="*/ 667577 w 787504"/>
                <a:gd name="connsiteY20" fmla="*/ 475202 h 787504"/>
                <a:gd name="connsiteX21" fmla="*/ 674327 w 787504"/>
                <a:gd name="connsiteY21" fmla="*/ 526502 h 787504"/>
                <a:gd name="connsiteX22" fmla="*/ 609077 w 787504"/>
                <a:gd name="connsiteY22" fmla="*/ 611552 h 787504"/>
                <a:gd name="connsiteX23" fmla="*/ 557777 w 787504"/>
                <a:gd name="connsiteY23" fmla="*/ 618302 h 78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87504" h="787504">
                  <a:moveTo>
                    <a:pt x="518627" y="767027"/>
                  </a:moveTo>
                  <a:cubicBezTo>
                    <a:pt x="724727" y="697952"/>
                    <a:pt x="836102" y="474977"/>
                    <a:pt x="767027" y="268877"/>
                  </a:cubicBezTo>
                  <a:cubicBezTo>
                    <a:pt x="697952" y="62777"/>
                    <a:pt x="474977" y="-48598"/>
                    <a:pt x="268877" y="20477"/>
                  </a:cubicBezTo>
                  <a:cubicBezTo>
                    <a:pt x="62777" y="89552"/>
                    <a:pt x="-48598" y="312527"/>
                    <a:pt x="20477" y="518627"/>
                  </a:cubicBezTo>
                  <a:cubicBezTo>
                    <a:pt x="89552" y="724727"/>
                    <a:pt x="312527" y="836102"/>
                    <a:pt x="518627" y="767027"/>
                  </a:cubicBezTo>
                  <a:close/>
                  <a:moveTo>
                    <a:pt x="514802" y="178427"/>
                  </a:moveTo>
                  <a:lnTo>
                    <a:pt x="411302" y="149852"/>
                  </a:lnTo>
                  <a:cubicBezTo>
                    <a:pt x="391952" y="144452"/>
                    <a:pt x="380477" y="124427"/>
                    <a:pt x="385877" y="104852"/>
                  </a:cubicBezTo>
                  <a:cubicBezTo>
                    <a:pt x="391277" y="85502"/>
                    <a:pt x="411302" y="74027"/>
                    <a:pt x="430877" y="79427"/>
                  </a:cubicBezTo>
                  <a:lnTo>
                    <a:pt x="534377" y="108002"/>
                  </a:lnTo>
                  <a:cubicBezTo>
                    <a:pt x="553727" y="113402"/>
                    <a:pt x="565202" y="133427"/>
                    <a:pt x="559802" y="153002"/>
                  </a:cubicBezTo>
                  <a:cubicBezTo>
                    <a:pt x="554402" y="172352"/>
                    <a:pt x="534377" y="183827"/>
                    <a:pt x="514802" y="178427"/>
                  </a:cubicBezTo>
                  <a:close/>
                  <a:moveTo>
                    <a:pt x="242777" y="444152"/>
                  </a:moveTo>
                  <a:cubicBezTo>
                    <a:pt x="214877" y="360902"/>
                    <a:pt x="259877" y="270677"/>
                    <a:pt x="343127" y="242777"/>
                  </a:cubicBezTo>
                  <a:cubicBezTo>
                    <a:pt x="426377" y="214877"/>
                    <a:pt x="516602" y="259877"/>
                    <a:pt x="544502" y="343127"/>
                  </a:cubicBezTo>
                  <a:cubicBezTo>
                    <a:pt x="572402" y="426377"/>
                    <a:pt x="527402" y="516602"/>
                    <a:pt x="444152" y="544502"/>
                  </a:cubicBezTo>
                  <a:cubicBezTo>
                    <a:pt x="360902" y="572627"/>
                    <a:pt x="270677" y="527627"/>
                    <a:pt x="242777" y="444152"/>
                  </a:cubicBezTo>
                  <a:close/>
                  <a:moveTo>
                    <a:pt x="557777" y="618302"/>
                  </a:moveTo>
                  <a:cubicBezTo>
                    <a:pt x="541802" y="605927"/>
                    <a:pt x="538652" y="582977"/>
                    <a:pt x="551027" y="567002"/>
                  </a:cubicBezTo>
                  <a:lnTo>
                    <a:pt x="616277" y="481952"/>
                  </a:lnTo>
                  <a:cubicBezTo>
                    <a:pt x="628652" y="465977"/>
                    <a:pt x="651602" y="462827"/>
                    <a:pt x="667577" y="475202"/>
                  </a:cubicBezTo>
                  <a:cubicBezTo>
                    <a:pt x="683552" y="487577"/>
                    <a:pt x="686702" y="510527"/>
                    <a:pt x="674327" y="526502"/>
                  </a:cubicBezTo>
                  <a:lnTo>
                    <a:pt x="609077" y="611552"/>
                  </a:lnTo>
                  <a:cubicBezTo>
                    <a:pt x="596702" y="627752"/>
                    <a:pt x="573752" y="630677"/>
                    <a:pt x="557777" y="618302"/>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87" name="Freeform: Shape 337">
              <a:extLst>
                <a:ext uri="{FF2B5EF4-FFF2-40B4-BE49-F238E27FC236}">
                  <a16:creationId xmlns:a16="http://schemas.microsoft.com/office/drawing/2014/main" id="{7C09358A-EB79-4CA5-93F0-766CEB64587C}"/>
                </a:ext>
              </a:extLst>
            </p:cNvPr>
            <p:cNvSpPr/>
            <p:nvPr/>
          </p:nvSpPr>
          <p:spPr>
            <a:xfrm>
              <a:off x="10644360" y="3230671"/>
              <a:ext cx="73864" cy="90289"/>
            </a:xfrm>
            <a:custGeom>
              <a:avLst/>
              <a:gdLst>
                <a:gd name="connsiteX0" fmla="*/ 17807 w 73864"/>
                <a:gd name="connsiteY0" fmla="*/ 86432 h 90289"/>
                <a:gd name="connsiteX1" fmla="*/ 71807 w 73864"/>
                <a:gd name="connsiteY1" fmla="*/ 16008 h 90289"/>
                <a:gd name="connsiteX2" fmla="*/ 70008 w 73864"/>
                <a:gd name="connsiteY2" fmla="*/ 2057 h 90289"/>
                <a:gd name="connsiteX3" fmla="*/ 56057 w 73864"/>
                <a:gd name="connsiteY3" fmla="*/ 3857 h 90289"/>
                <a:gd name="connsiteX4" fmla="*/ 2057 w 73864"/>
                <a:gd name="connsiteY4" fmla="*/ 74282 h 90289"/>
                <a:gd name="connsiteX5" fmla="*/ 3857 w 73864"/>
                <a:gd name="connsiteY5" fmla="*/ 88233 h 90289"/>
                <a:gd name="connsiteX6" fmla="*/ 17807 w 73864"/>
                <a:gd name="connsiteY6" fmla="*/ 86432 h 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864" h="90289">
                  <a:moveTo>
                    <a:pt x="17807" y="86432"/>
                  </a:moveTo>
                  <a:lnTo>
                    <a:pt x="71807" y="16008"/>
                  </a:lnTo>
                  <a:cubicBezTo>
                    <a:pt x="75182" y="11732"/>
                    <a:pt x="74283" y="5432"/>
                    <a:pt x="70008" y="2057"/>
                  </a:cubicBezTo>
                  <a:cubicBezTo>
                    <a:pt x="65732" y="-1318"/>
                    <a:pt x="59432" y="-418"/>
                    <a:pt x="56057" y="3857"/>
                  </a:cubicBezTo>
                  <a:lnTo>
                    <a:pt x="2057" y="74282"/>
                  </a:lnTo>
                  <a:cubicBezTo>
                    <a:pt x="-1318" y="78557"/>
                    <a:pt x="-418" y="84858"/>
                    <a:pt x="3857" y="88233"/>
                  </a:cubicBezTo>
                  <a:cubicBezTo>
                    <a:pt x="8357" y="91608"/>
                    <a:pt x="14432" y="90707"/>
                    <a:pt x="17807" y="86432"/>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88" name="Rectangle: Rounded Corners 41">
            <a:extLst>
              <a:ext uri="{FF2B5EF4-FFF2-40B4-BE49-F238E27FC236}">
                <a16:creationId xmlns:a16="http://schemas.microsoft.com/office/drawing/2014/main" id="{CB638812-420C-4B16-B196-BA6CB70D6971}"/>
              </a:ext>
            </a:extLst>
          </p:cNvPr>
          <p:cNvSpPr/>
          <p:nvPr userDrawn="1"/>
        </p:nvSpPr>
        <p:spPr>
          <a:xfrm>
            <a:off x="4467409" y="784984"/>
            <a:ext cx="6957827" cy="75548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88000" tIns="36000" rIns="288000" bIns="36000" numCol="1" spcCol="0" rtlCol="0" fromWordArt="0" anchor="ctr"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ctr"/>
            <a:r>
              <a:rPr lang="en-US" sz="1400" b="1" dirty="0">
                <a:solidFill>
                  <a:schemeClr val="accent5"/>
                </a:solidFill>
                <a:latin typeface="Graphik Regular" panose="020B0503030202060203" pitchFamily="34" charset="0"/>
              </a:rPr>
              <a:t>You can copy these images from here into your presentation, resize them and with “Shape fill” you can choose a color.</a:t>
            </a:r>
          </a:p>
        </p:txBody>
      </p:sp>
    </p:spTree>
    <p:extLst>
      <p:ext uri="{BB962C8B-B14F-4D97-AF65-F5344CB8AC3E}">
        <p14:creationId xmlns:p14="http://schemas.microsoft.com/office/powerpoint/2010/main" val="10643954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rand Identity | Bol.com icons #2">
    <p:bg>
      <p:bgPr>
        <a:solidFill>
          <a:schemeClr val="accent5"/>
        </a:solidFill>
        <a:effectLst/>
      </p:bgPr>
    </p:bg>
    <p:spTree>
      <p:nvGrpSpPr>
        <p:cNvPr id="1" name=""/>
        <p:cNvGrpSpPr/>
        <p:nvPr/>
      </p:nvGrpSpPr>
      <p:grpSpPr>
        <a:xfrm>
          <a:off x="0" y="0"/>
          <a:ext cx="0" cy="0"/>
          <a:chOff x="0" y="0"/>
          <a:chExt cx="0" cy="0"/>
        </a:xfrm>
      </p:grpSpPr>
      <p:sp>
        <p:nvSpPr>
          <p:cNvPr id="7" name="Rechthoek: afgeronde hoeken 6">
            <a:extLst>
              <a:ext uri="{FF2B5EF4-FFF2-40B4-BE49-F238E27FC236}">
                <a16:creationId xmlns:a16="http://schemas.microsoft.com/office/drawing/2014/main" id="{659A776D-3DF3-41B5-9CFF-3712A421942B}"/>
              </a:ext>
            </a:extLst>
          </p:cNvPr>
          <p:cNvSpPr/>
          <p:nvPr userDrawn="1"/>
        </p:nvSpPr>
        <p:spPr>
          <a:xfrm>
            <a:off x="4031777" y="-477985"/>
            <a:ext cx="4128447"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nn-NO" sz="1600" noProof="0" dirty="0">
                <a:solidFill>
                  <a:schemeClr val="bg1">
                    <a:lumMod val="65000"/>
                  </a:schemeClr>
                </a:solidFill>
                <a:latin typeface="+mj-lt"/>
              </a:rPr>
              <a:t>Brand Identity | Bol.com icons #2</a:t>
            </a:r>
            <a:endParaRPr lang="en-GB" sz="1600" noProof="0" dirty="0">
              <a:solidFill>
                <a:schemeClr val="bg1">
                  <a:lumMod val="65000"/>
                </a:schemeClr>
              </a:solidFill>
              <a:latin typeface="+mj-lt"/>
            </a:endParaRPr>
          </a:p>
        </p:txBody>
      </p:sp>
      <p:sp>
        <p:nvSpPr>
          <p:cNvPr id="3" name="Tekstvak 2">
            <a:extLst>
              <a:ext uri="{FF2B5EF4-FFF2-40B4-BE49-F238E27FC236}">
                <a16:creationId xmlns:a16="http://schemas.microsoft.com/office/drawing/2014/main" id="{213F11D7-2C67-4466-91D3-05F3ADE1DC88}"/>
              </a:ext>
            </a:extLst>
          </p:cNvPr>
          <p:cNvSpPr txBox="1"/>
          <p:nvPr userDrawn="1"/>
        </p:nvSpPr>
        <p:spPr>
          <a:xfrm>
            <a:off x="766762" y="765174"/>
            <a:ext cx="4350669" cy="971551"/>
          </a:xfrm>
          <a:prstGeom prst="rect">
            <a:avLst/>
          </a:prstGeom>
          <a:noFill/>
        </p:spPr>
        <p:txBody>
          <a:bodyPr wrap="square" lIns="0" tIns="0" rIns="0" bIns="0" rtlCol="0">
            <a:noAutofit/>
          </a:bodyPr>
          <a:lstStyle/>
          <a:p>
            <a:pPr algn="l">
              <a:lnSpc>
                <a:spcPct val="90000"/>
              </a:lnSpc>
              <a:spcBef>
                <a:spcPts val="0"/>
              </a:spcBef>
              <a:spcAft>
                <a:spcPts val="0"/>
              </a:spcAft>
            </a:pPr>
            <a:r>
              <a:rPr lang="en-US" sz="2400" dirty="0">
                <a:solidFill>
                  <a:schemeClr val="tx2"/>
                </a:solidFill>
                <a:latin typeface="+mj-lt"/>
              </a:rPr>
              <a:t>Brand identity:</a:t>
            </a:r>
          </a:p>
          <a:p>
            <a:pPr algn="l">
              <a:lnSpc>
                <a:spcPct val="90000"/>
              </a:lnSpc>
              <a:spcBef>
                <a:spcPts val="0"/>
              </a:spcBef>
              <a:spcAft>
                <a:spcPts val="0"/>
              </a:spcAft>
            </a:pPr>
            <a:r>
              <a:rPr lang="en-US" sz="3600" dirty="0">
                <a:solidFill>
                  <a:schemeClr val="tx2"/>
                </a:solidFill>
                <a:latin typeface="Produkt Super" pitchFamily="50" charset="0"/>
              </a:rPr>
              <a:t>Bol.com icons</a:t>
            </a:r>
          </a:p>
        </p:txBody>
      </p:sp>
      <p:sp>
        <p:nvSpPr>
          <p:cNvPr id="17" name="Rechthoek 16">
            <a:extLst>
              <a:ext uri="{FF2B5EF4-FFF2-40B4-BE49-F238E27FC236}">
                <a16:creationId xmlns:a16="http://schemas.microsoft.com/office/drawing/2014/main" id="{B93BE662-BF5F-4E59-BFB3-29010B39A228}"/>
              </a:ext>
            </a:extLst>
          </p:cNvPr>
          <p:cNvSpPr/>
          <p:nvPr userDrawn="1"/>
        </p:nvSpPr>
        <p:spPr>
          <a:xfrm>
            <a:off x="0" y="0"/>
            <a:ext cx="12192000" cy="471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THIS IS A POWERPOINT DOCUMENTATION SLIDE: DO NOT USE IN PRESENTATIONS</a:t>
            </a:r>
            <a:endParaRPr lang="en-GB" sz="1800" cap="all" baseline="0" dirty="0">
              <a:solidFill>
                <a:schemeClr val="tx2"/>
              </a:solidFill>
              <a:latin typeface="+mj-lt"/>
            </a:endParaRPr>
          </a:p>
        </p:txBody>
      </p:sp>
      <p:sp>
        <p:nvSpPr>
          <p:cNvPr id="18" name="Rechthoek 17">
            <a:extLst>
              <a:ext uri="{FF2B5EF4-FFF2-40B4-BE49-F238E27FC236}">
                <a16:creationId xmlns:a16="http://schemas.microsoft.com/office/drawing/2014/main" id="{1BB2F155-A3EA-45D9-88E8-CF3AB0BD860D}"/>
              </a:ext>
            </a:extLst>
          </p:cNvPr>
          <p:cNvSpPr/>
          <p:nvPr userDrawn="1"/>
        </p:nvSpPr>
        <p:spPr>
          <a:xfrm>
            <a:off x="0" y="6388187"/>
            <a:ext cx="12192000" cy="469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US" sz="1800" cap="all" baseline="0" dirty="0">
                <a:solidFill>
                  <a:schemeClr val="tx2"/>
                </a:solidFill>
                <a:latin typeface="+mj-lt"/>
              </a:rPr>
              <a:t>Remove this slide from your presentation!</a:t>
            </a:r>
          </a:p>
        </p:txBody>
      </p:sp>
      <p:sp>
        <p:nvSpPr>
          <p:cNvPr id="88" name="Rectangle: Rounded Corners 41">
            <a:extLst>
              <a:ext uri="{FF2B5EF4-FFF2-40B4-BE49-F238E27FC236}">
                <a16:creationId xmlns:a16="http://schemas.microsoft.com/office/drawing/2014/main" id="{CB638812-420C-4B16-B196-BA6CB70D6971}"/>
              </a:ext>
            </a:extLst>
          </p:cNvPr>
          <p:cNvSpPr/>
          <p:nvPr userDrawn="1"/>
        </p:nvSpPr>
        <p:spPr>
          <a:xfrm>
            <a:off x="4467409" y="784984"/>
            <a:ext cx="6957827" cy="75548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88000" tIns="36000" rIns="288000" bIns="36000" numCol="1" spcCol="0" rtlCol="0" fromWordArt="0" anchor="ctr" anchorCtr="0" forceAA="0" compatLnSpc="1">
            <a:prstTxWarp prst="textNoShape">
              <a:avLst/>
            </a:prstTxWarp>
            <a:noAutofit/>
          </a:bodyPr>
          <a:lstStyle>
            <a:defPPr>
              <a:defRPr lang="nl-NL"/>
            </a:defPPr>
            <a:lvl1pPr marL="0" algn="l" defTabSz="864017" rtl="0" eaLnBrk="1" latinLnBrk="0" hangingPunct="1">
              <a:defRPr sz="1701" kern="1200">
                <a:solidFill>
                  <a:schemeClr val="lt1"/>
                </a:solidFill>
                <a:latin typeface="+mn-lt"/>
                <a:ea typeface="+mn-ea"/>
                <a:cs typeface="+mn-cs"/>
              </a:defRPr>
            </a:lvl1pPr>
            <a:lvl2pPr marL="432008" algn="l" defTabSz="864017" rtl="0" eaLnBrk="1" latinLnBrk="0" hangingPunct="1">
              <a:defRPr sz="1701" kern="1200">
                <a:solidFill>
                  <a:schemeClr val="lt1"/>
                </a:solidFill>
                <a:latin typeface="+mn-lt"/>
                <a:ea typeface="+mn-ea"/>
                <a:cs typeface="+mn-cs"/>
              </a:defRPr>
            </a:lvl2pPr>
            <a:lvl3pPr marL="864017" algn="l" defTabSz="864017" rtl="0" eaLnBrk="1" latinLnBrk="0" hangingPunct="1">
              <a:defRPr sz="1701" kern="1200">
                <a:solidFill>
                  <a:schemeClr val="lt1"/>
                </a:solidFill>
                <a:latin typeface="+mn-lt"/>
                <a:ea typeface="+mn-ea"/>
                <a:cs typeface="+mn-cs"/>
              </a:defRPr>
            </a:lvl3pPr>
            <a:lvl4pPr marL="1296025" algn="l" defTabSz="864017" rtl="0" eaLnBrk="1" latinLnBrk="0" hangingPunct="1">
              <a:defRPr sz="1701" kern="1200">
                <a:solidFill>
                  <a:schemeClr val="lt1"/>
                </a:solidFill>
                <a:latin typeface="+mn-lt"/>
                <a:ea typeface="+mn-ea"/>
                <a:cs typeface="+mn-cs"/>
              </a:defRPr>
            </a:lvl4pPr>
            <a:lvl5pPr marL="1728033" algn="l" defTabSz="864017" rtl="0" eaLnBrk="1" latinLnBrk="0" hangingPunct="1">
              <a:defRPr sz="1701" kern="1200">
                <a:solidFill>
                  <a:schemeClr val="lt1"/>
                </a:solidFill>
                <a:latin typeface="+mn-lt"/>
                <a:ea typeface="+mn-ea"/>
                <a:cs typeface="+mn-cs"/>
              </a:defRPr>
            </a:lvl5pPr>
            <a:lvl6pPr marL="2160041" algn="l" defTabSz="864017" rtl="0" eaLnBrk="1" latinLnBrk="0" hangingPunct="1">
              <a:defRPr sz="1701" kern="1200">
                <a:solidFill>
                  <a:schemeClr val="lt1"/>
                </a:solidFill>
                <a:latin typeface="+mn-lt"/>
                <a:ea typeface="+mn-ea"/>
                <a:cs typeface="+mn-cs"/>
              </a:defRPr>
            </a:lvl6pPr>
            <a:lvl7pPr marL="2592050" algn="l" defTabSz="864017" rtl="0" eaLnBrk="1" latinLnBrk="0" hangingPunct="1">
              <a:defRPr sz="1701" kern="1200">
                <a:solidFill>
                  <a:schemeClr val="lt1"/>
                </a:solidFill>
                <a:latin typeface="+mn-lt"/>
                <a:ea typeface="+mn-ea"/>
                <a:cs typeface="+mn-cs"/>
              </a:defRPr>
            </a:lvl7pPr>
            <a:lvl8pPr marL="3024058" algn="l" defTabSz="864017" rtl="0" eaLnBrk="1" latinLnBrk="0" hangingPunct="1">
              <a:defRPr sz="1701" kern="1200">
                <a:solidFill>
                  <a:schemeClr val="lt1"/>
                </a:solidFill>
                <a:latin typeface="+mn-lt"/>
                <a:ea typeface="+mn-ea"/>
                <a:cs typeface="+mn-cs"/>
              </a:defRPr>
            </a:lvl8pPr>
            <a:lvl9pPr marL="3456066" algn="l" defTabSz="864017" rtl="0" eaLnBrk="1" latinLnBrk="0" hangingPunct="1">
              <a:defRPr sz="1701" kern="1200">
                <a:solidFill>
                  <a:schemeClr val="lt1"/>
                </a:solidFill>
                <a:latin typeface="+mn-lt"/>
                <a:ea typeface="+mn-ea"/>
                <a:cs typeface="+mn-cs"/>
              </a:defRPr>
            </a:lvl9pPr>
          </a:lstStyle>
          <a:p>
            <a:pPr algn="ctr"/>
            <a:r>
              <a:rPr lang="en-US" sz="1400" b="1" dirty="0">
                <a:solidFill>
                  <a:schemeClr val="accent5"/>
                </a:solidFill>
                <a:latin typeface="Graphik Regular" panose="020B0503030202060203" pitchFamily="34" charset="0"/>
              </a:rPr>
              <a:t>You can copy these images from here into your presentation, resize them and with “Shape fill” you can choose a color.</a:t>
            </a:r>
          </a:p>
        </p:txBody>
      </p:sp>
      <p:grpSp>
        <p:nvGrpSpPr>
          <p:cNvPr id="90" name="Groep 29">
            <a:extLst>
              <a:ext uri="{FF2B5EF4-FFF2-40B4-BE49-F238E27FC236}">
                <a16:creationId xmlns:a16="http://schemas.microsoft.com/office/drawing/2014/main" id="{4DE38BC6-8C40-4C95-8280-281FCD9047EF}"/>
              </a:ext>
            </a:extLst>
          </p:cNvPr>
          <p:cNvGrpSpPr/>
          <p:nvPr userDrawn="1"/>
        </p:nvGrpSpPr>
        <p:grpSpPr>
          <a:xfrm>
            <a:off x="766763" y="1736725"/>
            <a:ext cx="10658476" cy="4322104"/>
            <a:chOff x="787400" y="1739900"/>
            <a:chExt cx="10617200" cy="4305300"/>
          </a:xfrm>
        </p:grpSpPr>
        <p:cxnSp>
          <p:nvCxnSpPr>
            <p:cNvPr id="91" name="Rechte verbindingslijn 30">
              <a:extLst>
                <a:ext uri="{FF2B5EF4-FFF2-40B4-BE49-F238E27FC236}">
                  <a16:creationId xmlns:a16="http://schemas.microsoft.com/office/drawing/2014/main" id="{D714AF04-B5BC-4372-9ADD-D6D703777E46}"/>
                </a:ext>
              </a:extLst>
            </p:cNvPr>
            <p:cNvCxnSpPr>
              <a:cxnSpLocks/>
            </p:cNvCxnSpPr>
            <p:nvPr/>
          </p:nvCxnSpPr>
          <p:spPr>
            <a:xfrm>
              <a:off x="787400" y="2816225"/>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2" name="Rechte verbindingslijn 31">
              <a:extLst>
                <a:ext uri="{FF2B5EF4-FFF2-40B4-BE49-F238E27FC236}">
                  <a16:creationId xmlns:a16="http://schemas.microsoft.com/office/drawing/2014/main" id="{96E616F1-C790-4BDA-A268-123269EF661B}"/>
                </a:ext>
              </a:extLst>
            </p:cNvPr>
            <p:cNvCxnSpPr>
              <a:cxnSpLocks/>
            </p:cNvCxnSpPr>
            <p:nvPr/>
          </p:nvCxnSpPr>
          <p:spPr>
            <a:xfrm>
              <a:off x="787400" y="4968875"/>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3" name="Rechte verbindingslijn 32">
              <a:extLst>
                <a:ext uri="{FF2B5EF4-FFF2-40B4-BE49-F238E27FC236}">
                  <a16:creationId xmlns:a16="http://schemas.microsoft.com/office/drawing/2014/main" id="{3E7C12D7-B846-4023-8C6E-746E8908D662}"/>
                </a:ext>
              </a:extLst>
            </p:cNvPr>
            <p:cNvCxnSpPr>
              <a:cxnSpLocks/>
            </p:cNvCxnSpPr>
            <p:nvPr/>
          </p:nvCxnSpPr>
          <p:spPr>
            <a:xfrm>
              <a:off x="2116137"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4" name="Rechte verbindingslijn 33">
              <a:extLst>
                <a:ext uri="{FF2B5EF4-FFF2-40B4-BE49-F238E27FC236}">
                  <a16:creationId xmlns:a16="http://schemas.microsoft.com/office/drawing/2014/main" id="{FDA80D89-DDF0-4CBD-9C1D-27536FCF6234}"/>
                </a:ext>
              </a:extLst>
            </p:cNvPr>
            <p:cNvCxnSpPr>
              <a:cxnSpLocks/>
            </p:cNvCxnSpPr>
            <p:nvPr/>
          </p:nvCxnSpPr>
          <p:spPr>
            <a:xfrm>
              <a:off x="3444874"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5" name="Rechte verbindingslijn 34">
              <a:extLst>
                <a:ext uri="{FF2B5EF4-FFF2-40B4-BE49-F238E27FC236}">
                  <a16:creationId xmlns:a16="http://schemas.microsoft.com/office/drawing/2014/main" id="{6EBF0E15-DD35-4C87-B44C-DB0B17437493}"/>
                </a:ext>
              </a:extLst>
            </p:cNvPr>
            <p:cNvCxnSpPr>
              <a:cxnSpLocks/>
            </p:cNvCxnSpPr>
            <p:nvPr/>
          </p:nvCxnSpPr>
          <p:spPr>
            <a:xfrm>
              <a:off x="4773611"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6" name="Rechte verbindingslijn 35">
              <a:extLst>
                <a:ext uri="{FF2B5EF4-FFF2-40B4-BE49-F238E27FC236}">
                  <a16:creationId xmlns:a16="http://schemas.microsoft.com/office/drawing/2014/main" id="{41C62024-F84E-4AED-BFFC-022E95DE2907}"/>
                </a:ext>
              </a:extLst>
            </p:cNvPr>
            <p:cNvCxnSpPr>
              <a:cxnSpLocks/>
            </p:cNvCxnSpPr>
            <p:nvPr/>
          </p:nvCxnSpPr>
          <p:spPr>
            <a:xfrm>
              <a:off x="7431086"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7" name="Rechte verbindingslijn 36">
              <a:extLst>
                <a:ext uri="{FF2B5EF4-FFF2-40B4-BE49-F238E27FC236}">
                  <a16:creationId xmlns:a16="http://schemas.microsoft.com/office/drawing/2014/main" id="{884EC51F-DC61-449B-B17D-9D74503B88EC}"/>
                </a:ext>
              </a:extLst>
            </p:cNvPr>
            <p:cNvCxnSpPr>
              <a:cxnSpLocks/>
            </p:cNvCxnSpPr>
            <p:nvPr/>
          </p:nvCxnSpPr>
          <p:spPr>
            <a:xfrm>
              <a:off x="8759824"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8" name="Rechte verbindingslijn 37">
              <a:extLst>
                <a:ext uri="{FF2B5EF4-FFF2-40B4-BE49-F238E27FC236}">
                  <a16:creationId xmlns:a16="http://schemas.microsoft.com/office/drawing/2014/main" id="{684CF9B0-4AE9-4091-9110-99F428A21D97}"/>
                </a:ext>
              </a:extLst>
            </p:cNvPr>
            <p:cNvCxnSpPr>
              <a:cxnSpLocks/>
            </p:cNvCxnSpPr>
            <p:nvPr/>
          </p:nvCxnSpPr>
          <p:spPr>
            <a:xfrm>
              <a:off x="10088562"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99" name="Rechte verbindingslijn 38">
              <a:extLst>
                <a:ext uri="{FF2B5EF4-FFF2-40B4-BE49-F238E27FC236}">
                  <a16:creationId xmlns:a16="http://schemas.microsoft.com/office/drawing/2014/main" id="{ABDBA207-5B15-41D5-977F-70067F7C8423}"/>
                </a:ext>
              </a:extLst>
            </p:cNvPr>
            <p:cNvCxnSpPr>
              <a:cxnSpLocks/>
            </p:cNvCxnSpPr>
            <p:nvPr/>
          </p:nvCxnSpPr>
          <p:spPr>
            <a:xfrm>
              <a:off x="6102348" y="1739900"/>
              <a:ext cx="0" cy="430530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cxnSp>
          <p:nvCxnSpPr>
            <p:cNvPr id="100" name="Rechte verbindingslijn 39">
              <a:extLst>
                <a:ext uri="{FF2B5EF4-FFF2-40B4-BE49-F238E27FC236}">
                  <a16:creationId xmlns:a16="http://schemas.microsoft.com/office/drawing/2014/main" id="{098CD95A-17A0-4AFA-8502-4B93E37E6E18}"/>
                </a:ext>
              </a:extLst>
            </p:cNvPr>
            <p:cNvCxnSpPr>
              <a:cxnSpLocks/>
            </p:cNvCxnSpPr>
            <p:nvPr/>
          </p:nvCxnSpPr>
          <p:spPr>
            <a:xfrm>
              <a:off x="787400" y="3892550"/>
              <a:ext cx="10617200" cy="0"/>
            </a:xfrm>
            <a:prstGeom prst="line">
              <a:avLst/>
            </a:prstGeom>
            <a:ln w="12700" cap="rnd">
              <a:solidFill>
                <a:schemeClr val="bg1">
                  <a:lumMod val="65000"/>
                </a:schemeClr>
              </a:solidFill>
              <a:prstDash val="dash"/>
              <a:round/>
            </a:ln>
          </p:spPr>
          <p:style>
            <a:lnRef idx="1">
              <a:schemeClr val="accent1"/>
            </a:lnRef>
            <a:fillRef idx="0">
              <a:schemeClr val="accent1"/>
            </a:fillRef>
            <a:effectRef idx="0">
              <a:schemeClr val="accent1"/>
            </a:effectRef>
            <a:fontRef idx="minor">
              <a:schemeClr val="tx1"/>
            </a:fontRef>
          </p:style>
        </p:cxnSp>
      </p:grpSp>
      <p:sp>
        <p:nvSpPr>
          <p:cNvPr id="101" name="Freeform: Shape 4">
            <a:extLst>
              <a:ext uri="{FF2B5EF4-FFF2-40B4-BE49-F238E27FC236}">
                <a16:creationId xmlns:a16="http://schemas.microsoft.com/office/drawing/2014/main" id="{0FA7D099-3AD9-45D3-A5A7-D852E5835251}"/>
              </a:ext>
            </a:extLst>
          </p:cNvPr>
          <p:cNvSpPr>
            <a:spLocks noChangeAspect="1"/>
          </p:cNvSpPr>
          <p:nvPr userDrawn="1"/>
        </p:nvSpPr>
        <p:spPr>
          <a:xfrm>
            <a:off x="10440127" y="1824160"/>
            <a:ext cx="790562" cy="790574"/>
          </a:xfrm>
          <a:custGeom>
            <a:avLst/>
            <a:gdLst>
              <a:gd name="connsiteX0" fmla="*/ 19575 w 787500"/>
              <a:gd name="connsiteY0" fmla="*/ 270675 h 787500"/>
              <a:gd name="connsiteX1" fmla="*/ 263700 w 787500"/>
              <a:gd name="connsiteY1" fmla="*/ 21825 h 787500"/>
              <a:gd name="connsiteX2" fmla="*/ 393525 w 787500"/>
              <a:gd name="connsiteY2" fmla="*/ 204075 h 787500"/>
              <a:gd name="connsiteX3" fmla="*/ 200475 w 787500"/>
              <a:gd name="connsiteY3" fmla="*/ 396900 h 787500"/>
              <a:gd name="connsiteX4" fmla="*/ 19575 w 787500"/>
              <a:gd name="connsiteY4" fmla="*/ 270675 h 787500"/>
              <a:gd name="connsiteX5" fmla="*/ 489150 w 787500"/>
              <a:gd name="connsiteY5" fmla="*/ 147600 h 787500"/>
              <a:gd name="connsiteX6" fmla="*/ 603225 w 787500"/>
              <a:gd name="connsiteY6" fmla="*/ 60300 h 787500"/>
              <a:gd name="connsiteX7" fmla="*/ 393750 w 787500"/>
              <a:gd name="connsiteY7" fmla="*/ 0 h 787500"/>
              <a:gd name="connsiteX8" fmla="*/ 374850 w 787500"/>
              <a:gd name="connsiteY8" fmla="*/ 450 h 787500"/>
              <a:gd name="connsiteX9" fmla="*/ 371250 w 787500"/>
              <a:gd name="connsiteY9" fmla="*/ 29475 h 787500"/>
              <a:gd name="connsiteX10" fmla="*/ 489150 w 787500"/>
              <a:gd name="connsiteY10" fmla="*/ 147600 h 787500"/>
              <a:gd name="connsiteX11" fmla="*/ 787500 w 787500"/>
              <a:gd name="connsiteY11" fmla="*/ 393750 h 787500"/>
              <a:gd name="connsiteX12" fmla="*/ 704250 w 787500"/>
              <a:gd name="connsiteY12" fmla="*/ 151650 h 787500"/>
              <a:gd name="connsiteX13" fmla="*/ 646875 w 787500"/>
              <a:gd name="connsiteY13" fmla="*/ 145800 h 787500"/>
              <a:gd name="connsiteX14" fmla="*/ 368550 w 787500"/>
              <a:gd name="connsiteY14" fmla="*/ 424125 h 787500"/>
              <a:gd name="connsiteX15" fmla="*/ 638550 w 787500"/>
              <a:gd name="connsiteY15" fmla="*/ 702225 h 787500"/>
              <a:gd name="connsiteX16" fmla="*/ 787500 w 787500"/>
              <a:gd name="connsiteY16" fmla="*/ 393750 h 787500"/>
              <a:gd name="connsiteX17" fmla="*/ 249075 w 787500"/>
              <a:gd name="connsiteY17" fmla="*/ 427950 h 787500"/>
              <a:gd name="connsiteX18" fmla="*/ 146700 w 787500"/>
              <a:gd name="connsiteY18" fmla="*/ 530325 h 787500"/>
              <a:gd name="connsiteX19" fmla="*/ 249075 w 787500"/>
              <a:gd name="connsiteY19" fmla="*/ 632700 h 787500"/>
              <a:gd name="connsiteX20" fmla="*/ 351450 w 787500"/>
              <a:gd name="connsiteY20" fmla="*/ 530325 h 787500"/>
              <a:gd name="connsiteX21" fmla="*/ 249075 w 787500"/>
              <a:gd name="connsiteY21" fmla="*/ 427950 h 787500"/>
              <a:gd name="connsiteX22" fmla="*/ 133650 w 787500"/>
              <a:gd name="connsiteY22" fmla="*/ 625950 h 787500"/>
              <a:gd name="connsiteX23" fmla="*/ 87975 w 787500"/>
              <a:gd name="connsiteY23" fmla="*/ 641475 h 787500"/>
              <a:gd name="connsiteX24" fmla="*/ 199575 w 787500"/>
              <a:gd name="connsiteY24" fmla="*/ 736200 h 787500"/>
              <a:gd name="connsiteX25" fmla="*/ 208575 w 787500"/>
              <a:gd name="connsiteY25" fmla="*/ 700650 h 787500"/>
              <a:gd name="connsiteX26" fmla="*/ 133650 w 787500"/>
              <a:gd name="connsiteY26" fmla="*/ 625950 h 787500"/>
              <a:gd name="connsiteX27" fmla="*/ 382950 w 787500"/>
              <a:gd name="connsiteY27" fmla="*/ 647775 h 787500"/>
              <a:gd name="connsiteX28" fmla="*/ 215550 w 787500"/>
              <a:gd name="connsiteY28" fmla="*/ 744975 h 787500"/>
              <a:gd name="connsiteX29" fmla="*/ 393750 w 787500"/>
              <a:gd name="connsiteY29" fmla="*/ 787500 h 787500"/>
              <a:gd name="connsiteX30" fmla="*/ 554850 w 787500"/>
              <a:gd name="connsiteY30" fmla="*/ 753075 h 787500"/>
              <a:gd name="connsiteX31" fmla="*/ 382950 w 787500"/>
              <a:gd name="connsiteY31" fmla="*/ 647775 h 787500"/>
              <a:gd name="connsiteX32" fmla="*/ 124425 w 787500"/>
              <a:gd name="connsiteY32" fmla="*/ 501300 h 787500"/>
              <a:gd name="connsiteX33" fmla="*/ 2925 w 787500"/>
              <a:gd name="connsiteY33" fmla="*/ 345825 h 787500"/>
              <a:gd name="connsiteX34" fmla="*/ 0 w 787500"/>
              <a:gd name="connsiteY34" fmla="*/ 393525 h 787500"/>
              <a:gd name="connsiteX35" fmla="*/ 71550 w 787500"/>
              <a:gd name="connsiteY35" fmla="*/ 619875 h 787500"/>
              <a:gd name="connsiteX36" fmla="*/ 124425 w 787500"/>
              <a:gd name="connsiteY36" fmla="*/ 50130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87500" h="787500">
                <a:moveTo>
                  <a:pt x="19575" y="270675"/>
                </a:moveTo>
                <a:cubicBezTo>
                  <a:pt x="57825" y="154575"/>
                  <a:pt x="148500" y="62100"/>
                  <a:pt x="263700" y="21825"/>
                </a:cubicBezTo>
                <a:cubicBezTo>
                  <a:pt x="339300" y="47925"/>
                  <a:pt x="393525" y="119700"/>
                  <a:pt x="393525" y="204075"/>
                </a:cubicBezTo>
                <a:cubicBezTo>
                  <a:pt x="393525" y="310725"/>
                  <a:pt x="307125" y="396900"/>
                  <a:pt x="200475" y="396900"/>
                </a:cubicBezTo>
                <a:cubicBezTo>
                  <a:pt x="117450" y="397350"/>
                  <a:pt x="46575" y="344475"/>
                  <a:pt x="19575" y="270675"/>
                </a:cubicBezTo>
                <a:close/>
                <a:moveTo>
                  <a:pt x="489150" y="147600"/>
                </a:moveTo>
                <a:cubicBezTo>
                  <a:pt x="543825" y="147600"/>
                  <a:pt x="589500" y="110700"/>
                  <a:pt x="603225" y="60300"/>
                </a:cubicBezTo>
                <a:cubicBezTo>
                  <a:pt x="542475" y="22050"/>
                  <a:pt x="470700" y="0"/>
                  <a:pt x="393750" y="0"/>
                </a:cubicBezTo>
                <a:cubicBezTo>
                  <a:pt x="387450" y="0"/>
                  <a:pt x="381150" y="225"/>
                  <a:pt x="374850" y="450"/>
                </a:cubicBezTo>
                <a:cubicBezTo>
                  <a:pt x="372600" y="9675"/>
                  <a:pt x="371250" y="19575"/>
                  <a:pt x="371250" y="29475"/>
                </a:cubicBezTo>
                <a:cubicBezTo>
                  <a:pt x="371025" y="94725"/>
                  <a:pt x="423900" y="147600"/>
                  <a:pt x="489150" y="147600"/>
                </a:cubicBezTo>
                <a:close/>
                <a:moveTo>
                  <a:pt x="787500" y="393750"/>
                </a:moveTo>
                <a:cubicBezTo>
                  <a:pt x="787500" y="302400"/>
                  <a:pt x="756450" y="218475"/>
                  <a:pt x="704250" y="151650"/>
                </a:cubicBezTo>
                <a:cubicBezTo>
                  <a:pt x="685800" y="147825"/>
                  <a:pt x="666450" y="145800"/>
                  <a:pt x="646875" y="145800"/>
                </a:cubicBezTo>
                <a:cubicBezTo>
                  <a:pt x="493200" y="145800"/>
                  <a:pt x="368550" y="270450"/>
                  <a:pt x="368550" y="424125"/>
                </a:cubicBezTo>
                <a:cubicBezTo>
                  <a:pt x="368550" y="575100"/>
                  <a:pt x="488700" y="697950"/>
                  <a:pt x="638550" y="702225"/>
                </a:cubicBezTo>
                <a:cubicBezTo>
                  <a:pt x="729225" y="630000"/>
                  <a:pt x="787500" y="518625"/>
                  <a:pt x="787500" y="393750"/>
                </a:cubicBezTo>
                <a:close/>
                <a:moveTo>
                  <a:pt x="249075" y="427950"/>
                </a:moveTo>
                <a:cubicBezTo>
                  <a:pt x="192600" y="427950"/>
                  <a:pt x="146700" y="473850"/>
                  <a:pt x="146700" y="530325"/>
                </a:cubicBezTo>
                <a:cubicBezTo>
                  <a:pt x="146700" y="586800"/>
                  <a:pt x="192600" y="632700"/>
                  <a:pt x="249075" y="632700"/>
                </a:cubicBezTo>
                <a:cubicBezTo>
                  <a:pt x="305550" y="632700"/>
                  <a:pt x="351450" y="586800"/>
                  <a:pt x="351450" y="530325"/>
                </a:cubicBezTo>
                <a:cubicBezTo>
                  <a:pt x="351450" y="473625"/>
                  <a:pt x="305550" y="427950"/>
                  <a:pt x="249075" y="427950"/>
                </a:cubicBezTo>
                <a:close/>
                <a:moveTo>
                  <a:pt x="133650" y="625950"/>
                </a:moveTo>
                <a:cubicBezTo>
                  <a:pt x="116325" y="625950"/>
                  <a:pt x="100575" y="631800"/>
                  <a:pt x="87975" y="641475"/>
                </a:cubicBezTo>
                <a:cubicBezTo>
                  <a:pt x="118800" y="679500"/>
                  <a:pt x="156825" y="711675"/>
                  <a:pt x="199575" y="736200"/>
                </a:cubicBezTo>
                <a:cubicBezTo>
                  <a:pt x="205200" y="725625"/>
                  <a:pt x="208575" y="713475"/>
                  <a:pt x="208575" y="700650"/>
                </a:cubicBezTo>
                <a:cubicBezTo>
                  <a:pt x="208350" y="659475"/>
                  <a:pt x="174825" y="625950"/>
                  <a:pt x="133650" y="625950"/>
                </a:cubicBezTo>
                <a:close/>
                <a:moveTo>
                  <a:pt x="382950" y="647775"/>
                </a:moveTo>
                <a:cubicBezTo>
                  <a:pt x="311175" y="647775"/>
                  <a:pt x="248625" y="686925"/>
                  <a:pt x="215550" y="744975"/>
                </a:cubicBezTo>
                <a:cubicBezTo>
                  <a:pt x="269100" y="772200"/>
                  <a:pt x="329625" y="787500"/>
                  <a:pt x="393750" y="787500"/>
                </a:cubicBezTo>
                <a:cubicBezTo>
                  <a:pt x="451125" y="787500"/>
                  <a:pt x="505800" y="775125"/>
                  <a:pt x="554850" y="753075"/>
                </a:cubicBezTo>
                <a:cubicBezTo>
                  <a:pt x="522900" y="690525"/>
                  <a:pt x="457875" y="647775"/>
                  <a:pt x="382950" y="647775"/>
                </a:cubicBezTo>
                <a:close/>
                <a:moveTo>
                  <a:pt x="124425" y="501300"/>
                </a:moveTo>
                <a:cubicBezTo>
                  <a:pt x="124425" y="426150"/>
                  <a:pt x="72675" y="363150"/>
                  <a:pt x="2925" y="345825"/>
                </a:cubicBezTo>
                <a:cubicBezTo>
                  <a:pt x="1125" y="361575"/>
                  <a:pt x="0" y="377325"/>
                  <a:pt x="0" y="393525"/>
                </a:cubicBezTo>
                <a:cubicBezTo>
                  <a:pt x="0" y="477900"/>
                  <a:pt x="26550" y="555975"/>
                  <a:pt x="71550" y="619875"/>
                </a:cubicBezTo>
                <a:cubicBezTo>
                  <a:pt x="103950" y="590850"/>
                  <a:pt x="124425" y="548550"/>
                  <a:pt x="124425" y="50130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2" name="Freeform: Shape 21">
            <a:extLst>
              <a:ext uri="{FF2B5EF4-FFF2-40B4-BE49-F238E27FC236}">
                <a16:creationId xmlns:a16="http://schemas.microsoft.com/office/drawing/2014/main" id="{096FFEB9-328D-4F08-A92C-72ECBB19B814}"/>
              </a:ext>
            </a:extLst>
          </p:cNvPr>
          <p:cNvSpPr>
            <a:spLocks noChangeAspect="1"/>
          </p:cNvSpPr>
          <p:nvPr userDrawn="1"/>
        </p:nvSpPr>
        <p:spPr>
          <a:xfrm>
            <a:off x="2376052" y="1824160"/>
            <a:ext cx="790562" cy="790574"/>
          </a:xfrm>
          <a:custGeom>
            <a:avLst/>
            <a:gdLst>
              <a:gd name="connsiteX0" fmla="*/ 653625 w 787500"/>
              <a:gd name="connsiteY0" fmla="*/ 393750 h 787500"/>
              <a:gd name="connsiteX1" fmla="*/ 393750 w 787500"/>
              <a:gd name="connsiteY1" fmla="*/ 653625 h 787500"/>
              <a:gd name="connsiteX2" fmla="*/ 133875 w 787500"/>
              <a:gd name="connsiteY2" fmla="*/ 393750 h 787500"/>
              <a:gd name="connsiteX3" fmla="*/ 393750 w 787500"/>
              <a:gd name="connsiteY3" fmla="*/ 133875 h 787500"/>
              <a:gd name="connsiteX4" fmla="*/ 653625 w 787500"/>
              <a:gd name="connsiteY4" fmla="*/ 393750 h 787500"/>
              <a:gd name="connsiteX5" fmla="*/ 787500 w 787500"/>
              <a:gd name="connsiteY5" fmla="*/ 393750 h 787500"/>
              <a:gd name="connsiteX6" fmla="*/ 393750 w 787500"/>
              <a:gd name="connsiteY6" fmla="*/ 0 h 787500"/>
              <a:gd name="connsiteX7" fmla="*/ 0 w 787500"/>
              <a:gd name="connsiteY7" fmla="*/ 393750 h 787500"/>
              <a:gd name="connsiteX8" fmla="*/ 393750 w 787500"/>
              <a:gd name="connsiteY8" fmla="*/ 787500 h 787500"/>
              <a:gd name="connsiteX9" fmla="*/ 787500 w 787500"/>
              <a:gd name="connsiteY9" fmla="*/ 393750 h 787500"/>
              <a:gd name="connsiteX10" fmla="*/ 393750 w 787500"/>
              <a:gd name="connsiteY10" fmla="*/ 531450 h 787500"/>
              <a:gd name="connsiteX11" fmla="*/ 531450 w 787500"/>
              <a:gd name="connsiteY11" fmla="*/ 393750 h 787500"/>
              <a:gd name="connsiteX12" fmla="*/ 393750 w 787500"/>
              <a:gd name="connsiteY12" fmla="*/ 256050 h 787500"/>
              <a:gd name="connsiteX13" fmla="*/ 256050 w 787500"/>
              <a:gd name="connsiteY13" fmla="*/ 393750 h 787500"/>
              <a:gd name="connsiteX14" fmla="*/ 393750 w 787500"/>
              <a:gd name="connsiteY14" fmla="*/ 5314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7500" h="787500">
                <a:moveTo>
                  <a:pt x="653625" y="393750"/>
                </a:moveTo>
                <a:cubicBezTo>
                  <a:pt x="653625" y="537300"/>
                  <a:pt x="537300" y="653625"/>
                  <a:pt x="393750" y="653625"/>
                </a:cubicBezTo>
                <a:cubicBezTo>
                  <a:pt x="250200" y="653625"/>
                  <a:pt x="133875" y="537300"/>
                  <a:pt x="133875" y="393750"/>
                </a:cubicBezTo>
                <a:cubicBezTo>
                  <a:pt x="133875" y="250200"/>
                  <a:pt x="250200" y="133875"/>
                  <a:pt x="393750" y="133875"/>
                </a:cubicBezTo>
                <a:cubicBezTo>
                  <a:pt x="537300" y="133875"/>
                  <a:pt x="653625" y="250200"/>
                  <a:pt x="653625" y="393750"/>
                </a:cubicBezTo>
                <a:moveTo>
                  <a:pt x="787500" y="393750"/>
                </a:moveTo>
                <a:cubicBezTo>
                  <a:pt x="787500" y="176400"/>
                  <a:pt x="611100" y="0"/>
                  <a:pt x="393750" y="0"/>
                </a:cubicBezTo>
                <a:cubicBezTo>
                  <a:pt x="176175" y="0"/>
                  <a:pt x="0" y="176400"/>
                  <a:pt x="0" y="393750"/>
                </a:cubicBezTo>
                <a:cubicBezTo>
                  <a:pt x="0" y="611325"/>
                  <a:pt x="176400" y="787500"/>
                  <a:pt x="393750" y="787500"/>
                </a:cubicBezTo>
                <a:cubicBezTo>
                  <a:pt x="611100" y="787500"/>
                  <a:pt x="787500" y="611100"/>
                  <a:pt x="787500" y="393750"/>
                </a:cubicBezTo>
                <a:moveTo>
                  <a:pt x="393750" y="531450"/>
                </a:moveTo>
                <a:cubicBezTo>
                  <a:pt x="469800" y="531450"/>
                  <a:pt x="531450" y="469800"/>
                  <a:pt x="531450" y="393750"/>
                </a:cubicBezTo>
                <a:cubicBezTo>
                  <a:pt x="531450" y="317700"/>
                  <a:pt x="469800" y="256050"/>
                  <a:pt x="393750" y="256050"/>
                </a:cubicBezTo>
                <a:cubicBezTo>
                  <a:pt x="317700" y="256050"/>
                  <a:pt x="256050" y="317700"/>
                  <a:pt x="256050" y="393750"/>
                </a:cubicBezTo>
                <a:cubicBezTo>
                  <a:pt x="256050" y="469800"/>
                  <a:pt x="317700" y="531450"/>
                  <a:pt x="393750" y="531450"/>
                </a:cubicBezTo>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3" name="Freeform: Shape 25">
            <a:extLst>
              <a:ext uri="{FF2B5EF4-FFF2-40B4-BE49-F238E27FC236}">
                <a16:creationId xmlns:a16="http://schemas.microsoft.com/office/drawing/2014/main" id="{E278BB37-C673-42A8-AEFC-326C1A15D9EC}"/>
              </a:ext>
            </a:extLst>
          </p:cNvPr>
          <p:cNvSpPr>
            <a:spLocks noChangeAspect="1"/>
          </p:cNvSpPr>
          <p:nvPr userDrawn="1"/>
        </p:nvSpPr>
        <p:spPr>
          <a:xfrm>
            <a:off x="3707937" y="1824160"/>
            <a:ext cx="790562" cy="790574"/>
          </a:xfrm>
          <a:custGeom>
            <a:avLst/>
            <a:gdLst>
              <a:gd name="connsiteX0" fmla="*/ 375750 w 787500"/>
              <a:gd name="connsiteY0" fmla="*/ 0 h 787500"/>
              <a:gd name="connsiteX1" fmla="*/ 0 w 787500"/>
              <a:gd name="connsiteY1" fmla="*/ 375750 h 787500"/>
              <a:gd name="connsiteX2" fmla="*/ 375750 w 787500"/>
              <a:gd name="connsiteY2" fmla="*/ 0 h 787500"/>
              <a:gd name="connsiteX3" fmla="*/ 461475 w 787500"/>
              <a:gd name="connsiteY3" fmla="*/ 5400 h 787500"/>
              <a:gd name="connsiteX4" fmla="*/ 5400 w 787500"/>
              <a:gd name="connsiteY4" fmla="*/ 461475 h 787500"/>
              <a:gd name="connsiteX5" fmla="*/ 44100 w 787500"/>
              <a:gd name="connsiteY5" fmla="*/ 575775 h 787500"/>
              <a:gd name="connsiteX6" fmla="*/ 575775 w 787500"/>
              <a:gd name="connsiteY6" fmla="*/ 44100 h 787500"/>
              <a:gd name="connsiteX7" fmla="*/ 461475 w 787500"/>
              <a:gd name="connsiteY7" fmla="*/ 5400 h 787500"/>
              <a:gd name="connsiteX8" fmla="*/ 631575 w 787500"/>
              <a:gd name="connsiteY8" fmla="*/ 79425 h 787500"/>
              <a:gd name="connsiteX9" fmla="*/ 79425 w 787500"/>
              <a:gd name="connsiteY9" fmla="*/ 631575 h 787500"/>
              <a:gd name="connsiteX10" fmla="*/ 155925 w 787500"/>
              <a:gd name="connsiteY10" fmla="*/ 708075 h 787500"/>
              <a:gd name="connsiteX11" fmla="*/ 708075 w 787500"/>
              <a:gd name="connsiteY11" fmla="*/ 155925 h 787500"/>
              <a:gd name="connsiteX12" fmla="*/ 631575 w 787500"/>
              <a:gd name="connsiteY12" fmla="*/ 79425 h 787500"/>
              <a:gd name="connsiteX13" fmla="*/ 743400 w 787500"/>
              <a:gd name="connsiteY13" fmla="*/ 211725 h 787500"/>
              <a:gd name="connsiteX14" fmla="*/ 211725 w 787500"/>
              <a:gd name="connsiteY14" fmla="*/ 743400 h 787500"/>
              <a:gd name="connsiteX15" fmla="*/ 326025 w 787500"/>
              <a:gd name="connsiteY15" fmla="*/ 782100 h 787500"/>
              <a:gd name="connsiteX16" fmla="*/ 782100 w 787500"/>
              <a:gd name="connsiteY16" fmla="*/ 326025 h 787500"/>
              <a:gd name="connsiteX17" fmla="*/ 743400 w 787500"/>
              <a:gd name="connsiteY17" fmla="*/ 211725 h 787500"/>
              <a:gd name="connsiteX18" fmla="*/ 787500 w 787500"/>
              <a:gd name="connsiteY18" fmla="*/ 411750 h 787500"/>
              <a:gd name="connsiteX19" fmla="*/ 411750 w 787500"/>
              <a:gd name="connsiteY19" fmla="*/ 787500 h 787500"/>
              <a:gd name="connsiteX20" fmla="*/ 787500 w 787500"/>
              <a:gd name="connsiteY20" fmla="*/ 41175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87500" h="787500">
                <a:moveTo>
                  <a:pt x="375750" y="0"/>
                </a:moveTo>
                <a:lnTo>
                  <a:pt x="0" y="375750"/>
                </a:lnTo>
                <a:cubicBezTo>
                  <a:pt x="9225" y="172350"/>
                  <a:pt x="172350" y="9225"/>
                  <a:pt x="375750" y="0"/>
                </a:cubicBezTo>
                <a:close/>
                <a:moveTo>
                  <a:pt x="461475" y="5400"/>
                </a:moveTo>
                <a:lnTo>
                  <a:pt x="5400" y="461475"/>
                </a:lnTo>
                <a:cubicBezTo>
                  <a:pt x="12375" y="501975"/>
                  <a:pt x="25650" y="540450"/>
                  <a:pt x="44100" y="575775"/>
                </a:cubicBezTo>
                <a:lnTo>
                  <a:pt x="575775" y="44100"/>
                </a:lnTo>
                <a:cubicBezTo>
                  <a:pt x="540450" y="25650"/>
                  <a:pt x="501975" y="12375"/>
                  <a:pt x="461475" y="5400"/>
                </a:cubicBezTo>
                <a:close/>
                <a:moveTo>
                  <a:pt x="631575" y="79425"/>
                </a:moveTo>
                <a:lnTo>
                  <a:pt x="79425" y="631575"/>
                </a:lnTo>
                <a:cubicBezTo>
                  <a:pt x="101250" y="660375"/>
                  <a:pt x="127125" y="686250"/>
                  <a:pt x="155925" y="708075"/>
                </a:cubicBezTo>
                <a:lnTo>
                  <a:pt x="708075" y="155925"/>
                </a:lnTo>
                <a:cubicBezTo>
                  <a:pt x="686250" y="127125"/>
                  <a:pt x="660375" y="101250"/>
                  <a:pt x="631575" y="79425"/>
                </a:cubicBezTo>
                <a:close/>
                <a:moveTo>
                  <a:pt x="743400" y="211725"/>
                </a:moveTo>
                <a:lnTo>
                  <a:pt x="211725" y="743400"/>
                </a:lnTo>
                <a:cubicBezTo>
                  <a:pt x="247050" y="761850"/>
                  <a:pt x="285525" y="775125"/>
                  <a:pt x="326025" y="782100"/>
                </a:cubicBezTo>
                <a:lnTo>
                  <a:pt x="782100" y="326025"/>
                </a:lnTo>
                <a:cubicBezTo>
                  <a:pt x="775125" y="285525"/>
                  <a:pt x="761850" y="247050"/>
                  <a:pt x="743400" y="211725"/>
                </a:cubicBezTo>
                <a:close/>
                <a:moveTo>
                  <a:pt x="787500" y="411750"/>
                </a:moveTo>
                <a:lnTo>
                  <a:pt x="411750" y="787500"/>
                </a:lnTo>
                <a:cubicBezTo>
                  <a:pt x="615150" y="778275"/>
                  <a:pt x="778275" y="615150"/>
                  <a:pt x="787500" y="4117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104" name="Graphic 282">
            <a:extLst>
              <a:ext uri="{FF2B5EF4-FFF2-40B4-BE49-F238E27FC236}">
                <a16:creationId xmlns:a16="http://schemas.microsoft.com/office/drawing/2014/main" id="{37313D0C-A3BB-4A65-8DAC-9105FDBD9ABD}"/>
              </a:ext>
            </a:extLst>
          </p:cNvPr>
          <p:cNvGrpSpPr>
            <a:grpSpLocks noChangeAspect="1"/>
          </p:cNvGrpSpPr>
          <p:nvPr userDrawn="1"/>
        </p:nvGrpSpPr>
        <p:grpSpPr>
          <a:xfrm>
            <a:off x="5040274" y="1831161"/>
            <a:ext cx="789883" cy="776794"/>
            <a:chOff x="4739561" y="1550123"/>
            <a:chExt cx="786824" cy="773774"/>
          </a:xfrm>
          <a:solidFill>
            <a:srgbClr val="0000A4"/>
          </a:solidFill>
        </p:grpSpPr>
        <p:sp>
          <p:nvSpPr>
            <p:cNvPr id="105" name="Freeform: Shape 30">
              <a:extLst>
                <a:ext uri="{FF2B5EF4-FFF2-40B4-BE49-F238E27FC236}">
                  <a16:creationId xmlns:a16="http://schemas.microsoft.com/office/drawing/2014/main" id="{028B672A-A816-4907-9852-48F67296F813}"/>
                </a:ext>
              </a:extLst>
            </p:cNvPr>
            <p:cNvSpPr/>
            <p:nvPr/>
          </p:nvSpPr>
          <p:spPr>
            <a:xfrm>
              <a:off x="4761835" y="1675898"/>
              <a:ext cx="717975" cy="137475"/>
            </a:xfrm>
            <a:custGeom>
              <a:avLst/>
              <a:gdLst>
                <a:gd name="connsiteX0" fmla="*/ 65925 w 717975"/>
                <a:gd name="connsiteY0" fmla="*/ 137475 h 137475"/>
                <a:gd name="connsiteX1" fmla="*/ 186750 w 717975"/>
                <a:gd name="connsiteY1" fmla="*/ 97200 h 137475"/>
                <a:gd name="connsiteX2" fmla="*/ 269100 w 717975"/>
                <a:gd name="connsiteY2" fmla="*/ 68850 h 137475"/>
                <a:gd name="connsiteX3" fmla="*/ 351450 w 717975"/>
                <a:gd name="connsiteY3" fmla="*/ 97200 h 137475"/>
                <a:gd name="connsiteX4" fmla="*/ 472275 w 717975"/>
                <a:gd name="connsiteY4" fmla="*/ 137475 h 137475"/>
                <a:gd name="connsiteX5" fmla="*/ 593100 w 717975"/>
                <a:gd name="connsiteY5" fmla="*/ 97200 h 137475"/>
                <a:gd name="connsiteX6" fmla="*/ 675450 w 717975"/>
                <a:gd name="connsiteY6" fmla="*/ 68850 h 137475"/>
                <a:gd name="connsiteX7" fmla="*/ 717975 w 717975"/>
                <a:gd name="connsiteY7" fmla="*/ 75150 h 137475"/>
                <a:gd name="connsiteX8" fmla="*/ 665775 w 717975"/>
                <a:gd name="connsiteY8" fmla="*/ 225 h 137475"/>
                <a:gd name="connsiteX9" fmla="*/ 554400 w 717975"/>
                <a:gd name="connsiteY9" fmla="*/ 40275 h 137475"/>
                <a:gd name="connsiteX10" fmla="*/ 472050 w 717975"/>
                <a:gd name="connsiteY10" fmla="*/ 68625 h 137475"/>
                <a:gd name="connsiteX11" fmla="*/ 389700 w 717975"/>
                <a:gd name="connsiteY11" fmla="*/ 40275 h 137475"/>
                <a:gd name="connsiteX12" fmla="*/ 268875 w 717975"/>
                <a:gd name="connsiteY12" fmla="*/ 0 h 137475"/>
                <a:gd name="connsiteX13" fmla="*/ 148050 w 717975"/>
                <a:gd name="connsiteY13" fmla="*/ 40275 h 137475"/>
                <a:gd name="connsiteX14" fmla="*/ 65700 w 717975"/>
                <a:gd name="connsiteY14" fmla="*/ 68625 h 137475"/>
                <a:gd name="connsiteX15" fmla="*/ 29250 w 717975"/>
                <a:gd name="connsiteY15" fmla="*/ 64125 h 137475"/>
                <a:gd name="connsiteX16" fmla="*/ 0 w 717975"/>
                <a:gd name="connsiteY16" fmla="*/ 126900 h 137475"/>
                <a:gd name="connsiteX17" fmla="*/ 65925 w 717975"/>
                <a:gd name="connsiteY17" fmla="*/ 137475 h 13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7975" h="137475">
                  <a:moveTo>
                    <a:pt x="65925" y="137475"/>
                  </a:moveTo>
                  <a:cubicBezTo>
                    <a:pt x="127350" y="137475"/>
                    <a:pt x="160200" y="115200"/>
                    <a:pt x="186750" y="97200"/>
                  </a:cubicBezTo>
                  <a:cubicBezTo>
                    <a:pt x="210375" y="81225"/>
                    <a:pt x="228825" y="68850"/>
                    <a:pt x="269100" y="68850"/>
                  </a:cubicBezTo>
                  <a:cubicBezTo>
                    <a:pt x="309375" y="68850"/>
                    <a:pt x="328050" y="81450"/>
                    <a:pt x="351450" y="97200"/>
                  </a:cubicBezTo>
                  <a:cubicBezTo>
                    <a:pt x="378000" y="115200"/>
                    <a:pt x="411075" y="137475"/>
                    <a:pt x="472275" y="137475"/>
                  </a:cubicBezTo>
                  <a:cubicBezTo>
                    <a:pt x="533475" y="137475"/>
                    <a:pt x="566550" y="115200"/>
                    <a:pt x="593100" y="97200"/>
                  </a:cubicBezTo>
                  <a:cubicBezTo>
                    <a:pt x="616725" y="81225"/>
                    <a:pt x="635175" y="68850"/>
                    <a:pt x="675450" y="68850"/>
                  </a:cubicBezTo>
                  <a:cubicBezTo>
                    <a:pt x="693000" y="68850"/>
                    <a:pt x="706500" y="71325"/>
                    <a:pt x="717975" y="75150"/>
                  </a:cubicBezTo>
                  <a:cubicBezTo>
                    <a:pt x="703575" y="48150"/>
                    <a:pt x="686025" y="23175"/>
                    <a:pt x="665775" y="225"/>
                  </a:cubicBezTo>
                  <a:cubicBezTo>
                    <a:pt x="610425" y="2475"/>
                    <a:pt x="579600" y="23175"/>
                    <a:pt x="554400" y="40275"/>
                  </a:cubicBezTo>
                  <a:cubicBezTo>
                    <a:pt x="530775" y="56250"/>
                    <a:pt x="512325" y="68625"/>
                    <a:pt x="472050" y="68625"/>
                  </a:cubicBezTo>
                  <a:cubicBezTo>
                    <a:pt x="431775" y="68625"/>
                    <a:pt x="413100" y="56025"/>
                    <a:pt x="389700" y="40275"/>
                  </a:cubicBezTo>
                  <a:cubicBezTo>
                    <a:pt x="363150" y="22275"/>
                    <a:pt x="330075" y="0"/>
                    <a:pt x="268875" y="0"/>
                  </a:cubicBezTo>
                  <a:cubicBezTo>
                    <a:pt x="207675" y="0"/>
                    <a:pt x="174600" y="22275"/>
                    <a:pt x="148050" y="40275"/>
                  </a:cubicBezTo>
                  <a:cubicBezTo>
                    <a:pt x="124425" y="56250"/>
                    <a:pt x="105975" y="68625"/>
                    <a:pt x="65700" y="68625"/>
                  </a:cubicBezTo>
                  <a:cubicBezTo>
                    <a:pt x="51075" y="68625"/>
                    <a:pt x="39375" y="67050"/>
                    <a:pt x="29250" y="64125"/>
                  </a:cubicBezTo>
                  <a:cubicBezTo>
                    <a:pt x="17775" y="83925"/>
                    <a:pt x="7875" y="104850"/>
                    <a:pt x="0" y="126900"/>
                  </a:cubicBezTo>
                  <a:cubicBezTo>
                    <a:pt x="18000" y="133425"/>
                    <a:pt x="39375" y="137475"/>
                    <a:pt x="65925" y="1374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6" name="Freeform: Shape 31">
              <a:extLst>
                <a:ext uri="{FF2B5EF4-FFF2-40B4-BE49-F238E27FC236}">
                  <a16:creationId xmlns:a16="http://schemas.microsoft.com/office/drawing/2014/main" id="{A50C2FE7-A8AC-4B0C-91FD-E78A0B3E85D5}"/>
                </a:ext>
              </a:extLst>
            </p:cNvPr>
            <p:cNvSpPr/>
            <p:nvPr/>
          </p:nvSpPr>
          <p:spPr>
            <a:xfrm>
              <a:off x="4829786" y="1550123"/>
              <a:ext cx="549675" cy="135224"/>
            </a:xfrm>
            <a:custGeom>
              <a:avLst/>
              <a:gdLst>
                <a:gd name="connsiteX0" fmla="*/ 0 w 549675"/>
                <a:gd name="connsiteY0" fmla="*/ 135225 h 135224"/>
                <a:gd name="connsiteX1" fmla="*/ 119025 w 549675"/>
                <a:gd name="connsiteY1" fmla="*/ 94950 h 135224"/>
                <a:gd name="connsiteX2" fmla="*/ 201375 w 549675"/>
                <a:gd name="connsiteY2" fmla="*/ 66600 h 135224"/>
                <a:gd name="connsiteX3" fmla="*/ 283725 w 549675"/>
                <a:gd name="connsiteY3" fmla="*/ 94950 h 135224"/>
                <a:gd name="connsiteX4" fmla="*/ 404550 w 549675"/>
                <a:gd name="connsiteY4" fmla="*/ 135225 h 135224"/>
                <a:gd name="connsiteX5" fmla="*/ 525375 w 549675"/>
                <a:gd name="connsiteY5" fmla="*/ 94950 h 135224"/>
                <a:gd name="connsiteX6" fmla="*/ 549675 w 549675"/>
                <a:gd name="connsiteY6" fmla="*/ 79875 h 135224"/>
                <a:gd name="connsiteX7" fmla="*/ 486675 w 549675"/>
                <a:gd name="connsiteY7" fmla="*/ 38475 h 135224"/>
                <a:gd name="connsiteX8" fmla="*/ 404550 w 549675"/>
                <a:gd name="connsiteY8" fmla="*/ 66600 h 135224"/>
                <a:gd name="connsiteX9" fmla="*/ 322200 w 549675"/>
                <a:gd name="connsiteY9" fmla="*/ 38250 h 135224"/>
                <a:gd name="connsiteX10" fmla="*/ 230400 w 549675"/>
                <a:gd name="connsiteY10" fmla="*/ 0 h 135224"/>
                <a:gd name="connsiteX11" fmla="*/ 0 w 549675"/>
                <a:gd name="connsiteY11" fmla="*/ 135225 h 13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675" h="135224">
                  <a:moveTo>
                    <a:pt x="0" y="135225"/>
                  </a:moveTo>
                  <a:cubicBezTo>
                    <a:pt x="60075" y="134775"/>
                    <a:pt x="92700" y="112725"/>
                    <a:pt x="119025" y="94950"/>
                  </a:cubicBezTo>
                  <a:cubicBezTo>
                    <a:pt x="142650" y="78975"/>
                    <a:pt x="161100" y="66600"/>
                    <a:pt x="201375" y="66600"/>
                  </a:cubicBezTo>
                  <a:cubicBezTo>
                    <a:pt x="241650" y="66600"/>
                    <a:pt x="260325" y="79200"/>
                    <a:pt x="283725" y="94950"/>
                  </a:cubicBezTo>
                  <a:cubicBezTo>
                    <a:pt x="310275" y="112950"/>
                    <a:pt x="343350" y="135225"/>
                    <a:pt x="404550" y="135225"/>
                  </a:cubicBezTo>
                  <a:cubicBezTo>
                    <a:pt x="465750" y="135225"/>
                    <a:pt x="498825" y="112950"/>
                    <a:pt x="525375" y="94950"/>
                  </a:cubicBezTo>
                  <a:cubicBezTo>
                    <a:pt x="533700" y="89325"/>
                    <a:pt x="541350" y="84150"/>
                    <a:pt x="549675" y="79875"/>
                  </a:cubicBezTo>
                  <a:cubicBezTo>
                    <a:pt x="530100" y="64125"/>
                    <a:pt x="508950" y="50175"/>
                    <a:pt x="486675" y="38475"/>
                  </a:cubicBezTo>
                  <a:cubicBezTo>
                    <a:pt x="463275" y="54225"/>
                    <a:pt x="444825" y="66600"/>
                    <a:pt x="404550" y="66600"/>
                  </a:cubicBezTo>
                  <a:cubicBezTo>
                    <a:pt x="364275" y="66600"/>
                    <a:pt x="345600" y="54000"/>
                    <a:pt x="322200" y="38250"/>
                  </a:cubicBezTo>
                  <a:cubicBezTo>
                    <a:pt x="300150" y="23400"/>
                    <a:pt x="273825" y="5625"/>
                    <a:pt x="230400" y="0"/>
                  </a:cubicBezTo>
                  <a:cubicBezTo>
                    <a:pt x="138375" y="17100"/>
                    <a:pt x="57600" y="66150"/>
                    <a:pt x="0" y="1352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7" name="Freeform: Shape 32">
              <a:extLst>
                <a:ext uri="{FF2B5EF4-FFF2-40B4-BE49-F238E27FC236}">
                  <a16:creationId xmlns:a16="http://schemas.microsoft.com/office/drawing/2014/main" id="{C93B9EF5-6E6E-4A3F-9680-33C498A58C60}"/>
                </a:ext>
              </a:extLst>
            </p:cNvPr>
            <p:cNvSpPr/>
            <p:nvPr/>
          </p:nvSpPr>
          <p:spPr>
            <a:xfrm>
              <a:off x="4886261" y="2188672"/>
              <a:ext cx="549675" cy="135225"/>
            </a:xfrm>
            <a:custGeom>
              <a:avLst/>
              <a:gdLst>
                <a:gd name="connsiteX0" fmla="*/ 549675 w 549675"/>
                <a:gd name="connsiteY0" fmla="*/ 0 h 135225"/>
                <a:gd name="connsiteX1" fmla="*/ 430650 w 549675"/>
                <a:gd name="connsiteY1" fmla="*/ 40275 h 135225"/>
                <a:gd name="connsiteX2" fmla="*/ 348300 w 549675"/>
                <a:gd name="connsiteY2" fmla="*/ 68625 h 135225"/>
                <a:gd name="connsiteX3" fmla="*/ 265950 w 549675"/>
                <a:gd name="connsiteY3" fmla="*/ 40275 h 135225"/>
                <a:gd name="connsiteX4" fmla="*/ 145125 w 549675"/>
                <a:gd name="connsiteY4" fmla="*/ 0 h 135225"/>
                <a:gd name="connsiteX5" fmla="*/ 24300 w 549675"/>
                <a:gd name="connsiteY5" fmla="*/ 40275 h 135225"/>
                <a:gd name="connsiteX6" fmla="*/ 0 w 549675"/>
                <a:gd name="connsiteY6" fmla="*/ 55350 h 135225"/>
                <a:gd name="connsiteX7" fmla="*/ 63000 w 549675"/>
                <a:gd name="connsiteY7" fmla="*/ 96750 h 135225"/>
                <a:gd name="connsiteX8" fmla="*/ 144900 w 549675"/>
                <a:gd name="connsiteY8" fmla="*/ 68625 h 135225"/>
                <a:gd name="connsiteX9" fmla="*/ 227250 w 549675"/>
                <a:gd name="connsiteY9" fmla="*/ 96975 h 135225"/>
                <a:gd name="connsiteX10" fmla="*/ 319050 w 549675"/>
                <a:gd name="connsiteY10" fmla="*/ 135225 h 135225"/>
                <a:gd name="connsiteX11" fmla="*/ 549675 w 549675"/>
                <a:gd name="connsiteY11" fmla="*/ 0 h 135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675" h="135225">
                  <a:moveTo>
                    <a:pt x="549675" y="0"/>
                  </a:moveTo>
                  <a:cubicBezTo>
                    <a:pt x="489600" y="450"/>
                    <a:pt x="456975" y="22500"/>
                    <a:pt x="430650" y="40275"/>
                  </a:cubicBezTo>
                  <a:cubicBezTo>
                    <a:pt x="407025" y="56250"/>
                    <a:pt x="388575" y="68625"/>
                    <a:pt x="348300" y="68625"/>
                  </a:cubicBezTo>
                  <a:cubicBezTo>
                    <a:pt x="308025" y="68625"/>
                    <a:pt x="289350" y="56025"/>
                    <a:pt x="265950" y="40275"/>
                  </a:cubicBezTo>
                  <a:cubicBezTo>
                    <a:pt x="239400" y="22275"/>
                    <a:pt x="206325" y="0"/>
                    <a:pt x="145125" y="0"/>
                  </a:cubicBezTo>
                  <a:cubicBezTo>
                    <a:pt x="83925" y="0"/>
                    <a:pt x="50850" y="22275"/>
                    <a:pt x="24300" y="40275"/>
                  </a:cubicBezTo>
                  <a:cubicBezTo>
                    <a:pt x="15975" y="45900"/>
                    <a:pt x="8325" y="51075"/>
                    <a:pt x="0" y="55350"/>
                  </a:cubicBezTo>
                  <a:cubicBezTo>
                    <a:pt x="19575" y="71100"/>
                    <a:pt x="40725" y="85050"/>
                    <a:pt x="63000" y="96750"/>
                  </a:cubicBezTo>
                  <a:cubicBezTo>
                    <a:pt x="86400" y="81000"/>
                    <a:pt x="104850" y="68625"/>
                    <a:pt x="144900" y="68625"/>
                  </a:cubicBezTo>
                  <a:cubicBezTo>
                    <a:pt x="185175" y="68625"/>
                    <a:pt x="203850" y="81225"/>
                    <a:pt x="227250" y="96975"/>
                  </a:cubicBezTo>
                  <a:cubicBezTo>
                    <a:pt x="249300" y="111825"/>
                    <a:pt x="275625" y="129600"/>
                    <a:pt x="319050" y="135225"/>
                  </a:cubicBezTo>
                  <a:cubicBezTo>
                    <a:pt x="411300" y="118125"/>
                    <a:pt x="492075" y="69075"/>
                    <a:pt x="54967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8" name="Freeform: Shape 33">
              <a:extLst>
                <a:ext uri="{FF2B5EF4-FFF2-40B4-BE49-F238E27FC236}">
                  <a16:creationId xmlns:a16="http://schemas.microsoft.com/office/drawing/2014/main" id="{5A528437-7F56-47C3-8C33-FFB5FF9F9A1D}"/>
                </a:ext>
              </a:extLst>
            </p:cNvPr>
            <p:cNvSpPr/>
            <p:nvPr/>
          </p:nvSpPr>
          <p:spPr>
            <a:xfrm>
              <a:off x="4785686" y="2060422"/>
              <a:ext cx="717974" cy="137250"/>
            </a:xfrm>
            <a:custGeom>
              <a:avLst/>
              <a:gdLst>
                <a:gd name="connsiteX0" fmla="*/ 652050 w 717974"/>
                <a:gd name="connsiteY0" fmla="*/ 0 h 137250"/>
                <a:gd name="connsiteX1" fmla="*/ 531225 w 717974"/>
                <a:gd name="connsiteY1" fmla="*/ 40275 h 137250"/>
                <a:gd name="connsiteX2" fmla="*/ 448875 w 717974"/>
                <a:gd name="connsiteY2" fmla="*/ 68625 h 137250"/>
                <a:gd name="connsiteX3" fmla="*/ 366525 w 717974"/>
                <a:gd name="connsiteY3" fmla="*/ 40275 h 137250"/>
                <a:gd name="connsiteX4" fmla="*/ 245700 w 717974"/>
                <a:gd name="connsiteY4" fmla="*/ 0 h 137250"/>
                <a:gd name="connsiteX5" fmla="*/ 124875 w 717974"/>
                <a:gd name="connsiteY5" fmla="*/ 40275 h 137250"/>
                <a:gd name="connsiteX6" fmla="*/ 42525 w 717974"/>
                <a:gd name="connsiteY6" fmla="*/ 68625 h 137250"/>
                <a:gd name="connsiteX7" fmla="*/ 0 w 717974"/>
                <a:gd name="connsiteY7" fmla="*/ 62325 h 137250"/>
                <a:gd name="connsiteX8" fmla="*/ 52200 w 717974"/>
                <a:gd name="connsiteY8" fmla="*/ 137025 h 137250"/>
                <a:gd name="connsiteX9" fmla="*/ 163575 w 717974"/>
                <a:gd name="connsiteY9" fmla="*/ 96975 h 137250"/>
                <a:gd name="connsiteX10" fmla="*/ 245925 w 717974"/>
                <a:gd name="connsiteY10" fmla="*/ 68625 h 137250"/>
                <a:gd name="connsiteX11" fmla="*/ 328275 w 717974"/>
                <a:gd name="connsiteY11" fmla="*/ 96975 h 137250"/>
                <a:gd name="connsiteX12" fmla="*/ 449100 w 717974"/>
                <a:gd name="connsiteY12" fmla="*/ 137250 h 137250"/>
                <a:gd name="connsiteX13" fmla="*/ 569925 w 717974"/>
                <a:gd name="connsiteY13" fmla="*/ 96975 h 137250"/>
                <a:gd name="connsiteX14" fmla="*/ 652275 w 717974"/>
                <a:gd name="connsiteY14" fmla="*/ 68625 h 137250"/>
                <a:gd name="connsiteX15" fmla="*/ 688725 w 717974"/>
                <a:gd name="connsiteY15" fmla="*/ 73125 h 137250"/>
                <a:gd name="connsiteX16" fmla="*/ 717975 w 717974"/>
                <a:gd name="connsiteY16" fmla="*/ 10350 h 137250"/>
                <a:gd name="connsiteX17" fmla="*/ 652050 w 717974"/>
                <a:gd name="connsiteY17" fmla="*/ 0 h 13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7974" h="137250">
                  <a:moveTo>
                    <a:pt x="652050" y="0"/>
                  </a:moveTo>
                  <a:cubicBezTo>
                    <a:pt x="590625" y="0"/>
                    <a:pt x="557775" y="22275"/>
                    <a:pt x="531225" y="40275"/>
                  </a:cubicBezTo>
                  <a:cubicBezTo>
                    <a:pt x="507600" y="56250"/>
                    <a:pt x="489150" y="68625"/>
                    <a:pt x="448875" y="68625"/>
                  </a:cubicBezTo>
                  <a:cubicBezTo>
                    <a:pt x="408600" y="68625"/>
                    <a:pt x="389925" y="56025"/>
                    <a:pt x="366525" y="40275"/>
                  </a:cubicBezTo>
                  <a:cubicBezTo>
                    <a:pt x="339975" y="22275"/>
                    <a:pt x="306900" y="0"/>
                    <a:pt x="245700" y="0"/>
                  </a:cubicBezTo>
                  <a:cubicBezTo>
                    <a:pt x="184500" y="0"/>
                    <a:pt x="151425" y="22275"/>
                    <a:pt x="124875" y="40275"/>
                  </a:cubicBezTo>
                  <a:cubicBezTo>
                    <a:pt x="101250" y="56250"/>
                    <a:pt x="82800" y="68625"/>
                    <a:pt x="42525" y="68625"/>
                  </a:cubicBezTo>
                  <a:cubicBezTo>
                    <a:pt x="24975" y="68625"/>
                    <a:pt x="11475" y="66150"/>
                    <a:pt x="0" y="62325"/>
                  </a:cubicBezTo>
                  <a:cubicBezTo>
                    <a:pt x="14400" y="89325"/>
                    <a:pt x="31950" y="114300"/>
                    <a:pt x="52200" y="137025"/>
                  </a:cubicBezTo>
                  <a:cubicBezTo>
                    <a:pt x="107550" y="134775"/>
                    <a:pt x="138375" y="114075"/>
                    <a:pt x="163575" y="96975"/>
                  </a:cubicBezTo>
                  <a:cubicBezTo>
                    <a:pt x="187200" y="81000"/>
                    <a:pt x="205650" y="68625"/>
                    <a:pt x="245925" y="68625"/>
                  </a:cubicBezTo>
                  <a:cubicBezTo>
                    <a:pt x="286200" y="68625"/>
                    <a:pt x="304875" y="81225"/>
                    <a:pt x="328275" y="96975"/>
                  </a:cubicBezTo>
                  <a:cubicBezTo>
                    <a:pt x="354825" y="114975"/>
                    <a:pt x="387900" y="137250"/>
                    <a:pt x="449100" y="137250"/>
                  </a:cubicBezTo>
                  <a:cubicBezTo>
                    <a:pt x="510300" y="137250"/>
                    <a:pt x="543375" y="114975"/>
                    <a:pt x="569925" y="96975"/>
                  </a:cubicBezTo>
                  <a:cubicBezTo>
                    <a:pt x="593550" y="81000"/>
                    <a:pt x="612000" y="68625"/>
                    <a:pt x="652275" y="68625"/>
                  </a:cubicBezTo>
                  <a:cubicBezTo>
                    <a:pt x="666900" y="68625"/>
                    <a:pt x="678600" y="70200"/>
                    <a:pt x="688725" y="73125"/>
                  </a:cubicBezTo>
                  <a:cubicBezTo>
                    <a:pt x="700200" y="53325"/>
                    <a:pt x="710100" y="32400"/>
                    <a:pt x="717975" y="10350"/>
                  </a:cubicBezTo>
                  <a:cubicBezTo>
                    <a:pt x="700200" y="4275"/>
                    <a:pt x="678825" y="0"/>
                    <a:pt x="6520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09" name="Freeform: Shape 34">
              <a:extLst>
                <a:ext uri="{FF2B5EF4-FFF2-40B4-BE49-F238E27FC236}">
                  <a16:creationId xmlns:a16="http://schemas.microsoft.com/office/drawing/2014/main" id="{D020076F-59FC-4A56-AC8B-554F1F7C7448}"/>
                </a:ext>
              </a:extLst>
            </p:cNvPr>
            <p:cNvSpPr/>
            <p:nvPr/>
          </p:nvSpPr>
          <p:spPr>
            <a:xfrm>
              <a:off x="4740461" y="1932398"/>
              <a:ext cx="785924" cy="137475"/>
            </a:xfrm>
            <a:custGeom>
              <a:avLst/>
              <a:gdLst>
                <a:gd name="connsiteX0" fmla="*/ 697275 w 785924"/>
                <a:gd name="connsiteY0" fmla="*/ 0 h 137475"/>
                <a:gd name="connsiteX1" fmla="*/ 576450 w 785924"/>
                <a:gd name="connsiteY1" fmla="*/ 40275 h 137475"/>
                <a:gd name="connsiteX2" fmla="*/ 494100 w 785924"/>
                <a:gd name="connsiteY2" fmla="*/ 68625 h 137475"/>
                <a:gd name="connsiteX3" fmla="*/ 411750 w 785924"/>
                <a:gd name="connsiteY3" fmla="*/ 40275 h 137475"/>
                <a:gd name="connsiteX4" fmla="*/ 290925 w 785924"/>
                <a:gd name="connsiteY4" fmla="*/ 0 h 137475"/>
                <a:gd name="connsiteX5" fmla="*/ 170100 w 785924"/>
                <a:gd name="connsiteY5" fmla="*/ 40275 h 137475"/>
                <a:gd name="connsiteX6" fmla="*/ 87750 w 785924"/>
                <a:gd name="connsiteY6" fmla="*/ 68625 h 137475"/>
                <a:gd name="connsiteX7" fmla="*/ 5400 w 785924"/>
                <a:gd name="connsiteY7" fmla="*/ 40275 h 137475"/>
                <a:gd name="connsiteX8" fmla="*/ 0 w 785924"/>
                <a:gd name="connsiteY8" fmla="*/ 36675 h 137475"/>
                <a:gd name="connsiteX9" fmla="*/ 17550 w 785924"/>
                <a:gd name="connsiteY9" fmla="*/ 125325 h 137475"/>
                <a:gd name="connsiteX10" fmla="*/ 87750 w 785924"/>
                <a:gd name="connsiteY10" fmla="*/ 137475 h 137475"/>
                <a:gd name="connsiteX11" fmla="*/ 208575 w 785924"/>
                <a:gd name="connsiteY11" fmla="*/ 97200 h 137475"/>
                <a:gd name="connsiteX12" fmla="*/ 290925 w 785924"/>
                <a:gd name="connsiteY12" fmla="*/ 68850 h 137475"/>
                <a:gd name="connsiteX13" fmla="*/ 373275 w 785924"/>
                <a:gd name="connsiteY13" fmla="*/ 97200 h 137475"/>
                <a:gd name="connsiteX14" fmla="*/ 494100 w 785924"/>
                <a:gd name="connsiteY14" fmla="*/ 137475 h 137475"/>
                <a:gd name="connsiteX15" fmla="*/ 614925 w 785924"/>
                <a:gd name="connsiteY15" fmla="*/ 97200 h 137475"/>
                <a:gd name="connsiteX16" fmla="*/ 697275 w 785924"/>
                <a:gd name="connsiteY16" fmla="*/ 68850 h 137475"/>
                <a:gd name="connsiteX17" fmla="*/ 776025 w 785924"/>
                <a:gd name="connsiteY17" fmla="*/ 94725 h 137475"/>
                <a:gd name="connsiteX18" fmla="*/ 785925 w 785924"/>
                <a:gd name="connsiteY18" fmla="*/ 20700 h 137475"/>
                <a:gd name="connsiteX19" fmla="*/ 697275 w 785924"/>
                <a:gd name="connsiteY19" fmla="*/ 0 h 13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924" h="137475">
                  <a:moveTo>
                    <a:pt x="697275" y="0"/>
                  </a:moveTo>
                  <a:cubicBezTo>
                    <a:pt x="635850" y="0"/>
                    <a:pt x="603000" y="22275"/>
                    <a:pt x="576450" y="40275"/>
                  </a:cubicBezTo>
                  <a:cubicBezTo>
                    <a:pt x="552825" y="56250"/>
                    <a:pt x="534375" y="68625"/>
                    <a:pt x="494100" y="68625"/>
                  </a:cubicBezTo>
                  <a:cubicBezTo>
                    <a:pt x="453825" y="68625"/>
                    <a:pt x="435150" y="56025"/>
                    <a:pt x="411750" y="40275"/>
                  </a:cubicBezTo>
                  <a:cubicBezTo>
                    <a:pt x="385200" y="22275"/>
                    <a:pt x="352125" y="0"/>
                    <a:pt x="290925" y="0"/>
                  </a:cubicBezTo>
                  <a:cubicBezTo>
                    <a:pt x="229725" y="0"/>
                    <a:pt x="196650" y="22275"/>
                    <a:pt x="170100" y="40275"/>
                  </a:cubicBezTo>
                  <a:cubicBezTo>
                    <a:pt x="146475" y="56250"/>
                    <a:pt x="128025" y="68625"/>
                    <a:pt x="87750" y="68625"/>
                  </a:cubicBezTo>
                  <a:cubicBezTo>
                    <a:pt x="47475" y="68625"/>
                    <a:pt x="28800" y="56025"/>
                    <a:pt x="5400" y="40275"/>
                  </a:cubicBezTo>
                  <a:cubicBezTo>
                    <a:pt x="3600" y="39150"/>
                    <a:pt x="1800" y="37800"/>
                    <a:pt x="0" y="36675"/>
                  </a:cubicBezTo>
                  <a:cubicBezTo>
                    <a:pt x="2475" y="67275"/>
                    <a:pt x="8550" y="96975"/>
                    <a:pt x="17550" y="125325"/>
                  </a:cubicBezTo>
                  <a:cubicBezTo>
                    <a:pt x="36225" y="132525"/>
                    <a:pt x="58725" y="137475"/>
                    <a:pt x="87750" y="137475"/>
                  </a:cubicBezTo>
                  <a:cubicBezTo>
                    <a:pt x="149175" y="137475"/>
                    <a:pt x="182025" y="115200"/>
                    <a:pt x="208575" y="97200"/>
                  </a:cubicBezTo>
                  <a:cubicBezTo>
                    <a:pt x="232200" y="81225"/>
                    <a:pt x="250650" y="68850"/>
                    <a:pt x="290925" y="68850"/>
                  </a:cubicBezTo>
                  <a:cubicBezTo>
                    <a:pt x="331200" y="68850"/>
                    <a:pt x="349875" y="81450"/>
                    <a:pt x="373275" y="97200"/>
                  </a:cubicBezTo>
                  <a:cubicBezTo>
                    <a:pt x="399825" y="115200"/>
                    <a:pt x="432900" y="137475"/>
                    <a:pt x="494100" y="137475"/>
                  </a:cubicBezTo>
                  <a:cubicBezTo>
                    <a:pt x="555300" y="137475"/>
                    <a:pt x="588375" y="115200"/>
                    <a:pt x="614925" y="97200"/>
                  </a:cubicBezTo>
                  <a:cubicBezTo>
                    <a:pt x="638550" y="81225"/>
                    <a:pt x="657000" y="68850"/>
                    <a:pt x="697275" y="68850"/>
                  </a:cubicBezTo>
                  <a:cubicBezTo>
                    <a:pt x="735525" y="68850"/>
                    <a:pt x="754200" y="80100"/>
                    <a:pt x="776025" y="94725"/>
                  </a:cubicBezTo>
                  <a:cubicBezTo>
                    <a:pt x="781650" y="70875"/>
                    <a:pt x="785025" y="45900"/>
                    <a:pt x="785925" y="20700"/>
                  </a:cubicBezTo>
                  <a:cubicBezTo>
                    <a:pt x="764325" y="9225"/>
                    <a:pt x="736650" y="0"/>
                    <a:pt x="69727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0" name="Freeform: Shape 35">
              <a:extLst>
                <a:ext uri="{FF2B5EF4-FFF2-40B4-BE49-F238E27FC236}">
                  <a16:creationId xmlns:a16="http://schemas.microsoft.com/office/drawing/2014/main" id="{04B147B8-62C0-4C2A-A00B-2960E94962EA}"/>
                </a:ext>
              </a:extLst>
            </p:cNvPr>
            <p:cNvSpPr/>
            <p:nvPr/>
          </p:nvSpPr>
          <p:spPr>
            <a:xfrm>
              <a:off x="4739561" y="1804373"/>
              <a:ext cx="785924" cy="137250"/>
            </a:xfrm>
            <a:custGeom>
              <a:avLst/>
              <a:gdLst>
                <a:gd name="connsiteX0" fmla="*/ 698175 w 785924"/>
                <a:gd name="connsiteY0" fmla="*/ 0 h 137250"/>
                <a:gd name="connsiteX1" fmla="*/ 577350 w 785924"/>
                <a:gd name="connsiteY1" fmla="*/ 40275 h 137250"/>
                <a:gd name="connsiteX2" fmla="*/ 495000 w 785924"/>
                <a:gd name="connsiteY2" fmla="*/ 68625 h 137250"/>
                <a:gd name="connsiteX3" fmla="*/ 412650 w 785924"/>
                <a:gd name="connsiteY3" fmla="*/ 40275 h 137250"/>
                <a:gd name="connsiteX4" fmla="*/ 291825 w 785924"/>
                <a:gd name="connsiteY4" fmla="*/ 0 h 137250"/>
                <a:gd name="connsiteX5" fmla="*/ 171000 w 785924"/>
                <a:gd name="connsiteY5" fmla="*/ 40275 h 137250"/>
                <a:gd name="connsiteX6" fmla="*/ 88650 w 785924"/>
                <a:gd name="connsiteY6" fmla="*/ 68625 h 137250"/>
                <a:gd name="connsiteX7" fmla="*/ 9900 w 785924"/>
                <a:gd name="connsiteY7" fmla="*/ 42750 h 137250"/>
                <a:gd name="connsiteX8" fmla="*/ 0 w 785924"/>
                <a:gd name="connsiteY8" fmla="*/ 116775 h 137250"/>
                <a:gd name="connsiteX9" fmla="*/ 88650 w 785924"/>
                <a:gd name="connsiteY9" fmla="*/ 137250 h 137250"/>
                <a:gd name="connsiteX10" fmla="*/ 209475 w 785924"/>
                <a:gd name="connsiteY10" fmla="*/ 96975 h 137250"/>
                <a:gd name="connsiteX11" fmla="*/ 291825 w 785924"/>
                <a:gd name="connsiteY11" fmla="*/ 68625 h 137250"/>
                <a:gd name="connsiteX12" fmla="*/ 374175 w 785924"/>
                <a:gd name="connsiteY12" fmla="*/ 96975 h 137250"/>
                <a:gd name="connsiteX13" fmla="*/ 495000 w 785924"/>
                <a:gd name="connsiteY13" fmla="*/ 137250 h 137250"/>
                <a:gd name="connsiteX14" fmla="*/ 615825 w 785924"/>
                <a:gd name="connsiteY14" fmla="*/ 96975 h 137250"/>
                <a:gd name="connsiteX15" fmla="*/ 698175 w 785924"/>
                <a:gd name="connsiteY15" fmla="*/ 68625 h 137250"/>
                <a:gd name="connsiteX16" fmla="*/ 780525 w 785924"/>
                <a:gd name="connsiteY16" fmla="*/ 96975 h 137250"/>
                <a:gd name="connsiteX17" fmla="*/ 785925 w 785924"/>
                <a:gd name="connsiteY17" fmla="*/ 100575 h 137250"/>
                <a:gd name="connsiteX18" fmla="*/ 768375 w 785924"/>
                <a:gd name="connsiteY18" fmla="*/ 11925 h 137250"/>
                <a:gd name="connsiteX19" fmla="*/ 698175 w 785924"/>
                <a:gd name="connsiteY19" fmla="*/ 0 h 13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924" h="137250">
                  <a:moveTo>
                    <a:pt x="698175" y="0"/>
                  </a:moveTo>
                  <a:cubicBezTo>
                    <a:pt x="636750" y="0"/>
                    <a:pt x="603900" y="22275"/>
                    <a:pt x="577350" y="40275"/>
                  </a:cubicBezTo>
                  <a:cubicBezTo>
                    <a:pt x="553725" y="56250"/>
                    <a:pt x="535275" y="68625"/>
                    <a:pt x="495000" y="68625"/>
                  </a:cubicBezTo>
                  <a:cubicBezTo>
                    <a:pt x="454725" y="68625"/>
                    <a:pt x="436050" y="56025"/>
                    <a:pt x="412650" y="40275"/>
                  </a:cubicBezTo>
                  <a:cubicBezTo>
                    <a:pt x="386100" y="22275"/>
                    <a:pt x="353025" y="0"/>
                    <a:pt x="291825" y="0"/>
                  </a:cubicBezTo>
                  <a:cubicBezTo>
                    <a:pt x="230625" y="0"/>
                    <a:pt x="197550" y="22275"/>
                    <a:pt x="171000" y="40275"/>
                  </a:cubicBezTo>
                  <a:cubicBezTo>
                    <a:pt x="147375" y="56250"/>
                    <a:pt x="128925" y="68625"/>
                    <a:pt x="88650" y="68625"/>
                  </a:cubicBezTo>
                  <a:cubicBezTo>
                    <a:pt x="50400" y="68625"/>
                    <a:pt x="31725" y="57375"/>
                    <a:pt x="9900" y="42750"/>
                  </a:cubicBezTo>
                  <a:cubicBezTo>
                    <a:pt x="4275" y="66600"/>
                    <a:pt x="900" y="91575"/>
                    <a:pt x="0" y="116775"/>
                  </a:cubicBezTo>
                  <a:cubicBezTo>
                    <a:pt x="21825" y="128025"/>
                    <a:pt x="49500" y="137250"/>
                    <a:pt x="88650" y="137250"/>
                  </a:cubicBezTo>
                  <a:cubicBezTo>
                    <a:pt x="150075" y="137250"/>
                    <a:pt x="182925" y="114975"/>
                    <a:pt x="209475" y="96975"/>
                  </a:cubicBezTo>
                  <a:cubicBezTo>
                    <a:pt x="233100" y="81000"/>
                    <a:pt x="251550" y="68625"/>
                    <a:pt x="291825" y="68625"/>
                  </a:cubicBezTo>
                  <a:cubicBezTo>
                    <a:pt x="332100" y="68625"/>
                    <a:pt x="350775" y="81225"/>
                    <a:pt x="374175" y="96975"/>
                  </a:cubicBezTo>
                  <a:cubicBezTo>
                    <a:pt x="400725" y="114975"/>
                    <a:pt x="433800" y="137250"/>
                    <a:pt x="495000" y="137250"/>
                  </a:cubicBezTo>
                  <a:cubicBezTo>
                    <a:pt x="556200" y="137250"/>
                    <a:pt x="589275" y="114975"/>
                    <a:pt x="615825" y="96975"/>
                  </a:cubicBezTo>
                  <a:cubicBezTo>
                    <a:pt x="639450" y="81000"/>
                    <a:pt x="657900" y="68625"/>
                    <a:pt x="698175" y="68625"/>
                  </a:cubicBezTo>
                  <a:cubicBezTo>
                    <a:pt x="738450" y="68625"/>
                    <a:pt x="757125" y="81225"/>
                    <a:pt x="780525" y="96975"/>
                  </a:cubicBezTo>
                  <a:cubicBezTo>
                    <a:pt x="782325" y="98100"/>
                    <a:pt x="784125" y="99450"/>
                    <a:pt x="785925" y="100575"/>
                  </a:cubicBezTo>
                  <a:cubicBezTo>
                    <a:pt x="783450" y="69975"/>
                    <a:pt x="777375" y="40275"/>
                    <a:pt x="768375" y="11925"/>
                  </a:cubicBezTo>
                  <a:cubicBezTo>
                    <a:pt x="749925" y="4950"/>
                    <a:pt x="727200" y="0"/>
                    <a:pt x="69817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111" name="Graphic 283">
            <a:extLst>
              <a:ext uri="{FF2B5EF4-FFF2-40B4-BE49-F238E27FC236}">
                <a16:creationId xmlns:a16="http://schemas.microsoft.com/office/drawing/2014/main" id="{0EA93C4F-461D-4219-8080-A0FE4D965F44}"/>
              </a:ext>
            </a:extLst>
          </p:cNvPr>
          <p:cNvGrpSpPr>
            <a:grpSpLocks noChangeAspect="1"/>
          </p:cNvGrpSpPr>
          <p:nvPr userDrawn="1"/>
        </p:nvGrpSpPr>
        <p:grpSpPr>
          <a:xfrm>
            <a:off x="6371254" y="1824160"/>
            <a:ext cx="791014" cy="790574"/>
            <a:chOff x="6065387" y="1543148"/>
            <a:chExt cx="787950" cy="787500"/>
          </a:xfrm>
          <a:solidFill>
            <a:srgbClr val="0000A4"/>
          </a:solidFill>
        </p:grpSpPr>
        <p:sp>
          <p:nvSpPr>
            <p:cNvPr id="112" name="Freeform: Shape 40">
              <a:extLst>
                <a:ext uri="{FF2B5EF4-FFF2-40B4-BE49-F238E27FC236}">
                  <a16:creationId xmlns:a16="http://schemas.microsoft.com/office/drawing/2014/main" id="{634B31DF-8A3C-4259-BDE5-4E247EAC105A}"/>
                </a:ext>
              </a:extLst>
            </p:cNvPr>
            <p:cNvSpPr/>
            <p:nvPr/>
          </p:nvSpPr>
          <p:spPr>
            <a:xfrm>
              <a:off x="6149988" y="1543148"/>
              <a:ext cx="303749" cy="150074"/>
            </a:xfrm>
            <a:custGeom>
              <a:avLst/>
              <a:gdLst>
                <a:gd name="connsiteX0" fmla="*/ 204075 w 303749"/>
                <a:gd name="connsiteY0" fmla="*/ 96975 h 150074"/>
                <a:gd name="connsiteX1" fmla="*/ 299025 w 303749"/>
                <a:gd name="connsiteY1" fmla="*/ 7200 h 150074"/>
                <a:gd name="connsiteX2" fmla="*/ 303750 w 303749"/>
                <a:gd name="connsiteY2" fmla="*/ 0 h 150074"/>
                <a:gd name="connsiteX3" fmla="*/ 295200 w 303749"/>
                <a:gd name="connsiteY3" fmla="*/ 225 h 150074"/>
                <a:gd name="connsiteX4" fmla="*/ 278100 w 303749"/>
                <a:gd name="connsiteY4" fmla="*/ 1125 h 150074"/>
                <a:gd name="connsiteX5" fmla="*/ 276075 w 303749"/>
                <a:gd name="connsiteY5" fmla="*/ 1350 h 150074"/>
                <a:gd name="connsiteX6" fmla="*/ 274950 w 303749"/>
                <a:gd name="connsiteY6" fmla="*/ 2925 h 150074"/>
                <a:gd name="connsiteX7" fmla="*/ 192600 w 303749"/>
                <a:gd name="connsiteY7" fmla="*/ 77625 h 150074"/>
                <a:gd name="connsiteX8" fmla="*/ 21600 w 303749"/>
                <a:gd name="connsiteY8" fmla="*/ 126675 h 150074"/>
                <a:gd name="connsiteX9" fmla="*/ 19800 w 303749"/>
                <a:gd name="connsiteY9" fmla="*/ 126675 h 150074"/>
                <a:gd name="connsiteX10" fmla="*/ 18675 w 303749"/>
                <a:gd name="connsiteY10" fmla="*/ 128250 h 150074"/>
                <a:gd name="connsiteX11" fmla="*/ 6300 w 303749"/>
                <a:gd name="connsiteY11" fmla="*/ 142425 h 150074"/>
                <a:gd name="connsiteX12" fmla="*/ 0 w 303749"/>
                <a:gd name="connsiteY12" fmla="*/ 150075 h 150074"/>
                <a:gd name="connsiteX13" fmla="*/ 9900 w 303749"/>
                <a:gd name="connsiteY13" fmla="*/ 149850 h 150074"/>
                <a:gd name="connsiteX14" fmla="*/ 204075 w 303749"/>
                <a:gd name="connsiteY14" fmla="*/ 96975 h 15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3749" h="150074">
                  <a:moveTo>
                    <a:pt x="204075" y="96975"/>
                  </a:moveTo>
                  <a:cubicBezTo>
                    <a:pt x="242550" y="74025"/>
                    <a:pt x="275400" y="42975"/>
                    <a:pt x="299025" y="7200"/>
                  </a:cubicBezTo>
                  <a:lnTo>
                    <a:pt x="303750" y="0"/>
                  </a:lnTo>
                  <a:lnTo>
                    <a:pt x="295200" y="225"/>
                  </a:lnTo>
                  <a:cubicBezTo>
                    <a:pt x="289125" y="450"/>
                    <a:pt x="283500" y="675"/>
                    <a:pt x="278100" y="1125"/>
                  </a:cubicBezTo>
                  <a:lnTo>
                    <a:pt x="276075" y="1350"/>
                  </a:lnTo>
                  <a:lnTo>
                    <a:pt x="274950" y="2925"/>
                  </a:lnTo>
                  <a:cubicBezTo>
                    <a:pt x="253800" y="32400"/>
                    <a:pt x="225225" y="58275"/>
                    <a:pt x="192600" y="77625"/>
                  </a:cubicBezTo>
                  <a:cubicBezTo>
                    <a:pt x="145350" y="105750"/>
                    <a:pt x="86175" y="122625"/>
                    <a:pt x="21600" y="126675"/>
                  </a:cubicBezTo>
                  <a:lnTo>
                    <a:pt x="19800" y="126675"/>
                  </a:lnTo>
                  <a:lnTo>
                    <a:pt x="18675" y="128250"/>
                  </a:lnTo>
                  <a:cubicBezTo>
                    <a:pt x="14400" y="132750"/>
                    <a:pt x="10350" y="137475"/>
                    <a:pt x="6300" y="142425"/>
                  </a:cubicBezTo>
                  <a:lnTo>
                    <a:pt x="0" y="150075"/>
                  </a:lnTo>
                  <a:lnTo>
                    <a:pt x="9900" y="149850"/>
                  </a:lnTo>
                  <a:cubicBezTo>
                    <a:pt x="83250" y="147150"/>
                    <a:pt x="150300" y="128925"/>
                    <a:pt x="204075" y="969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3" name="Freeform: Shape 41">
              <a:extLst>
                <a:ext uri="{FF2B5EF4-FFF2-40B4-BE49-F238E27FC236}">
                  <a16:creationId xmlns:a16="http://schemas.microsoft.com/office/drawing/2014/main" id="{809BCE6F-4A29-462E-ABF5-A231EEAB295B}"/>
                </a:ext>
              </a:extLst>
            </p:cNvPr>
            <p:cNvSpPr/>
            <p:nvPr/>
          </p:nvSpPr>
          <p:spPr>
            <a:xfrm>
              <a:off x="6182838" y="1546973"/>
              <a:ext cx="219375" cy="108674"/>
            </a:xfrm>
            <a:custGeom>
              <a:avLst/>
              <a:gdLst>
                <a:gd name="connsiteX0" fmla="*/ 146700 w 219375"/>
                <a:gd name="connsiteY0" fmla="*/ 60075 h 108674"/>
                <a:gd name="connsiteX1" fmla="*/ 209925 w 219375"/>
                <a:gd name="connsiteY1" fmla="*/ 9900 h 108674"/>
                <a:gd name="connsiteX2" fmla="*/ 219375 w 219375"/>
                <a:gd name="connsiteY2" fmla="*/ 0 h 108674"/>
                <a:gd name="connsiteX3" fmla="*/ 205875 w 219375"/>
                <a:gd name="connsiteY3" fmla="*/ 2475 h 108674"/>
                <a:gd name="connsiteX4" fmla="*/ 180900 w 219375"/>
                <a:gd name="connsiteY4" fmla="*/ 7875 h 108674"/>
                <a:gd name="connsiteX5" fmla="*/ 179775 w 219375"/>
                <a:gd name="connsiteY5" fmla="*/ 8100 h 108674"/>
                <a:gd name="connsiteX6" fmla="*/ 178875 w 219375"/>
                <a:gd name="connsiteY6" fmla="*/ 8775 h 108674"/>
                <a:gd name="connsiteX7" fmla="*/ 135225 w 219375"/>
                <a:gd name="connsiteY7" fmla="*/ 40725 h 108674"/>
                <a:gd name="connsiteX8" fmla="*/ 34200 w 219375"/>
                <a:gd name="connsiteY8" fmla="*/ 79875 h 108674"/>
                <a:gd name="connsiteX9" fmla="*/ 33300 w 219375"/>
                <a:gd name="connsiteY9" fmla="*/ 80100 h 108674"/>
                <a:gd name="connsiteX10" fmla="*/ 32400 w 219375"/>
                <a:gd name="connsiteY10" fmla="*/ 80775 h 108674"/>
                <a:gd name="connsiteX11" fmla="*/ 11250 w 219375"/>
                <a:gd name="connsiteY11" fmla="*/ 98550 h 108674"/>
                <a:gd name="connsiteX12" fmla="*/ 0 w 219375"/>
                <a:gd name="connsiteY12" fmla="*/ 108675 h 108674"/>
                <a:gd name="connsiteX13" fmla="*/ 14850 w 219375"/>
                <a:gd name="connsiteY13" fmla="*/ 106200 h 108674"/>
                <a:gd name="connsiteX14" fmla="*/ 146700 w 219375"/>
                <a:gd name="connsiteY14" fmla="*/ 60075 h 10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375" h="108674">
                  <a:moveTo>
                    <a:pt x="146700" y="60075"/>
                  </a:moveTo>
                  <a:cubicBezTo>
                    <a:pt x="170100" y="46125"/>
                    <a:pt x="191475" y="29250"/>
                    <a:pt x="209925" y="9900"/>
                  </a:cubicBezTo>
                  <a:lnTo>
                    <a:pt x="219375" y="0"/>
                  </a:lnTo>
                  <a:lnTo>
                    <a:pt x="205875" y="2475"/>
                  </a:lnTo>
                  <a:cubicBezTo>
                    <a:pt x="197550" y="4050"/>
                    <a:pt x="189225" y="5850"/>
                    <a:pt x="180900" y="7875"/>
                  </a:cubicBezTo>
                  <a:lnTo>
                    <a:pt x="179775" y="8100"/>
                  </a:lnTo>
                  <a:lnTo>
                    <a:pt x="178875" y="8775"/>
                  </a:lnTo>
                  <a:cubicBezTo>
                    <a:pt x="165375" y="20700"/>
                    <a:pt x="150750" y="31500"/>
                    <a:pt x="135225" y="40725"/>
                  </a:cubicBezTo>
                  <a:cubicBezTo>
                    <a:pt x="105750" y="58275"/>
                    <a:pt x="71775" y="71550"/>
                    <a:pt x="34200" y="79875"/>
                  </a:cubicBezTo>
                  <a:lnTo>
                    <a:pt x="33300" y="80100"/>
                  </a:lnTo>
                  <a:lnTo>
                    <a:pt x="32400" y="80775"/>
                  </a:lnTo>
                  <a:cubicBezTo>
                    <a:pt x="25200" y="86400"/>
                    <a:pt x="18000" y="92475"/>
                    <a:pt x="11250" y="98550"/>
                  </a:cubicBezTo>
                  <a:lnTo>
                    <a:pt x="0" y="108675"/>
                  </a:lnTo>
                  <a:lnTo>
                    <a:pt x="14850" y="106200"/>
                  </a:lnTo>
                  <a:cubicBezTo>
                    <a:pt x="64575" y="98325"/>
                    <a:pt x="108675" y="82800"/>
                    <a:pt x="146700" y="600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4" name="Freeform: Shape 42">
              <a:extLst>
                <a:ext uri="{FF2B5EF4-FFF2-40B4-BE49-F238E27FC236}">
                  <a16:creationId xmlns:a16="http://schemas.microsoft.com/office/drawing/2014/main" id="{A396CE2B-E79E-441C-A1FD-F9DCE024C49C}"/>
                </a:ext>
              </a:extLst>
            </p:cNvPr>
            <p:cNvSpPr/>
            <p:nvPr/>
          </p:nvSpPr>
          <p:spPr>
            <a:xfrm>
              <a:off x="6107463" y="1546072"/>
              <a:ext cx="422324" cy="215325"/>
            </a:xfrm>
            <a:custGeom>
              <a:avLst/>
              <a:gdLst>
                <a:gd name="connsiteX0" fmla="*/ 63000 w 422324"/>
                <a:gd name="connsiteY0" fmla="*/ 213300 h 215325"/>
                <a:gd name="connsiteX1" fmla="*/ 63900 w 422324"/>
                <a:gd name="connsiteY1" fmla="*/ 213300 h 215325"/>
                <a:gd name="connsiteX2" fmla="*/ 101475 w 422324"/>
                <a:gd name="connsiteY2" fmla="*/ 212850 h 215325"/>
                <a:gd name="connsiteX3" fmla="*/ 295875 w 422324"/>
                <a:gd name="connsiteY3" fmla="*/ 160200 h 215325"/>
                <a:gd name="connsiteX4" fmla="*/ 420750 w 422324"/>
                <a:gd name="connsiteY4" fmla="*/ 8325 h 215325"/>
                <a:gd name="connsiteX5" fmla="*/ 422325 w 422324"/>
                <a:gd name="connsiteY5" fmla="*/ 3375 h 215325"/>
                <a:gd name="connsiteX6" fmla="*/ 417375 w 422324"/>
                <a:gd name="connsiteY6" fmla="*/ 2475 h 215325"/>
                <a:gd name="connsiteX7" fmla="*/ 403875 w 422324"/>
                <a:gd name="connsiteY7" fmla="*/ 450 h 215325"/>
                <a:gd name="connsiteX8" fmla="*/ 400275 w 422324"/>
                <a:gd name="connsiteY8" fmla="*/ 0 h 215325"/>
                <a:gd name="connsiteX9" fmla="*/ 399150 w 422324"/>
                <a:gd name="connsiteY9" fmla="*/ 3600 h 215325"/>
                <a:gd name="connsiteX10" fmla="*/ 284625 w 422324"/>
                <a:gd name="connsiteY10" fmla="*/ 141075 h 215325"/>
                <a:gd name="connsiteX11" fmla="*/ 101025 w 422324"/>
                <a:gd name="connsiteY11" fmla="*/ 190575 h 215325"/>
                <a:gd name="connsiteX12" fmla="*/ 64350 w 422324"/>
                <a:gd name="connsiteY12" fmla="*/ 191025 h 215325"/>
                <a:gd name="connsiteX13" fmla="*/ 63450 w 422324"/>
                <a:gd name="connsiteY13" fmla="*/ 191025 h 215325"/>
                <a:gd name="connsiteX14" fmla="*/ 15075 w 422324"/>
                <a:gd name="connsiteY14" fmla="*/ 191925 h 215325"/>
                <a:gd name="connsiteX15" fmla="*/ 12600 w 422324"/>
                <a:gd name="connsiteY15" fmla="*/ 192150 h 215325"/>
                <a:gd name="connsiteX16" fmla="*/ 11475 w 422324"/>
                <a:gd name="connsiteY16" fmla="*/ 194175 h 215325"/>
                <a:gd name="connsiteX17" fmla="*/ 3825 w 422324"/>
                <a:gd name="connsiteY17" fmla="*/ 208125 h 215325"/>
                <a:gd name="connsiteX18" fmla="*/ 0 w 422324"/>
                <a:gd name="connsiteY18" fmla="*/ 215325 h 215325"/>
                <a:gd name="connsiteX19" fmla="*/ 8100 w 422324"/>
                <a:gd name="connsiteY19" fmla="*/ 214650 h 215325"/>
                <a:gd name="connsiteX20" fmla="*/ 63000 w 422324"/>
                <a:gd name="connsiteY20" fmla="*/ 213300 h 21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22324" h="215325">
                  <a:moveTo>
                    <a:pt x="63000" y="213300"/>
                  </a:moveTo>
                  <a:lnTo>
                    <a:pt x="63900" y="213300"/>
                  </a:lnTo>
                  <a:cubicBezTo>
                    <a:pt x="76275" y="213300"/>
                    <a:pt x="88875" y="213300"/>
                    <a:pt x="101475" y="212850"/>
                  </a:cubicBezTo>
                  <a:cubicBezTo>
                    <a:pt x="174825" y="210375"/>
                    <a:pt x="241875" y="192150"/>
                    <a:pt x="295875" y="160200"/>
                  </a:cubicBezTo>
                  <a:cubicBezTo>
                    <a:pt x="356175" y="124425"/>
                    <a:pt x="401625" y="69075"/>
                    <a:pt x="420750" y="8325"/>
                  </a:cubicBezTo>
                  <a:lnTo>
                    <a:pt x="422325" y="3375"/>
                  </a:lnTo>
                  <a:lnTo>
                    <a:pt x="417375" y="2475"/>
                  </a:lnTo>
                  <a:cubicBezTo>
                    <a:pt x="412650" y="1575"/>
                    <a:pt x="408150" y="900"/>
                    <a:pt x="403875" y="450"/>
                  </a:cubicBezTo>
                  <a:lnTo>
                    <a:pt x="400275" y="0"/>
                  </a:lnTo>
                  <a:lnTo>
                    <a:pt x="399150" y="3600"/>
                  </a:lnTo>
                  <a:cubicBezTo>
                    <a:pt x="381375" y="58275"/>
                    <a:pt x="339525" y="108450"/>
                    <a:pt x="284625" y="141075"/>
                  </a:cubicBezTo>
                  <a:cubicBezTo>
                    <a:pt x="234000" y="171225"/>
                    <a:pt x="170550" y="188325"/>
                    <a:pt x="101025" y="190575"/>
                  </a:cubicBezTo>
                  <a:cubicBezTo>
                    <a:pt x="88875" y="191025"/>
                    <a:pt x="76500" y="191025"/>
                    <a:pt x="64350" y="191025"/>
                  </a:cubicBezTo>
                  <a:lnTo>
                    <a:pt x="63450" y="191025"/>
                  </a:lnTo>
                  <a:cubicBezTo>
                    <a:pt x="48600" y="191025"/>
                    <a:pt x="31500" y="191025"/>
                    <a:pt x="15075" y="191925"/>
                  </a:cubicBezTo>
                  <a:lnTo>
                    <a:pt x="12600" y="192150"/>
                  </a:lnTo>
                  <a:lnTo>
                    <a:pt x="11475" y="194175"/>
                  </a:lnTo>
                  <a:cubicBezTo>
                    <a:pt x="9000" y="198675"/>
                    <a:pt x="6300" y="203175"/>
                    <a:pt x="3825" y="208125"/>
                  </a:cubicBezTo>
                  <a:lnTo>
                    <a:pt x="0" y="215325"/>
                  </a:lnTo>
                  <a:lnTo>
                    <a:pt x="8100" y="214650"/>
                  </a:lnTo>
                  <a:cubicBezTo>
                    <a:pt x="26100" y="213075"/>
                    <a:pt x="44775" y="213075"/>
                    <a:pt x="63000" y="213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5" name="Freeform: Shape 43">
              <a:extLst>
                <a:ext uri="{FF2B5EF4-FFF2-40B4-BE49-F238E27FC236}">
                  <a16:creationId xmlns:a16="http://schemas.microsoft.com/office/drawing/2014/main" id="{FE71C08C-886D-4C01-B407-01649709897F}"/>
                </a:ext>
              </a:extLst>
            </p:cNvPr>
            <p:cNvSpPr/>
            <p:nvPr/>
          </p:nvSpPr>
          <p:spPr>
            <a:xfrm>
              <a:off x="6105887" y="1637872"/>
              <a:ext cx="627300" cy="510299"/>
            </a:xfrm>
            <a:custGeom>
              <a:avLst/>
              <a:gdLst>
                <a:gd name="connsiteX0" fmla="*/ 34650 w 627300"/>
                <a:gd name="connsiteY0" fmla="*/ 441450 h 510299"/>
                <a:gd name="connsiteX1" fmla="*/ 129150 w 627300"/>
                <a:gd name="connsiteY1" fmla="*/ 363375 h 510299"/>
                <a:gd name="connsiteX2" fmla="*/ 236475 w 627300"/>
                <a:gd name="connsiteY2" fmla="*/ 352575 h 510299"/>
                <a:gd name="connsiteX3" fmla="*/ 237600 w 627300"/>
                <a:gd name="connsiteY3" fmla="*/ 352575 h 510299"/>
                <a:gd name="connsiteX4" fmla="*/ 274950 w 627300"/>
                <a:gd name="connsiteY4" fmla="*/ 352125 h 510299"/>
                <a:gd name="connsiteX5" fmla="*/ 469350 w 627300"/>
                <a:gd name="connsiteY5" fmla="*/ 299475 h 510299"/>
                <a:gd name="connsiteX6" fmla="*/ 595800 w 627300"/>
                <a:gd name="connsiteY6" fmla="*/ 142650 h 510299"/>
                <a:gd name="connsiteX7" fmla="*/ 606150 w 627300"/>
                <a:gd name="connsiteY7" fmla="*/ 94275 h 510299"/>
                <a:gd name="connsiteX8" fmla="*/ 613575 w 627300"/>
                <a:gd name="connsiteY8" fmla="*/ 56925 h 510299"/>
                <a:gd name="connsiteX9" fmla="*/ 626175 w 627300"/>
                <a:gd name="connsiteY9" fmla="*/ 18675 h 510299"/>
                <a:gd name="connsiteX10" fmla="*/ 627300 w 627300"/>
                <a:gd name="connsiteY10" fmla="*/ 15750 h 510299"/>
                <a:gd name="connsiteX11" fmla="*/ 625050 w 627300"/>
                <a:gd name="connsiteY11" fmla="*/ 13725 h 510299"/>
                <a:gd name="connsiteX12" fmla="*/ 614475 w 627300"/>
                <a:gd name="connsiteY12" fmla="*/ 4050 h 510299"/>
                <a:gd name="connsiteX13" fmla="*/ 609975 w 627300"/>
                <a:gd name="connsiteY13" fmla="*/ 0 h 510299"/>
                <a:gd name="connsiteX14" fmla="*/ 607500 w 627300"/>
                <a:gd name="connsiteY14" fmla="*/ 5625 h 510299"/>
                <a:gd name="connsiteX15" fmla="*/ 591975 w 627300"/>
                <a:gd name="connsiteY15" fmla="*/ 51525 h 510299"/>
                <a:gd name="connsiteX16" fmla="*/ 584100 w 627300"/>
                <a:gd name="connsiteY16" fmla="*/ 90225 h 510299"/>
                <a:gd name="connsiteX17" fmla="*/ 574200 w 627300"/>
                <a:gd name="connsiteY17" fmla="*/ 136350 h 510299"/>
                <a:gd name="connsiteX18" fmla="*/ 457650 w 627300"/>
                <a:gd name="connsiteY18" fmla="*/ 280125 h 510299"/>
                <a:gd name="connsiteX19" fmla="*/ 274050 w 627300"/>
                <a:gd name="connsiteY19" fmla="*/ 329625 h 510299"/>
                <a:gd name="connsiteX20" fmla="*/ 237375 w 627300"/>
                <a:gd name="connsiteY20" fmla="*/ 330075 h 510299"/>
                <a:gd name="connsiteX21" fmla="*/ 236475 w 627300"/>
                <a:gd name="connsiteY21" fmla="*/ 330075 h 510299"/>
                <a:gd name="connsiteX22" fmla="*/ 122175 w 627300"/>
                <a:gd name="connsiteY22" fmla="*/ 342000 h 510299"/>
                <a:gd name="connsiteX23" fmla="*/ 14850 w 627300"/>
                <a:gd name="connsiteY23" fmla="*/ 430425 h 510299"/>
                <a:gd name="connsiteX24" fmla="*/ 225 w 627300"/>
                <a:gd name="connsiteY24" fmla="*/ 471150 h 510299"/>
                <a:gd name="connsiteX25" fmla="*/ 0 w 627300"/>
                <a:gd name="connsiteY25" fmla="*/ 472500 h 510299"/>
                <a:gd name="connsiteX26" fmla="*/ 675 w 627300"/>
                <a:gd name="connsiteY26" fmla="*/ 473850 h 510299"/>
                <a:gd name="connsiteX27" fmla="*/ 12150 w 627300"/>
                <a:gd name="connsiteY27" fmla="*/ 495450 h 510299"/>
                <a:gd name="connsiteX28" fmla="*/ 20700 w 627300"/>
                <a:gd name="connsiteY28" fmla="*/ 510300 h 510299"/>
                <a:gd name="connsiteX29" fmla="*/ 20475 w 627300"/>
                <a:gd name="connsiteY29" fmla="*/ 492975 h 510299"/>
                <a:gd name="connsiteX30" fmla="*/ 34650 w 627300"/>
                <a:gd name="connsiteY30" fmla="*/ 441450 h 51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7300" h="510299">
                  <a:moveTo>
                    <a:pt x="34650" y="441450"/>
                  </a:moveTo>
                  <a:cubicBezTo>
                    <a:pt x="54900" y="404775"/>
                    <a:pt x="89325" y="376200"/>
                    <a:pt x="129150" y="363375"/>
                  </a:cubicBezTo>
                  <a:cubicBezTo>
                    <a:pt x="163125" y="352350"/>
                    <a:pt x="200475" y="352575"/>
                    <a:pt x="236475" y="352575"/>
                  </a:cubicBezTo>
                  <a:lnTo>
                    <a:pt x="237600" y="352575"/>
                  </a:lnTo>
                  <a:cubicBezTo>
                    <a:pt x="249750" y="352575"/>
                    <a:pt x="262575" y="352575"/>
                    <a:pt x="274950" y="352125"/>
                  </a:cubicBezTo>
                  <a:cubicBezTo>
                    <a:pt x="348300" y="349650"/>
                    <a:pt x="415350" y="331425"/>
                    <a:pt x="469350" y="299475"/>
                  </a:cubicBezTo>
                  <a:cubicBezTo>
                    <a:pt x="531450" y="262575"/>
                    <a:pt x="577575" y="205425"/>
                    <a:pt x="595800" y="142650"/>
                  </a:cubicBezTo>
                  <a:cubicBezTo>
                    <a:pt x="600525" y="126675"/>
                    <a:pt x="603450" y="110250"/>
                    <a:pt x="606150" y="94275"/>
                  </a:cubicBezTo>
                  <a:cubicBezTo>
                    <a:pt x="608400" y="81900"/>
                    <a:pt x="610650" y="69075"/>
                    <a:pt x="613575" y="56925"/>
                  </a:cubicBezTo>
                  <a:cubicBezTo>
                    <a:pt x="616725" y="44100"/>
                    <a:pt x="621000" y="31275"/>
                    <a:pt x="626175" y="18675"/>
                  </a:cubicBezTo>
                  <a:lnTo>
                    <a:pt x="627300" y="15750"/>
                  </a:lnTo>
                  <a:lnTo>
                    <a:pt x="625050" y="13725"/>
                  </a:lnTo>
                  <a:cubicBezTo>
                    <a:pt x="621900" y="10800"/>
                    <a:pt x="618525" y="7650"/>
                    <a:pt x="614475" y="4050"/>
                  </a:cubicBezTo>
                  <a:lnTo>
                    <a:pt x="609975" y="0"/>
                  </a:lnTo>
                  <a:lnTo>
                    <a:pt x="607500" y="5625"/>
                  </a:lnTo>
                  <a:cubicBezTo>
                    <a:pt x="600975" y="20475"/>
                    <a:pt x="595800" y="36000"/>
                    <a:pt x="591975" y="51525"/>
                  </a:cubicBezTo>
                  <a:cubicBezTo>
                    <a:pt x="588825" y="64350"/>
                    <a:pt x="586350" y="77625"/>
                    <a:pt x="584100" y="90225"/>
                  </a:cubicBezTo>
                  <a:cubicBezTo>
                    <a:pt x="581400" y="105525"/>
                    <a:pt x="578475" y="121275"/>
                    <a:pt x="574200" y="136350"/>
                  </a:cubicBezTo>
                  <a:cubicBezTo>
                    <a:pt x="557550" y="193725"/>
                    <a:pt x="515025" y="246150"/>
                    <a:pt x="457650" y="280125"/>
                  </a:cubicBezTo>
                  <a:cubicBezTo>
                    <a:pt x="407025" y="310275"/>
                    <a:pt x="343575" y="327375"/>
                    <a:pt x="274050" y="329625"/>
                  </a:cubicBezTo>
                  <a:cubicBezTo>
                    <a:pt x="261900" y="330075"/>
                    <a:pt x="249525" y="330075"/>
                    <a:pt x="237375" y="330075"/>
                  </a:cubicBezTo>
                  <a:lnTo>
                    <a:pt x="236475" y="330075"/>
                  </a:lnTo>
                  <a:cubicBezTo>
                    <a:pt x="198675" y="330075"/>
                    <a:pt x="159525" y="329850"/>
                    <a:pt x="122175" y="342000"/>
                  </a:cubicBezTo>
                  <a:cubicBezTo>
                    <a:pt x="76950" y="356625"/>
                    <a:pt x="37800" y="388800"/>
                    <a:pt x="14850" y="430425"/>
                  </a:cubicBezTo>
                  <a:cubicBezTo>
                    <a:pt x="7875" y="443025"/>
                    <a:pt x="2925" y="457200"/>
                    <a:pt x="225" y="471150"/>
                  </a:cubicBezTo>
                  <a:lnTo>
                    <a:pt x="0" y="472500"/>
                  </a:lnTo>
                  <a:lnTo>
                    <a:pt x="675" y="473850"/>
                  </a:lnTo>
                  <a:cubicBezTo>
                    <a:pt x="4275" y="481275"/>
                    <a:pt x="8325" y="488475"/>
                    <a:pt x="12150" y="495450"/>
                  </a:cubicBezTo>
                  <a:lnTo>
                    <a:pt x="20700" y="510300"/>
                  </a:lnTo>
                  <a:lnTo>
                    <a:pt x="20475" y="492975"/>
                  </a:lnTo>
                  <a:cubicBezTo>
                    <a:pt x="20475" y="477000"/>
                    <a:pt x="25425" y="458100"/>
                    <a:pt x="34650" y="441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6" name="Freeform: Shape 44">
              <a:extLst>
                <a:ext uri="{FF2B5EF4-FFF2-40B4-BE49-F238E27FC236}">
                  <a16:creationId xmlns:a16="http://schemas.microsoft.com/office/drawing/2014/main" id="{A9060B05-CA31-4EF8-B181-9BDB4381BE74}"/>
                </a:ext>
              </a:extLst>
            </p:cNvPr>
            <p:cNvSpPr/>
            <p:nvPr/>
          </p:nvSpPr>
          <p:spPr>
            <a:xfrm>
              <a:off x="6085413" y="1615372"/>
              <a:ext cx="619875" cy="484199"/>
            </a:xfrm>
            <a:custGeom>
              <a:avLst/>
              <a:gdLst>
                <a:gd name="connsiteX0" fmla="*/ 125100 w 619875"/>
                <a:gd name="connsiteY0" fmla="*/ 353025 h 484199"/>
                <a:gd name="connsiteX1" fmla="*/ 232425 w 619875"/>
                <a:gd name="connsiteY1" fmla="*/ 342225 h 484199"/>
                <a:gd name="connsiteX2" fmla="*/ 233325 w 619875"/>
                <a:gd name="connsiteY2" fmla="*/ 342225 h 484199"/>
                <a:gd name="connsiteX3" fmla="*/ 270900 w 619875"/>
                <a:gd name="connsiteY3" fmla="*/ 341775 h 484199"/>
                <a:gd name="connsiteX4" fmla="*/ 465300 w 619875"/>
                <a:gd name="connsiteY4" fmla="*/ 289125 h 484199"/>
                <a:gd name="connsiteX5" fmla="*/ 591750 w 619875"/>
                <a:gd name="connsiteY5" fmla="*/ 132300 h 484199"/>
                <a:gd name="connsiteX6" fmla="*/ 602100 w 619875"/>
                <a:gd name="connsiteY6" fmla="*/ 83925 h 484199"/>
                <a:gd name="connsiteX7" fmla="*/ 609525 w 619875"/>
                <a:gd name="connsiteY7" fmla="*/ 46575 h 484199"/>
                <a:gd name="connsiteX8" fmla="*/ 618750 w 619875"/>
                <a:gd name="connsiteY8" fmla="*/ 17100 h 484199"/>
                <a:gd name="connsiteX9" fmla="*/ 619875 w 619875"/>
                <a:gd name="connsiteY9" fmla="*/ 13950 h 484199"/>
                <a:gd name="connsiteX10" fmla="*/ 617400 w 619875"/>
                <a:gd name="connsiteY10" fmla="*/ 11925 h 484199"/>
                <a:gd name="connsiteX11" fmla="*/ 606150 w 619875"/>
                <a:gd name="connsiteY11" fmla="*/ 3375 h 484199"/>
                <a:gd name="connsiteX12" fmla="*/ 601425 w 619875"/>
                <a:gd name="connsiteY12" fmla="*/ 0 h 484199"/>
                <a:gd name="connsiteX13" fmla="*/ 599400 w 619875"/>
                <a:gd name="connsiteY13" fmla="*/ 5400 h 484199"/>
                <a:gd name="connsiteX14" fmla="*/ 587925 w 619875"/>
                <a:gd name="connsiteY14" fmla="*/ 41175 h 484199"/>
                <a:gd name="connsiteX15" fmla="*/ 580050 w 619875"/>
                <a:gd name="connsiteY15" fmla="*/ 79875 h 484199"/>
                <a:gd name="connsiteX16" fmla="*/ 570150 w 619875"/>
                <a:gd name="connsiteY16" fmla="*/ 126000 h 484199"/>
                <a:gd name="connsiteX17" fmla="*/ 453600 w 619875"/>
                <a:gd name="connsiteY17" fmla="*/ 269775 h 484199"/>
                <a:gd name="connsiteX18" fmla="*/ 270000 w 619875"/>
                <a:gd name="connsiteY18" fmla="*/ 319275 h 484199"/>
                <a:gd name="connsiteX19" fmla="*/ 232650 w 619875"/>
                <a:gd name="connsiteY19" fmla="*/ 319725 h 484199"/>
                <a:gd name="connsiteX20" fmla="*/ 232425 w 619875"/>
                <a:gd name="connsiteY20" fmla="*/ 319725 h 484199"/>
                <a:gd name="connsiteX21" fmla="*/ 118125 w 619875"/>
                <a:gd name="connsiteY21" fmla="*/ 331650 h 484199"/>
                <a:gd name="connsiteX22" fmla="*/ 10800 w 619875"/>
                <a:gd name="connsiteY22" fmla="*/ 420075 h 484199"/>
                <a:gd name="connsiteX23" fmla="*/ 450 w 619875"/>
                <a:gd name="connsiteY23" fmla="*/ 443925 h 484199"/>
                <a:gd name="connsiteX24" fmla="*/ 0 w 619875"/>
                <a:gd name="connsiteY24" fmla="*/ 445275 h 484199"/>
                <a:gd name="connsiteX25" fmla="*/ 450 w 619875"/>
                <a:gd name="connsiteY25" fmla="*/ 446625 h 484199"/>
                <a:gd name="connsiteX26" fmla="*/ 8775 w 619875"/>
                <a:gd name="connsiteY26" fmla="*/ 469125 h 484199"/>
                <a:gd name="connsiteX27" fmla="*/ 14850 w 619875"/>
                <a:gd name="connsiteY27" fmla="*/ 484200 h 484199"/>
                <a:gd name="connsiteX28" fmla="*/ 17325 w 619875"/>
                <a:gd name="connsiteY28" fmla="*/ 468000 h 484199"/>
                <a:gd name="connsiteX29" fmla="*/ 30150 w 619875"/>
                <a:gd name="connsiteY29" fmla="*/ 430650 h 484199"/>
                <a:gd name="connsiteX30" fmla="*/ 125100 w 619875"/>
                <a:gd name="connsiteY30" fmla="*/ 353025 h 48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9875" h="484199">
                  <a:moveTo>
                    <a:pt x="125100" y="353025"/>
                  </a:moveTo>
                  <a:cubicBezTo>
                    <a:pt x="159075" y="342000"/>
                    <a:pt x="196425" y="342225"/>
                    <a:pt x="232425" y="342225"/>
                  </a:cubicBezTo>
                  <a:lnTo>
                    <a:pt x="233325" y="342225"/>
                  </a:lnTo>
                  <a:cubicBezTo>
                    <a:pt x="245700" y="342225"/>
                    <a:pt x="258525" y="342225"/>
                    <a:pt x="270900" y="341775"/>
                  </a:cubicBezTo>
                  <a:cubicBezTo>
                    <a:pt x="344250" y="339300"/>
                    <a:pt x="411300" y="321075"/>
                    <a:pt x="465300" y="289125"/>
                  </a:cubicBezTo>
                  <a:cubicBezTo>
                    <a:pt x="527400" y="252225"/>
                    <a:pt x="573525" y="195075"/>
                    <a:pt x="591750" y="132300"/>
                  </a:cubicBezTo>
                  <a:cubicBezTo>
                    <a:pt x="596475" y="116325"/>
                    <a:pt x="599400" y="99900"/>
                    <a:pt x="602100" y="83925"/>
                  </a:cubicBezTo>
                  <a:cubicBezTo>
                    <a:pt x="604350" y="71550"/>
                    <a:pt x="606600" y="58725"/>
                    <a:pt x="609525" y="46575"/>
                  </a:cubicBezTo>
                  <a:cubicBezTo>
                    <a:pt x="612000" y="36675"/>
                    <a:pt x="615150" y="26775"/>
                    <a:pt x="618750" y="17100"/>
                  </a:cubicBezTo>
                  <a:lnTo>
                    <a:pt x="619875" y="13950"/>
                  </a:lnTo>
                  <a:lnTo>
                    <a:pt x="617400" y="11925"/>
                  </a:lnTo>
                  <a:cubicBezTo>
                    <a:pt x="614025" y="9225"/>
                    <a:pt x="610425" y="6525"/>
                    <a:pt x="606150" y="3375"/>
                  </a:cubicBezTo>
                  <a:lnTo>
                    <a:pt x="601425" y="0"/>
                  </a:lnTo>
                  <a:lnTo>
                    <a:pt x="599400" y="5400"/>
                  </a:lnTo>
                  <a:cubicBezTo>
                    <a:pt x="594675" y="17325"/>
                    <a:pt x="590850" y="29250"/>
                    <a:pt x="587925" y="41175"/>
                  </a:cubicBezTo>
                  <a:cubicBezTo>
                    <a:pt x="584775" y="54000"/>
                    <a:pt x="582300" y="67275"/>
                    <a:pt x="580050" y="79875"/>
                  </a:cubicBezTo>
                  <a:cubicBezTo>
                    <a:pt x="577350" y="95175"/>
                    <a:pt x="574425" y="110925"/>
                    <a:pt x="570150" y="126000"/>
                  </a:cubicBezTo>
                  <a:cubicBezTo>
                    <a:pt x="553500" y="183375"/>
                    <a:pt x="510975" y="235800"/>
                    <a:pt x="453600" y="269775"/>
                  </a:cubicBezTo>
                  <a:cubicBezTo>
                    <a:pt x="402975" y="299925"/>
                    <a:pt x="339525" y="317025"/>
                    <a:pt x="270000" y="319275"/>
                  </a:cubicBezTo>
                  <a:cubicBezTo>
                    <a:pt x="257625" y="319725"/>
                    <a:pt x="244800" y="319725"/>
                    <a:pt x="232650" y="319725"/>
                  </a:cubicBezTo>
                  <a:lnTo>
                    <a:pt x="232425" y="319725"/>
                  </a:lnTo>
                  <a:cubicBezTo>
                    <a:pt x="194625" y="319725"/>
                    <a:pt x="155475" y="319500"/>
                    <a:pt x="118125" y="331650"/>
                  </a:cubicBezTo>
                  <a:cubicBezTo>
                    <a:pt x="72900" y="346275"/>
                    <a:pt x="33750" y="378450"/>
                    <a:pt x="10800" y="420075"/>
                  </a:cubicBezTo>
                  <a:cubicBezTo>
                    <a:pt x="6750" y="427500"/>
                    <a:pt x="3150" y="435600"/>
                    <a:pt x="450" y="443925"/>
                  </a:cubicBezTo>
                  <a:lnTo>
                    <a:pt x="0" y="445275"/>
                  </a:lnTo>
                  <a:lnTo>
                    <a:pt x="450" y="446625"/>
                  </a:lnTo>
                  <a:cubicBezTo>
                    <a:pt x="2925" y="454050"/>
                    <a:pt x="5850" y="461700"/>
                    <a:pt x="8775" y="469125"/>
                  </a:cubicBezTo>
                  <a:lnTo>
                    <a:pt x="14850" y="484200"/>
                  </a:lnTo>
                  <a:lnTo>
                    <a:pt x="17325" y="468000"/>
                  </a:lnTo>
                  <a:cubicBezTo>
                    <a:pt x="19125" y="455400"/>
                    <a:pt x="23625" y="442350"/>
                    <a:pt x="30150" y="430650"/>
                  </a:cubicBezTo>
                  <a:cubicBezTo>
                    <a:pt x="50850" y="394200"/>
                    <a:pt x="85275" y="365850"/>
                    <a:pt x="125100" y="3530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7" name="Freeform: Shape 45">
              <a:extLst>
                <a:ext uri="{FF2B5EF4-FFF2-40B4-BE49-F238E27FC236}">
                  <a16:creationId xmlns:a16="http://schemas.microsoft.com/office/drawing/2014/main" id="{25DAD0AC-BA4A-4476-974B-58A485A9F491}"/>
                </a:ext>
              </a:extLst>
            </p:cNvPr>
            <p:cNvSpPr/>
            <p:nvPr/>
          </p:nvSpPr>
          <p:spPr>
            <a:xfrm>
              <a:off x="6066063" y="1567673"/>
              <a:ext cx="552149" cy="345599"/>
            </a:xfrm>
            <a:custGeom>
              <a:avLst/>
              <a:gdLst>
                <a:gd name="connsiteX0" fmla="*/ 70650 w 552149"/>
                <a:gd name="connsiteY0" fmla="*/ 301500 h 345599"/>
                <a:gd name="connsiteX1" fmla="*/ 177975 w 552149"/>
                <a:gd name="connsiteY1" fmla="*/ 290700 h 345599"/>
                <a:gd name="connsiteX2" fmla="*/ 178875 w 552149"/>
                <a:gd name="connsiteY2" fmla="*/ 290700 h 345599"/>
                <a:gd name="connsiteX3" fmla="*/ 216450 w 552149"/>
                <a:gd name="connsiteY3" fmla="*/ 290250 h 345599"/>
                <a:gd name="connsiteX4" fmla="*/ 410850 w 552149"/>
                <a:gd name="connsiteY4" fmla="*/ 237600 h 345599"/>
                <a:gd name="connsiteX5" fmla="*/ 537300 w 552149"/>
                <a:gd name="connsiteY5" fmla="*/ 80775 h 345599"/>
                <a:gd name="connsiteX6" fmla="*/ 547650 w 552149"/>
                <a:gd name="connsiteY6" fmla="*/ 32400 h 345599"/>
                <a:gd name="connsiteX7" fmla="*/ 551475 w 552149"/>
                <a:gd name="connsiteY7" fmla="*/ 12150 h 345599"/>
                <a:gd name="connsiteX8" fmla="*/ 552150 w 552149"/>
                <a:gd name="connsiteY8" fmla="*/ 8550 h 345599"/>
                <a:gd name="connsiteX9" fmla="*/ 548775 w 552149"/>
                <a:gd name="connsiteY9" fmla="*/ 7200 h 345599"/>
                <a:gd name="connsiteX10" fmla="*/ 535950 w 552149"/>
                <a:gd name="connsiteY10" fmla="*/ 2025 h 345599"/>
                <a:gd name="connsiteX11" fmla="*/ 531000 w 552149"/>
                <a:gd name="connsiteY11" fmla="*/ 0 h 345599"/>
                <a:gd name="connsiteX12" fmla="*/ 529875 w 552149"/>
                <a:gd name="connsiteY12" fmla="*/ 5175 h 345599"/>
                <a:gd name="connsiteX13" fmla="*/ 525600 w 552149"/>
                <a:gd name="connsiteY13" fmla="*/ 28350 h 345599"/>
                <a:gd name="connsiteX14" fmla="*/ 525600 w 552149"/>
                <a:gd name="connsiteY14" fmla="*/ 28350 h 345599"/>
                <a:gd name="connsiteX15" fmla="*/ 515700 w 552149"/>
                <a:gd name="connsiteY15" fmla="*/ 74475 h 345599"/>
                <a:gd name="connsiteX16" fmla="*/ 399150 w 552149"/>
                <a:gd name="connsiteY16" fmla="*/ 218250 h 345599"/>
                <a:gd name="connsiteX17" fmla="*/ 215550 w 552149"/>
                <a:gd name="connsiteY17" fmla="*/ 267750 h 345599"/>
                <a:gd name="connsiteX18" fmla="*/ 178425 w 552149"/>
                <a:gd name="connsiteY18" fmla="*/ 268200 h 345599"/>
                <a:gd name="connsiteX19" fmla="*/ 177750 w 552149"/>
                <a:gd name="connsiteY19" fmla="*/ 268200 h 345599"/>
                <a:gd name="connsiteX20" fmla="*/ 63450 w 552149"/>
                <a:gd name="connsiteY20" fmla="*/ 280125 h 345599"/>
                <a:gd name="connsiteX21" fmla="*/ 4725 w 552149"/>
                <a:gd name="connsiteY21" fmla="*/ 311625 h 345599"/>
                <a:gd name="connsiteX22" fmla="*/ 3375 w 552149"/>
                <a:gd name="connsiteY22" fmla="*/ 312750 h 345599"/>
                <a:gd name="connsiteX23" fmla="*/ 3150 w 552149"/>
                <a:gd name="connsiteY23" fmla="*/ 314550 h 345599"/>
                <a:gd name="connsiteX24" fmla="*/ 900 w 552149"/>
                <a:gd name="connsiteY24" fmla="*/ 334125 h 345599"/>
                <a:gd name="connsiteX25" fmla="*/ 0 w 552149"/>
                <a:gd name="connsiteY25" fmla="*/ 345600 h 345599"/>
                <a:gd name="connsiteX26" fmla="*/ 8550 w 552149"/>
                <a:gd name="connsiteY26" fmla="*/ 337725 h 345599"/>
                <a:gd name="connsiteX27" fmla="*/ 70650 w 552149"/>
                <a:gd name="connsiteY27" fmla="*/ 301500 h 345599"/>
                <a:gd name="connsiteX28" fmla="*/ 530325 w 552149"/>
                <a:gd name="connsiteY28" fmla="*/ 29475 h 345599"/>
                <a:gd name="connsiteX29" fmla="*/ 530325 w 552149"/>
                <a:gd name="connsiteY29" fmla="*/ 29475 h 345599"/>
                <a:gd name="connsiteX30" fmla="*/ 530325 w 552149"/>
                <a:gd name="connsiteY30" fmla="*/ 29475 h 345599"/>
                <a:gd name="connsiteX31" fmla="*/ 530325 w 552149"/>
                <a:gd name="connsiteY31" fmla="*/ 29475 h 34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2149" h="345599">
                  <a:moveTo>
                    <a:pt x="70650" y="301500"/>
                  </a:moveTo>
                  <a:cubicBezTo>
                    <a:pt x="104625" y="290475"/>
                    <a:pt x="141975" y="290700"/>
                    <a:pt x="177975" y="290700"/>
                  </a:cubicBezTo>
                  <a:lnTo>
                    <a:pt x="178875" y="290700"/>
                  </a:lnTo>
                  <a:cubicBezTo>
                    <a:pt x="191250" y="290700"/>
                    <a:pt x="203850" y="290700"/>
                    <a:pt x="216450" y="290250"/>
                  </a:cubicBezTo>
                  <a:cubicBezTo>
                    <a:pt x="289800" y="287775"/>
                    <a:pt x="356850" y="269550"/>
                    <a:pt x="410850" y="237600"/>
                  </a:cubicBezTo>
                  <a:cubicBezTo>
                    <a:pt x="472950" y="200700"/>
                    <a:pt x="519075" y="143550"/>
                    <a:pt x="537300" y="80775"/>
                  </a:cubicBezTo>
                  <a:cubicBezTo>
                    <a:pt x="542025" y="64800"/>
                    <a:pt x="544950" y="48375"/>
                    <a:pt x="547650" y="32400"/>
                  </a:cubicBezTo>
                  <a:cubicBezTo>
                    <a:pt x="548775" y="25875"/>
                    <a:pt x="550125" y="19125"/>
                    <a:pt x="551475" y="12150"/>
                  </a:cubicBezTo>
                  <a:lnTo>
                    <a:pt x="552150" y="8550"/>
                  </a:lnTo>
                  <a:lnTo>
                    <a:pt x="548775" y="7200"/>
                  </a:lnTo>
                  <a:cubicBezTo>
                    <a:pt x="544500" y="5400"/>
                    <a:pt x="540225" y="3600"/>
                    <a:pt x="535950" y="2025"/>
                  </a:cubicBezTo>
                  <a:lnTo>
                    <a:pt x="531000" y="0"/>
                  </a:lnTo>
                  <a:lnTo>
                    <a:pt x="529875" y="5175"/>
                  </a:lnTo>
                  <a:cubicBezTo>
                    <a:pt x="528300" y="13275"/>
                    <a:pt x="526725" y="21375"/>
                    <a:pt x="525600" y="28350"/>
                  </a:cubicBezTo>
                  <a:lnTo>
                    <a:pt x="525600" y="28350"/>
                  </a:lnTo>
                  <a:cubicBezTo>
                    <a:pt x="522900" y="43650"/>
                    <a:pt x="519975" y="59400"/>
                    <a:pt x="515700" y="74475"/>
                  </a:cubicBezTo>
                  <a:cubicBezTo>
                    <a:pt x="499050" y="131850"/>
                    <a:pt x="456525" y="184275"/>
                    <a:pt x="399150" y="218250"/>
                  </a:cubicBezTo>
                  <a:cubicBezTo>
                    <a:pt x="348525" y="248400"/>
                    <a:pt x="285075" y="265500"/>
                    <a:pt x="215550" y="267750"/>
                  </a:cubicBezTo>
                  <a:cubicBezTo>
                    <a:pt x="203400" y="268200"/>
                    <a:pt x="190800" y="268200"/>
                    <a:pt x="178425" y="268200"/>
                  </a:cubicBezTo>
                  <a:lnTo>
                    <a:pt x="177750" y="268200"/>
                  </a:lnTo>
                  <a:cubicBezTo>
                    <a:pt x="139950" y="268200"/>
                    <a:pt x="100800" y="267975"/>
                    <a:pt x="63450" y="280125"/>
                  </a:cubicBezTo>
                  <a:cubicBezTo>
                    <a:pt x="42300" y="286875"/>
                    <a:pt x="22500" y="297450"/>
                    <a:pt x="4725" y="311625"/>
                  </a:cubicBezTo>
                  <a:lnTo>
                    <a:pt x="3375" y="312750"/>
                  </a:lnTo>
                  <a:lnTo>
                    <a:pt x="3150" y="314550"/>
                  </a:lnTo>
                  <a:cubicBezTo>
                    <a:pt x="2250" y="321075"/>
                    <a:pt x="1575" y="327600"/>
                    <a:pt x="900" y="334125"/>
                  </a:cubicBezTo>
                  <a:lnTo>
                    <a:pt x="0" y="345600"/>
                  </a:lnTo>
                  <a:lnTo>
                    <a:pt x="8550" y="337725"/>
                  </a:lnTo>
                  <a:cubicBezTo>
                    <a:pt x="26550" y="321525"/>
                    <a:pt x="48150" y="308925"/>
                    <a:pt x="70650" y="301500"/>
                  </a:cubicBezTo>
                  <a:close/>
                  <a:moveTo>
                    <a:pt x="530325" y="29475"/>
                  </a:moveTo>
                  <a:lnTo>
                    <a:pt x="530325" y="29475"/>
                  </a:lnTo>
                  <a:lnTo>
                    <a:pt x="530325" y="29475"/>
                  </a:lnTo>
                  <a:lnTo>
                    <a:pt x="530325" y="294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8" name="Freeform: Shape 46">
              <a:extLst>
                <a:ext uri="{FF2B5EF4-FFF2-40B4-BE49-F238E27FC236}">
                  <a16:creationId xmlns:a16="http://schemas.microsoft.com/office/drawing/2014/main" id="{18EBFD0C-9529-4775-A259-1F6F5F0F38DA}"/>
                </a:ext>
              </a:extLst>
            </p:cNvPr>
            <p:cNvSpPr/>
            <p:nvPr/>
          </p:nvSpPr>
          <p:spPr>
            <a:xfrm>
              <a:off x="6089463" y="1550797"/>
              <a:ext cx="471149" cy="250874"/>
            </a:xfrm>
            <a:custGeom>
              <a:avLst/>
              <a:gdLst>
                <a:gd name="connsiteX0" fmla="*/ 105525 w 471149"/>
                <a:gd name="connsiteY0" fmla="*/ 241425 h 250874"/>
                <a:gd name="connsiteX1" fmla="*/ 144000 w 471149"/>
                <a:gd name="connsiteY1" fmla="*/ 240975 h 250874"/>
                <a:gd name="connsiteX2" fmla="*/ 338400 w 471149"/>
                <a:gd name="connsiteY2" fmla="*/ 188325 h 250874"/>
                <a:gd name="connsiteX3" fmla="*/ 464850 w 471149"/>
                <a:gd name="connsiteY3" fmla="*/ 31500 h 250874"/>
                <a:gd name="connsiteX4" fmla="*/ 470250 w 471149"/>
                <a:gd name="connsiteY4" fmla="*/ 9450 h 250874"/>
                <a:gd name="connsiteX5" fmla="*/ 471150 w 471149"/>
                <a:gd name="connsiteY5" fmla="*/ 5175 h 250874"/>
                <a:gd name="connsiteX6" fmla="*/ 467100 w 471149"/>
                <a:gd name="connsiteY6" fmla="*/ 4050 h 250874"/>
                <a:gd name="connsiteX7" fmla="*/ 454050 w 471149"/>
                <a:gd name="connsiteY7" fmla="*/ 900 h 250874"/>
                <a:gd name="connsiteX8" fmla="*/ 449775 w 471149"/>
                <a:gd name="connsiteY8" fmla="*/ 0 h 250874"/>
                <a:gd name="connsiteX9" fmla="*/ 448875 w 471149"/>
                <a:gd name="connsiteY9" fmla="*/ 4275 h 250874"/>
                <a:gd name="connsiteX10" fmla="*/ 443700 w 471149"/>
                <a:gd name="connsiteY10" fmla="*/ 24975 h 250874"/>
                <a:gd name="connsiteX11" fmla="*/ 327150 w 471149"/>
                <a:gd name="connsiteY11" fmla="*/ 168750 h 250874"/>
                <a:gd name="connsiteX12" fmla="*/ 143550 w 471149"/>
                <a:gd name="connsiteY12" fmla="*/ 218250 h 250874"/>
                <a:gd name="connsiteX13" fmla="*/ 105750 w 471149"/>
                <a:gd name="connsiteY13" fmla="*/ 218700 h 250874"/>
                <a:gd name="connsiteX14" fmla="*/ 105525 w 471149"/>
                <a:gd name="connsiteY14" fmla="*/ 218700 h 250874"/>
                <a:gd name="connsiteX15" fmla="*/ 12600 w 471149"/>
                <a:gd name="connsiteY15" fmla="*/ 225000 h 250874"/>
                <a:gd name="connsiteX16" fmla="*/ 10350 w 471149"/>
                <a:gd name="connsiteY16" fmla="*/ 225450 h 250874"/>
                <a:gd name="connsiteX17" fmla="*/ 9450 w 471149"/>
                <a:gd name="connsiteY17" fmla="*/ 227475 h 250874"/>
                <a:gd name="connsiteX18" fmla="*/ 3150 w 471149"/>
                <a:gd name="connsiteY18" fmla="*/ 242775 h 250874"/>
                <a:gd name="connsiteX19" fmla="*/ 0 w 471149"/>
                <a:gd name="connsiteY19" fmla="*/ 250875 h 250874"/>
                <a:gd name="connsiteX20" fmla="*/ 8325 w 471149"/>
                <a:gd name="connsiteY20" fmla="*/ 248625 h 250874"/>
                <a:gd name="connsiteX21" fmla="*/ 105525 w 471149"/>
                <a:gd name="connsiteY21" fmla="*/ 241425 h 2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1149" h="250874">
                  <a:moveTo>
                    <a:pt x="105525" y="241425"/>
                  </a:moveTo>
                  <a:cubicBezTo>
                    <a:pt x="117450" y="241425"/>
                    <a:pt x="130950" y="241425"/>
                    <a:pt x="144000" y="240975"/>
                  </a:cubicBezTo>
                  <a:cubicBezTo>
                    <a:pt x="217350" y="238500"/>
                    <a:pt x="284400" y="220275"/>
                    <a:pt x="338400" y="188325"/>
                  </a:cubicBezTo>
                  <a:cubicBezTo>
                    <a:pt x="400500" y="151425"/>
                    <a:pt x="446625" y="94275"/>
                    <a:pt x="464850" y="31500"/>
                  </a:cubicBezTo>
                  <a:cubicBezTo>
                    <a:pt x="466650" y="24975"/>
                    <a:pt x="468450" y="17775"/>
                    <a:pt x="470250" y="9450"/>
                  </a:cubicBezTo>
                  <a:lnTo>
                    <a:pt x="471150" y="5175"/>
                  </a:lnTo>
                  <a:lnTo>
                    <a:pt x="467100" y="4050"/>
                  </a:lnTo>
                  <a:cubicBezTo>
                    <a:pt x="463050" y="2925"/>
                    <a:pt x="458775" y="2025"/>
                    <a:pt x="454050" y="900"/>
                  </a:cubicBezTo>
                  <a:lnTo>
                    <a:pt x="449775" y="0"/>
                  </a:lnTo>
                  <a:lnTo>
                    <a:pt x="448875" y="4275"/>
                  </a:lnTo>
                  <a:cubicBezTo>
                    <a:pt x="447300" y="12150"/>
                    <a:pt x="445500" y="18900"/>
                    <a:pt x="443700" y="24975"/>
                  </a:cubicBezTo>
                  <a:cubicBezTo>
                    <a:pt x="427050" y="82350"/>
                    <a:pt x="384525" y="134775"/>
                    <a:pt x="327150" y="168750"/>
                  </a:cubicBezTo>
                  <a:cubicBezTo>
                    <a:pt x="276525" y="198900"/>
                    <a:pt x="213075" y="216000"/>
                    <a:pt x="143550" y="218250"/>
                  </a:cubicBezTo>
                  <a:cubicBezTo>
                    <a:pt x="130950" y="218700"/>
                    <a:pt x="118125" y="218700"/>
                    <a:pt x="105750" y="218700"/>
                  </a:cubicBezTo>
                  <a:lnTo>
                    <a:pt x="105525" y="218700"/>
                  </a:lnTo>
                  <a:cubicBezTo>
                    <a:pt x="74925" y="218700"/>
                    <a:pt x="43425" y="218700"/>
                    <a:pt x="12600" y="225000"/>
                  </a:cubicBezTo>
                  <a:lnTo>
                    <a:pt x="10350" y="225450"/>
                  </a:lnTo>
                  <a:lnTo>
                    <a:pt x="9450" y="227475"/>
                  </a:lnTo>
                  <a:cubicBezTo>
                    <a:pt x="7200" y="232650"/>
                    <a:pt x="4950" y="237825"/>
                    <a:pt x="3150" y="242775"/>
                  </a:cubicBezTo>
                  <a:lnTo>
                    <a:pt x="0" y="250875"/>
                  </a:lnTo>
                  <a:lnTo>
                    <a:pt x="8325" y="248625"/>
                  </a:lnTo>
                  <a:cubicBezTo>
                    <a:pt x="39375" y="241425"/>
                    <a:pt x="73125" y="241425"/>
                    <a:pt x="105525" y="2414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19" name="Freeform: Shape 47">
              <a:extLst>
                <a:ext uri="{FF2B5EF4-FFF2-40B4-BE49-F238E27FC236}">
                  <a16:creationId xmlns:a16="http://schemas.microsoft.com/office/drawing/2014/main" id="{061110BE-D1E0-4480-A57D-7BAAD84E5585}"/>
                </a:ext>
              </a:extLst>
            </p:cNvPr>
            <p:cNvSpPr/>
            <p:nvPr/>
          </p:nvSpPr>
          <p:spPr>
            <a:xfrm>
              <a:off x="6126588" y="1543598"/>
              <a:ext cx="368324" cy="182700"/>
            </a:xfrm>
            <a:custGeom>
              <a:avLst/>
              <a:gdLst>
                <a:gd name="connsiteX0" fmla="*/ 19350 w 368324"/>
                <a:gd name="connsiteY0" fmla="*/ 182700 h 182700"/>
                <a:gd name="connsiteX1" fmla="*/ 20250 w 368324"/>
                <a:gd name="connsiteY1" fmla="*/ 182700 h 182700"/>
                <a:gd name="connsiteX2" fmla="*/ 27675 w 368324"/>
                <a:gd name="connsiteY2" fmla="*/ 182700 h 182700"/>
                <a:gd name="connsiteX3" fmla="*/ 57825 w 368324"/>
                <a:gd name="connsiteY3" fmla="*/ 182250 h 182700"/>
                <a:gd name="connsiteX4" fmla="*/ 252225 w 368324"/>
                <a:gd name="connsiteY4" fmla="*/ 129600 h 182700"/>
                <a:gd name="connsiteX5" fmla="*/ 365625 w 368324"/>
                <a:gd name="connsiteY5" fmla="*/ 6975 h 182700"/>
                <a:gd name="connsiteX6" fmla="*/ 368325 w 368324"/>
                <a:gd name="connsiteY6" fmla="*/ 1125 h 182700"/>
                <a:gd name="connsiteX7" fmla="*/ 361800 w 368324"/>
                <a:gd name="connsiteY7" fmla="*/ 675 h 182700"/>
                <a:gd name="connsiteX8" fmla="*/ 347175 w 368324"/>
                <a:gd name="connsiteY8" fmla="*/ 0 h 182700"/>
                <a:gd name="connsiteX9" fmla="*/ 344250 w 368324"/>
                <a:gd name="connsiteY9" fmla="*/ 0 h 182700"/>
                <a:gd name="connsiteX10" fmla="*/ 342900 w 368324"/>
                <a:gd name="connsiteY10" fmla="*/ 2475 h 182700"/>
                <a:gd name="connsiteX11" fmla="*/ 240750 w 368324"/>
                <a:gd name="connsiteY11" fmla="*/ 110475 h 182700"/>
                <a:gd name="connsiteX12" fmla="*/ 57150 w 368324"/>
                <a:gd name="connsiteY12" fmla="*/ 159975 h 182700"/>
                <a:gd name="connsiteX13" fmla="*/ 20250 w 368324"/>
                <a:gd name="connsiteY13" fmla="*/ 160425 h 182700"/>
                <a:gd name="connsiteX14" fmla="*/ 15300 w 368324"/>
                <a:gd name="connsiteY14" fmla="*/ 160425 h 182700"/>
                <a:gd name="connsiteX15" fmla="*/ 13950 w 368324"/>
                <a:gd name="connsiteY15" fmla="*/ 162225 h 182700"/>
                <a:gd name="connsiteX16" fmla="*/ 4500 w 368324"/>
                <a:gd name="connsiteY16" fmla="*/ 175725 h 182700"/>
                <a:gd name="connsiteX17" fmla="*/ 0 w 368324"/>
                <a:gd name="connsiteY17" fmla="*/ 182700 h 182700"/>
                <a:gd name="connsiteX18" fmla="*/ 8325 w 368324"/>
                <a:gd name="connsiteY18" fmla="*/ 182700 h 182700"/>
                <a:gd name="connsiteX19" fmla="*/ 19350 w 368324"/>
                <a:gd name="connsiteY19" fmla="*/ 182700 h 1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8324" h="182700">
                  <a:moveTo>
                    <a:pt x="19350" y="182700"/>
                  </a:moveTo>
                  <a:lnTo>
                    <a:pt x="20250" y="182700"/>
                  </a:lnTo>
                  <a:cubicBezTo>
                    <a:pt x="22725" y="182700"/>
                    <a:pt x="25200" y="182700"/>
                    <a:pt x="27675" y="182700"/>
                  </a:cubicBezTo>
                  <a:cubicBezTo>
                    <a:pt x="37575" y="182700"/>
                    <a:pt x="47925" y="182700"/>
                    <a:pt x="57825" y="182250"/>
                  </a:cubicBezTo>
                  <a:cubicBezTo>
                    <a:pt x="131175" y="179775"/>
                    <a:pt x="198225" y="161550"/>
                    <a:pt x="252225" y="129600"/>
                  </a:cubicBezTo>
                  <a:cubicBezTo>
                    <a:pt x="302400" y="99675"/>
                    <a:pt x="342675" y="56250"/>
                    <a:pt x="365625" y="6975"/>
                  </a:cubicBezTo>
                  <a:lnTo>
                    <a:pt x="368325" y="1125"/>
                  </a:lnTo>
                  <a:lnTo>
                    <a:pt x="361800" y="675"/>
                  </a:lnTo>
                  <a:cubicBezTo>
                    <a:pt x="357300" y="450"/>
                    <a:pt x="352350" y="0"/>
                    <a:pt x="347175" y="0"/>
                  </a:cubicBezTo>
                  <a:lnTo>
                    <a:pt x="344250" y="0"/>
                  </a:lnTo>
                  <a:lnTo>
                    <a:pt x="342900" y="2475"/>
                  </a:lnTo>
                  <a:cubicBezTo>
                    <a:pt x="321750" y="45450"/>
                    <a:pt x="285300" y="83925"/>
                    <a:pt x="240750" y="110475"/>
                  </a:cubicBezTo>
                  <a:cubicBezTo>
                    <a:pt x="190125" y="140625"/>
                    <a:pt x="126675" y="157725"/>
                    <a:pt x="57150" y="159975"/>
                  </a:cubicBezTo>
                  <a:cubicBezTo>
                    <a:pt x="45000" y="160425"/>
                    <a:pt x="32400" y="160425"/>
                    <a:pt x="20250" y="160425"/>
                  </a:cubicBezTo>
                  <a:lnTo>
                    <a:pt x="15300" y="160425"/>
                  </a:lnTo>
                  <a:lnTo>
                    <a:pt x="13950" y="162225"/>
                  </a:lnTo>
                  <a:cubicBezTo>
                    <a:pt x="10800" y="166725"/>
                    <a:pt x="7650" y="171225"/>
                    <a:pt x="4500" y="175725"/>
                  </a:cubicBezTo>
                  <a:lnTo>
                    <a:pt x="0" y="182700"/>
                  </a:lnTo>
                  <a:lnTo>
                    <a:pt x="8325" y="182700"/>
                  </a:lnTo>
                  <a:cubicBezTo>
                    <a:pt x="12150" y="182700"/>
                    <a:pt x="15750" y="182700"/>
                    <a:pt x="19350" y="1827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0" name="Freeform: Shape 48">
              <a:extLst>
                <a:ext uri="{FF2B5EF4-FFF2-40B4-BE49-F238E27FC236}">
                  <a16:creationId xmlns:a16="http://schemas.microsoft.com/office/drawing/2014/main" id="{DD08DEEA-55C0-4F5C-B9CE-6646636636B0}"/>
                </a:ext>
              </a:extLst>
            </p:cNvPr>
            <p:cNvSpPr/>
            <p:nvPr/>
          </p:nvSpPr>
          <p:spPr>
            <a:xfrm>
              <a:off x="6071237" y="1596247"/>
              <a:ext cx="605249" cy="444599"/>
            </a:xfrm>
            <a:custGeom>
              <a:avLst/>
              <a:gdLst>
                <a:gd name="connsiteX0" fmla="*/ 114750 w 605249"/>
                <a:gd name="connsiteY0" fmla="*/ 339075 h 444599"/>
                <a:gd name="connsiteX1" fmla="*/ 221625 w 605249"/>
                <a:gd name="connsiteY1" fmla="*/ 328275 h 444599"/>
                <a:gd name="connsiteX2" fmla="*/ 222075 w 605249"/>
                <a:gd name="connsiteY2" fmla="*/ 328275 h 444599"/>
                <a:gd name="connsiteX3" fmla="*/ 260550 w 605249"/>
                <a:gd name="connsiteY3" fmla="*/ 327825 h 444599"/>
                <a:gd name="connsiteX4" fmla="*/ 454950 w 605249"/>
                <a:gd name="connsiteY4" fmla="*/ 275175 h 444599"/>
                <a:gd name="connsiteX5" fmla="*/ 581400 w 605249"/>
                <a:gd name="connsiteY5" fmla="*/ 118350 h 444599"/>
                <a:gd name="connsiteX6" fmla="*/ 591750 w 605249"/>
                <a:gd name="connsiteY6" fmla="*/ 69975 h 444599"/>
                <a:gd name="connsiteX7" fmla="*/ 599175 w 605249"/>
                <a:gd name="connsiteY7" fmla="*/ 32625 h 444599"/>
                <a:gd name="connsiteX8" fmla="*/ 604125 w 605249"/>
                <a:gd name="connsiteY8" fmla="*/ 15300 h 444599"/>
                <a:gd name="connsiteX9" fmla="*/ 605250 w 605249"/>
                <a:gd name="connsiteY9" fmla="*/ 12150 h 444599"/>
                <a:gd name="connsiteX10" fmla="*/ 602325 w 605249"/>
                <a:gd name="connsiteY10" fmla="*/ 10350 h 444599"/>
                <a:gd name="connsiteX11" fmla="*/ 590400 w 605249"/>
                <a:gd name="connsiteY11" fmla="*/ 2925 h 444599"/>
                <a:gd name="connsiteX12" fmla="*/ 585675 w 605249"/>
                <a:gd name="connsiteY12" fmla="*/ 0 h 444599"/>
                <a:gd name="connsiteX13" fmla="*/ 583875 w 605249"/>
                <a:gd name="connsiteY13" fmla="*/ 5175 h 444599"/>
                <a:gd name="connsiteX14" fmla="*/ 577350 w 605249"/>
                <a:gd name="connsiteY14" fmla="*/ 27225 h 444599"/>
                <a:gd name="connsiteX15" fmla="*/ 569475 w 605249"/>
                <a:gd name="connsiteY15" fmla="*/ 65925 h 444599"/>
                <a:gd name="connsiteX16" fmla="*/ 559575 w 605249"/>
                <a:gd name="connsiteY16" fmla="*/ 112050 h 444599"/>
                <a:gd name="connsiteX17" fmla="*/ 443025 w 605249"/>
                <a:gd name="connsiteY17" fmla="*/ 255825 h 444599"/>
                <a:gd name="connsiteX18" fmla="*/ 259425 w 605249"/>
                <a:gd name="connsiteY18" fmla="*/ 305325 h 444599"/>
                <a:gd name="connsiteX19" fmla="*/ 221625 w 605249"/>
                <a:gd name="connsiteY19" fmla="*/ 305775 h 444599"/>
                <a:gd name="connsiteX20" fmla="*/ 107550 w 605249"/>
                <a:gd name="connsiteY20" fmla="*/ 317700 h 444599"/>
                <a:gd name="connsiteX21" fmla="*/ 675 w 605249"/>
                <a:gd name="connsiteY21" fmla="*/ 405675 h 444599"/>
                <a:gd name="connsiteX22" fmla="*/ 0 w 605249"/>
                <a:gd name="connsiteY22" fmla="*/ 407025 h 444599"/>
                <a:gd name="connsiteX23" fmla="*/ 225 w 605249"/>
                <a:gd name="connsiteY23" fmla="*/ 408600 h 444599"/>
                <a:gd name="connsiteX24" fmla="*/ 4725 w 605249"/>
                <a:gd name="connsiteY24" fmla="*/ 430650 h 444599"/>
                <a:gd name="connsiteX25" fmla="*/ 8100 w 605249"/>
                <a:gd name="connsiteY25" fmla="*/ 444600 h 444599"/>
                <a:gd name="connsiteX26" fmla="*/ 13275 w 605249"/>
                <a:gd name="connsiteY26" fmla="*/ 431100 h 444599"/>
                <a:gd name="connsiteX27" fmla="*/ 20025 w 605249"/>
                <a:gd name="connsiteY27" fmla="*/ 416700 h 444599"/>
                <a:gd name="connsiteX28" fmla="*/ 114750 w 605249"/>
                <a:gd name="connsiteY28" fmla="*/ 339075 h 44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5249" h="444599">
                  <a:moveTo>
                    <a:pt x="114750" y="339075"/>
                  </a:moveTo>
                  <a:cubicBezTo>
                    <a:pt x="148500" y="328275"/>
                    <a:pt x="185625" y="328275"/>
                    <a:pt x="221625" y="328275"/>
                  </a:cubicBezTo>
                  <a:lnTo>
                    <a:pt x="222075" y="328275"/>
                  </a:lnTo>
                  <a:cubicBezTo>
                    <a:pt x="234000" y="328275"/>
                    <a:pt x="247500" y="328275"/>
                    <a:pt x="260550" y="327825"/>
                  </a:cubicBezTo>
                  <a:cubicBezTo>
                    <a:pt x="333900" y="325350"/>
                    <a:pt x="400950" y="307125"/>
                    <a:pt x="454950" y="275175"/>
                  </a:cubicBezTo>
                  <a:cubicBezTo>
                    <a:pt x="517050" y="238275"/>
                    <a:pt x="563175" y="181125"/>
                    <a:pt x="581400" y="118350"/>
                  </a:cubicBezTo>
                  <a:cubicBezTo>
                    <a:pt x="586125" y="102375"/>
                    <a:pt x="589050" y="85950"/>
                    <a:pt x="591750" y="69975"/>
                  </a:cubicBezTo>
                  <a:cubicBezTo>
                    <a:pt x="594000" y="57600"/>
                    <a:pt x="596250" y="44775"/>
                    <a:pt x="599175" y="32625"/>
                  </a:cubicBezTo>
                  <a:cubicBezTo>
                    <a:pt x="600525" y="27225"/>
                    <a:pt x="602100" y="21375"/>
                    <a:pt x="604125" y="15300"/>
                  </a:cubicBezTo>
                  <a:lnTo>
                    <a:pt x="605250" y="12150"/>
                  </a:lnTo>
                  <a:lnTo>
                    <a:pt x="602325" y="10350"/>
                  </a:lnTo>
                  <a:cubicBezTo>
                    <a:pt x="598500" y="7875"/>
                    <a:pt x="594450" y="5400"/>
                    <a:pt x="590400" y="2925"/>
                  </a:cubicBezTo>
                  <a:lnTo>
                    <a:pt x="585675" y="0"/>
                  </a:lnTo>
                  <a:lnTo>
                    <a:pt x="583875" y="5175"/>
                  </a:lnTo>
                  <a:cubicBezTo>
                    <a:pt x="581400" y="12375"/>
                    <a:pt x="579375" y="19800"/>
                    <a:pt x="577350" y="27225"/>
                  </a:cubicBezTo>
                  <a:cubicBezTo>
                    <a:pt x="574200" y="40275"/>
                    <a:pt x="571725" y="53325"/>
                    <a:pt x="569475" y="65925"/>
                  </a:cubicBezTo>
                  <a:cubicBezTo>
                    <a:pt x="566775" y="81225"/>
                    <a:pt x="563850" y="96975"/>
                    <a:pt x="559575" y="112050"/>
                  </a:cubicBezTo>
                  <a:cubicBezTo>
                    <a:pt x="542925" y="169425"/>
                    <a:pt x="500400" y="221850"/>
                    <a:pt x="443025" y="255825"/>
                  </a:cubicBezTo>
                  <a:cubicBezTo>
                    <a:pt x="392400" y="285975"/>
                    <a:pt x="328950" y="303075"/>
                    <a:pt x="259425" y="305325"/>
                  </a:cubicBezTo>
                  <a:cubicBezTo>
                    <a:pt x="246600" y="305775"/>
                    <a:pt x="233325" y="305775"/>
                    <a:pt x="221625" y="305775"/>
                  </a:cubicBezTo>
                  <a:cubicBezTo>
                    <a:pt x="183825" y="305775"/>
                    <a:pt x="144675" y="305550"/>
                    <a:pt x="107550" y="317700"/>
                  </a:cubicBezTo>
                  <a:cubicBezTo>
                    <a:pt x="62550" y="332325"/>
                    <a:pt x="23625" y="364275"/>
                    <a:pt x="675" y="405675"/>
                  </a:cubicBezTo>
                  <a:lnTo>
                    <a:pt x="0" y="407025"/>
                  </a:lnTo>
                  <a:lnTo>
                    <a:pt x="225" y="408600"/>
                  </a:lnTo>
                  <a:cubicBezTo>
                    <a:pt x="1575" y="416025"/>
                    <a:pt x="3150" y="423450"/>
                    <a:pt x="4725" y="430650"/>
                  </a:cubicBezTo>
                  <a:lnTo>
                    <a:pt x="8100" y="444600"/>
                  </a:lnTo>
                  <a:lnTo>
                    <a:pt x="13275" y="431100"/>
                  </a:lnTo>
                  <a:cubicBezTo>
                    <a:pt x="15300" y="426150"/>
                    <a:pt x="17550" y="421200"/>
                    <a:pt x="20025" y="416700"/>
                  </a:cubicBezTo>
                  <a:cubicBezTo>
                    <a:pt x="40275" y="380250"/>
                    <a:pt x="74925" y="351900"/>
                    <a:pt x="114750" y="3390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1" name="Freeform: Shape 49">
              <a:extLst>
                <a:ext uri="{FF2B5EF4-FFF2-40B4-BE49-F238E27FC236}">
                  <a16:creationId xmlns:a16="http://schemas.microsoft.com/office/drawing/2014/main" id="{6A88E31D-D7CE-45FB-969C-1C3F8CFA12F4}"/>
                </a:ext>
              </a:extLst>
            </p:cNvPr>
            <p:cNvSpPr/>
            <p:nvPr/>
          </p:nvSpPr>
          <p:spPr>
            <a:xfrm>
              <a:off x="6074387" y="1558447"/>
              <a:ext cx="515249" cy="295425"/>
            </a:xfrm>
            <a:custGeom>
              <a:avLst/>
              <a:gdLst>
                <a:gd name="connsiteX0" fmla="*/ 37800 w 515249"/>
                <a:gd name="connsiteY0" fmla="*/ 277650 h 295425"/>
                <a:gd name="connsiteX1" fmla="*/ 145125 w 515249"/>
                <a:gd name="connsiteY1" fmla="*/ 266850 h 295425"/>
                <a:gd name="connsiteX2" fmla="*/ 145575 w 515249"/>
                <a:gd name="connsiteY2" fmla="*/ 266850 h 295425"/>
                <a:gd name="connsiteX3" fmla="*/ 183600 w 515249"/>
                <a:gd name="connsiteY3" fmla="*/ 266400 h 295425"/>
                <a:gd name="connsiteX4" fmla="*/ 378000 w 515249"/>
                <a:gd name="connsiteY4" fmla="*/ 213750 h 295425"/>
                <a:gd name="connsiteX5" fmla="*/ 504450 w 515249"/>
                <a:gd name="connsiteY5" fmla="*/ 56925 h 295425"/>
                <a:gd name="connsiteX6" fmla="*/ 514575 w 515249"/>
                <a:gd name="connsiteY6" fmla="*/ 10350 h 295425"/>
                <a:gd name="connsiteX7" fmla="*/ 515250 w 515249"/>
                <a:gd name="connsiteY7" fmla="*/ 6525 h 295425"/>
                <a:gd name="connsiteX8" fmla="*/ 511650 w 515249"/>
                <a:gd name="connsiteY8" fmla="*/ 5400 h 295425"/>
                <a:gd name="connsiteX9" fmla="*/ 498600 w 515249"/>
                <a:gd name="connsiteY9" fmla="*/ 1350 h 295425"/>
                <a:gd name="connsiteX10" fmla="*/ 493875 w 515249"/>
                <a:gd name="connsiteY10" fmla="*/ 0 h 295425"/>
                <a:gd name="connsiteX11" fmla="*/ 492975 w 515249"/>
                <a:gd name="connsiteY11" fmla="*/ 4950 h 295425"/>
                <a:gd name="connsiteX12" fmla="*/ 483075 w 515249"/>
                <a:gd name="connsiteY12" fmla="*/ 50850 h 295425"/>
                <a:gd name="connsiteX13" fmla="*/ 366525 w 515249"/>
                <a:gd name="connsiteY13" fmla="*/ 194625 h 295425"/>
                <a:gd name="connsiteX14" fmla="*/ 182925 w 515249"/>
                <a:gd name="connsiteY14" fmla="*/ 244125 h 295425"/>
                <a:gd name="connsiteX15" fmla="*/ 146250 w 515249"/>
                <a:gd name="connsiteY15" fmla="*/ 244575 h 295425"/>
                <a:gd name="connsiteX16" fmla="*/ 145350 w 515249"/>
                <a:gd name="connsiteY16" fmla="*/ 244575 h 295425"/>
                <a:gd name="connsiteX17" fmla="*/ 31050 w 515249"/>
                <a:gd name="connsiteY17" fmla="*/ 256500 h 295425"/>
                <a:gd name="connsiteX18" fmla="*/ 9675 w 515249"/>
                <a:gd name="connsiteY18" fmla="*/ 265050 h 295425"/>
                <a:gd name="connsiteX19" fmla="*/ 7875 w 515249"/>
                <a:gd name="connsiteY19" fmla="*/ 265950 h 295425"/>
                <a:gd name="connsiteX20" fmla="*/ 7200 w 515249"/>
                <a:gd name="connsiteY20" fmla="*/ 267975 h 295425"/>
                <a:gd name="connsiteX21" fmla="*/ 2475 w 515249"/>
                <a:gd name="connsiteY21" fmla="*/ 285525 h 295425"/>
                <a:gd name="connsiteX22" fmla="*/ 0 w 515249"/>
                <a:gd name="connsiteY22" fmla="*/ 295425 h 295425"/>
                <a:gd name="connsiteX23" fmla="*/ 8775 w 515249"/>
                <a:gd name="connsiteY23" fmla="*/ 290475 h 295425"/>
                <a:gd name="connsiteX24" fmla="*/ 37800 w 515249"/>
                <a:gd name="connsiteY24" fmla="*/ 277650 h 2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5249" h="295425">
                  <a:moveTo>
                    <a:pt x="37800" y="277650"/>
                  </a:moveTo>
                  <a:cubicBezTo>
                    <a:pt x="71775" y="266625"/>
                    <a:pt x="109125" y="266850"/>
                    <a:pt x="145125" y="266850"/>
                  </a:cubicBezTo>
                  <a:lnTo>
                    <a:pt x="145575" y="266850"/>
                  </a:lnTo>
                  <a:cubicBezTo>
                    <a:pt x="157950" y="266850"/>
                    <a:pt x="171000" y="266850"/>
                    <a:pt x="183600" y="266400"/>
                  </a:cubicBezTo>
                  <a:cubicBezTo>
                    <a:pt x="256950" y="263925"/>
                    <a:pt x="324000" y="245700"/>
                    <a:pt x="378000" y="213750"/>
                  </a:cubicBezTo>
                  <a:cubicBezTo>
                    <a:pt x="440100" y="176850"/>
                    <a:pt x="486225" y="119700"/>
                    <a:pt x="504450" y="56925"/>
                  </a:cubicBezTo>
                  <a:cubicBezTo>
                    <a:pt x="509175" y="40950"/>
                    <a:pt x="512100" y="24075"/>
                    <a:pt x="514575" y="10350"/>
                  </a:cubicBezTo>
                  <a:lnTo>
                    <a:pt x="515250" y="6525"/>
                  </a:lnTo>
                  <a:lnTo>
                    <a:pt x="511650" y="5400"/>
                  </a:lnTo>
                  <a:cubicBezTo>
                    <a:pt x="507825" y="4050"/>
                    <a:pt x="503550" y="2700"/>
                    <a:pt x="498600" y="1350"/>
                  </a:cubicBezTo>
                  <a:lnTo>
                    <a:pt x="493875" y="0"/>
                  </a:lnTo>
                  <a:lnTo>
                    <a:pt x="492975" y="4950"/>
                  </a:lnTo>
                  <a:cubicBezTo>
                    <a:pt x="490275" y="20250"/>
                    <a:pt x="487350" y="36000"/>
                    <a:pt x="483075" y="50850"/>
                  </a:cubicBezTo>
                  <a:cubicBezTo>
                    <a:pt x="466425" y="108225"/>
                    <a:pt x="423900" y="160650"/>
                    <a:pt x="366525" y="194625"/>
                  </a:cubicBezTo>
                  <a:cubicBezTo>
                    <a:pt x="315900" y="224775"/>
                    <a:pt x="252450" y="241875"/>
                    <a:pt x="182925" y="244125"/>
                  </a:cubicBezTo>
                  <a:cubicBezTo>
                    <a:pt x="170775" y="244575"/>
                    <a:pt x="158400" y="244575"/>
                    <a:pt x="146250" y="244575"/>
                  </a:cubicBezTo>
                  <a:lnTo>
                    <a:pt x="145350" y="244575"/>
                  </a:lnTo>
                  <a:cubicBezTo>
                    <a:pt x="107550" y="244575"/>
                    <a:pt x="68400" y="244350"/>
                    <a:pt x="31050" y="256500"/>
                  </a:cubicBezTo>
                  <a:cubicBezTo>
                    <a:pt x="24075" y="258750"/>
                    <a:pt x="16875" y="261675"/>
                    <a:pt x="9675" y="265050"/>
                  </a:cubicBezTo>
                  <a:lnTo>
                    <a:pt x="7875" y="265950"/>
                  </a:lnTo>
                  <a:lnTo>
                    <a:pt x="7200" y="267975"/>
                  </a:lnTo>
                  <a:cubicBezTo>
                    <a:pt x="5625" y="273600"/>
                    <a:pt x="4050" y="279450"/>
                    <a:pt x="2475" y="285525"/>
                  </a:cubicBezTo>
                  <a:lnTo>
                    <a:pt x="0" y="295425"/>
                  </a:lnTo>
                  <a:lnTo>
                    <a:pt x="8775" y="290475"/>
                  </a:lnTo>
                  <a:cubicBezTo>
                    <a:pt x="18225" y="285075"/>
                    <a:pt x="27900" y="280800"/>
                    <a:pt x="37800" y="2776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2" name="Freeform: Shape 50">
              <a:extLst>
                <a:ext uri="{FF2B5EF4-FFF2-40B4-BE49-F238E27FC236}">
                  <a16:creationId xmlns:a16="http://schemas.microsoft.com/office/drawing/2014/main" id="{752E2708-7911-44BF-87C9-E59ED0F54AB8}"/>
                </a:ext>
              </a:extLst>
            </p:cNvPr>
            <p:cNvSpPr/>
            <p:nvPr/>
          </p:nvSpPr>
          <p:spPr>
            <a:xfrm>
              <a:off x="6065387" y="1580273"/>
              <a:ext cx="581849" cy="397125"/>
            </a:xfrm>
            <a:custGeom>
              <a:avLst/>
              <a:gdLst>
                <a:gd name="connsiteX0" fmla="*/ 96075 w 581849"/>
                <a:gd name="connsiteY0" fmla="*/ 321975 h 397125"/>
                <a:gd name="connsiteX1" fmla="*/ 202950 w 581849"/>
                <a:gd name="connsiteY1" fmla="*/ 311175 h 397125"/>
                <a:gd name="connsiteX2" fmla="*/ 203400 w 581849"/>
                <a:gd name="connsiteY2" fmla="*/ 311175 h 397125"/>
                <a:gd name="connsiteX3" fmla="*/ 241875 w 581849"/>
                <a:gd name="connsiteY3" fmla="*/ 310725 h 397125"/>
                <a:gd name="connsiteX4" fmla="*/ 436275 w 581849"/>
                <a:gd name="connsiteY4" fmla="*/ 258075 h 397125"/>
                <a:gd name="connsiteX5" fmla="*/ 562725 w 581849"/>
                <a:gd name="connsiteY5" fmla="*/ 101250 h 397125"/>
                <a:gd name="connsiteX6" fmla="*/ 573075 w 581849"/>
                <a:gd name="connsiteY6" fmla="*/ 52875 h 397125"/>
                <a:gd name="connsiteX7" fmla="*/ 580500 w 581849"/>
                <a:gd name="connsiteY7" fmla="*/ 15525 h 397125"/>
                <a:gd name="connsiteX8" fmla="*/ 580725 w 581849"/>
                <a:gd name="connsiteY8" fmla="*/ 14625 h 397125"/>
                <a:gd name="connsiteX9" fmla="*/ 581850 w 581849"/>
                <a:gd name="connsiteY9" fmla="*/ 10350 h 397125"/>
                <a:gd name="connsiteX10" fmla="*/ 578700 w 581849"/>
                <a:gd name="connsiteY10" fmla="*/ 8775 h 397125"/>
                <a:gd name="connsiteX11" fmla="*/ 566325 w 581849"/>
                <a:gd name="connsiteY11" fmla="*/ 2475 h 397125"/>
                <a:gd name="connsiteX12" fmla="*/ 561375 w 581849"/>
                <a:gd name="connsiteY12" fmla="*/ 0 h 397125"/>
                <a:gd name="connsiteX13" fmla="*/ 559575 w 581849"/>
                <a:gd name="connsiteY13" fmla="*/ 6975 h 397125"/>
                <a:gd name="connsiteX14" fmla="*/ 558675 w 581849"/>
                <a:gd name="connsiteY14" fmla="*/ 10125 h 397125"/>
                <a:gd name="connsiteX15" fmla="*/ 558675 w 581849"/>
                <a:gd name="connsiteY15" fmla="*/ 10125 h 397125"/>
                <a:gd name="connsiteX16" fmla="*/ 550800 w 581849"/>
                <a:gd name="connsiteY16" fmla="*/ 48825 h 397125"/>
                <a:gd name="connsiteX17" fmla="*/ 540900 w 581849"/>
                <a:gd name="connsiteY17" fmla="*/ 94950 h 397125"/>
                <a:gd name="connsiteX18" fmla="*/ 424350 w 581849"/>
                <a:gd name="connsiteY18" fmla="*/ 238725 h 397125"/>
                <a:gd name="connsiteX19" fmla="*/ 240750 w 581849"/>
                <a:gd name="connsiteY19" fmla="*/ 288225 h 397125"/>
                <a:gd name="connsiteX20" fmla="*/ 202950 w 581849"/>
                <a:gd name="connsiteY20" fmla="*/ 288675 h 397125"/>
                <a:gd name="connsiteX21" fmla="*/ 202725 w 581849"/>
                <a:gd name="connsiteY21" fmla="*/ 288675 h 397125"/>
                <a:gd name="connsiteX22" fmla="*/ 88650 w 581849"/>
                <a:gd name="connsiteY22" fmla="*/ 300600 h 397125"/>
                <a:gd name="connsiteX23" fmla="*/ 1125 w 581849"/>
                <a:gd name="connsiteY23" fmla="*/ 360225 h 397125"/>
                <a:gd name="connsiteX24" fmla="*/ 0 w 581849"/>
                <a:gd name="connsiteY24" fmla="*/ 361575 h 397125"/>
                <a:gd name="connsiteX25" fmla="*/ 0 w 581849"/>
                <a:gd name="connsiteY25" fmla="*/ 363150 h 397125"/>
                <a:gd name="connsiteX26" fmla="*/ 900 w 581849"/>
                <a:gd name="connsiteY26" fmla="*/ 384300 h 397125"/>
                <a:gd name="connsiteX27" fmla="*/ 1800 w 581849"/>
                <a:gd name="connsiteY27" fmla="*/ 397125 h 397125"/>
                <a:gd name="connsiteX28" fmla="*/ 9000 w 581849"/>
                <a:gd name="connsiteY28" fmla="*/ 386550 h 397125"/>
                <a:gd name="connsiteX29" fmla="*/ 96075 w 581849"/>
                <a:gd name="connsiteY29" fmla="*/ 321975 h 397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1849" h="397125">
                  <a:moveTo>
                    <a:pt x="96075" y="321975"/>
                  </a:moveTo>
                  <a:cubicBezTo>
                    <a:pt x="129825" y="311175"/>
                    <a:pt x="166950" y="311175"/>
                    <a:pt x="202950" y="311175"/>
                  </a:cubicBezTo>
                  <a:lnTo>
                    <a:pt x="203400" y="311175"/>
                  </a:lnTo>
                  <a:cubicBezTo>
                    <a:pt x="215325" y="311175"/>
                    <a:pt x="228825" y="311175"/>
                    <a:pt x="241875" y="310725"/>
                  </a:cubicBezTo>
                  <a:cubicBezTo>
                    <a:pt x="315225" y="308250"/>
                    <a:pt x="382275" y="290025"/>
                    <a:pt x="436275" y="258075"/>
                  </a:cubicBezTo>
                  <a:cubicBezTo>
                    <a:pt x="498375" y="221175"/>
                    <a:pt x="544500" y="164025"/>
                    <a:pt x="562725" y="101250"/>
                  </a:cubicBezTo>
                  <a:cubicBezTo>
                    <a:pt x="567450" y="85275"/>
                    <a:pt x="570375" y="68850"/>
                    <a:pt x="573075" y="52875"/>
                  </a:cubicBezTo>
                  <a:cubicBezTo>
                    <a:pt x="575325" y="40500"/>
                    <a:pt x="577575" y="27675"/>
                    <a:pt x="580500" y="15525"/>
                  </a:cubicBezTo>
                  <a:cubicBezTo>
                    <a:pt x="580500" y="15300"/>
                    <a:pt x="580725" y="14850"/>
                    <a:pt x="580725" y="14625"/>
                  </a:cubicBezTo>
                  <a:lnTo>
                    <a:pt x="581850" y="10350"/>
                  </a:lnTo>
                  <a:lnTo>
                    <a:pt x="578700" y="8775"/>
                  </a:lnTo>
                  <a:cubicBezTo>
                    <a:pt x="574425" y="6525"/>
                    <a:pt x="570375" y="4500"/>
                    <a:pt x="566325" y="2475"/>
                  </a:cubicBezTo>
                  <a:lnTo>
                    <a:pt x="561375" y="0"/>
                  </a:lnTo>
                  <a:lnTo>
                    <a:pt x="559575" y="6975"/>
                  </a:lnTo>
                  <a:cubicBezTo>
                    <a:pt x="559350" y="8100"/>
                    <a:pt x="558900" y="9000"/>
                    <a:pt x="558675" y="10125"/>
                  </a:cubicBezTo>
                  <a:lnTo>
                    <a:pt x="558675" y="10125"/>
                  </a:lnTo>
                  <a:cubicBezTo>
                    <a:pt x="555525" y="22950"/>
                    <a:pt x="553050" y="36225"/>
                    <a:pt x="550800" y="48825"/>
                  </a:cubicBezTo>
                  <a:cubicBezTo>
                    <a:pt x="548100" y="64125"/>
                    <a:pt x="545175" y="79875"/>
                    <a:pt x="540900" y="94950"/>
                  </a:cubicBezTo>
                  <a:cubicBezTo>
                    <a:pt x="524250" y="152325"/>
                    <a:pt x="481725" y="204750"/>
                    <a:pt x="424350" y="238725"/>
                  </a:cubicBezTo>
                  <a:cubicBezTo>
                    <a:pt x="373725" y="268875"/>
                    <a:pt x="310275" y="285975"/>
                    <a:pt x="240750" y="288225"/>
                  </a:cubicBezTo>
                  <a:cubicBezTo>
                    <a:pt x="228150" y="288675"/>
                    <a:pt x="215325" y="288675"/>
                    <a:pt x="202950" y="288675"/>
                  </a:cubicBezTo>
                  <a:lnTo>
                    <a:pt x="202725" y="288675"/>
                  </a:lnTo>
                  <a:cubicBezTo>
                    <a:pt x="164925" y="288675"/>
                    <a:pt x="125775" y="288450"/>
                    <a:pt x="88650" y="300600"/>
                  </a:cubicBezTo>
                  <a:cubicBezTo>
                    <a:pt x="55125" y="311400"/>
                    <a:pt x="23850" y="332775"/>
                    <a:pt x="1125" y="360225"/>
                  </a:cubicBezTo>
                  <a:lnTo>
                    <a:pt x="0" y="361575"/>
                  </a:lnTo>
                  <a:lnTo>
                    <a:pt x="0" y="363150"/>
                  </a:lnTo>
                  <a:cubicBezTo>
                    <a:pt x="225" y="370350"/>
                    <a:pt x="450" y="377325"/>
                    <a:pt x="900" y="384300"/>
                  </a:cubicBezTo>
                  <a:lnTo>
                    <a:pt x="1800" y="397125"/>
                  </a:lnTo>
                  <a:lnTo>
                    <a:pt x="9000" y="386550"/>
                  </a:lnTo>
                  <a:cubicBezTo>
                    <a:pt x="30375" y="356175"/>
                    <a:pt x="61200" y="333225"/>
                    <a:pt x="96075" y="3219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3" name="Freeform: Shape 51">
              <a:extLst>
                <a:ext uri="{FF2B5EF4-FFF2-40B4-BE49-F238E27FC236}">
                  <a16:creationId xmlns:a16="http://schemas.microsoft.com/office/drawing/2014/main" id="{AF98887B-CE6A-4FCF-AFA8-24038B55DC2A}"/>
                </a:ext>
              </a:extLst>
            </p:cNvPr>
            <p:cNvSpPr/>
            <p:nvPr/>
          </p:nvSpPr>
          <p:spPr>
            <a:xfrm>
              <a:off x="6129288" y="1664423"/>
              <a:ext cx="630674" cy="519524"/>
            </a:xfrm>
            <a:custGeom>
              <a:avLst/>
              <a:gdLst>
                <a:gd name="connsiteX0" fmla="*/ 35775 w 630674"/>
                <a:gd name="connsiteY0" fmla="*/ 447975 h 519524"/>
                <a:gd name="connsiteX1" fmla="*/ 130275 w 630674"/>
                <a:gd name="connsiteY1" fmla="*/ 369900 h 519524"/>
                <a:gd name="connsiteX2" fmla="*/ 237375 w 630674"/>
                <a:gd name="connsiteY2" fmla="*/ 359100 h 519524"/>
                <a:gd name="connsiteX3" fmla="*/ 237825 w 630674"/>
                <a:gd name="connsiteY3" fmla="*/ 359100 h 519524"/>
                <a:gd name="connsiteX4" fmla="*/ 276300 w 630674"/>
                <a:gd name="connsiteY4" fmla="*/ 358650 h 519524"/>
                <a:gd name="connsiteX5" fmla="*/ 470700 w 630674"/>
                <a:gd name="connsiteY5" fmla="*/ 306000 h 519524"/>
                <a:gd name="connsiteX6" fmla="*/ 597150 w 630674"/>
                <a:gd name="connsiteY6" fmla="*/ 149175 h 519524"/>
                <a:gd name="connsiteX7" fmla="*/ 607500 w 630674"/>
                <a:gd name="connsiteY7" fmla="*/ 100800 h 519524"/>
                <a:gd name="connsiteX8" fmla="*/ 614925 w 630674"/>
                <a:gd name="connsiteY8" fmla="*/ 63450 h 519524"/>
                <a:gd name="connsiteX9" fmla="*/ 629550 w 630674"/>
                <a:gd name="connsiteY9" fmla="*/ 20475 h 519524"/>
                <a:gd name="connsiteX10" fmla="*/ 630675 w 630674"/>
                <a:gd name="connsiteY10" fmla="*/ 18000 h 519524"/>
                <a:gd name="connsiteX11" fmla="*/ 628875 w 630674"/>
                <a:gd name="connsiteY11" fmla="*/ 15975 h 519524"/>
                <a:gd name="connsiteX12" fmla="*/ 618975 w 630674"/>
                <a:gd name="connsiteY12" fmla="*/ 4950 h 519524"/>
                <a:gd name="connsiteX13" fmla="*/ 614475 w 630674"/>
                <a:gd name="connsiteY13" fmla="*/ 0 h 519524"/>
                <a:gd name="connsiteX14" fmla="*/ 611775 w 630674"/>
                <a:gd name="connsiteY14" fmla="*/ 6075 h 519524"/>
                <a:gd name="connsiteX15" fmla="*/ 593325 w 630674"/>
                <a:gd name="connsiteY15" fmla="*/ 58275 h 519524"/>
                <a:gd name="connsiteX16" fmla="*/ 585450 w 630674"/>
                <a:gd name="connsiteY16" fmla="*/ 96975 h 519524"/>
                <a:gd name="connsiteX17" fmla="*/ 575550 w 630674"/>
                <a:gd name="connsiteY17" fmla="*/ 143100 h 519524"/>
                <a:gd name="connsiteX18" fmla="*/ 459000 w 630674"/>
                <a:gd name="connsiteY18" fmla="*/ 286875 h 519524"/>
                <a:gd name="connsiteX19" fmla="*/ 275400 w 630674"/>
                <a:gd name="connsiteY19" fmla="*/ 336375 h 519524"/>
                <a:gd name="connsiteX20" fmla="*/ 237600 w 630674"/>
                <a:gd name="connsiteY20" fmla="*/ 336825 h 519524"/>
                <a:gd name="connsiteX21" fmla="*/ 237375 w 630674"/>
                <a:gd name="connsiteY21" fmla="*/ 336825 h 519524"/>
                <a:gd name="connsiteX22" fmla="*/ 123300 w 630674"/>
                <a:gd name="connsiteY22" fmla="*/ 348750 h 519524"/>
                <a:gd name="connsiteX23" fmla="*/ 15975 w 630674"/>
                <a:gd name="connsiteY23" fmla="*/ 437175 h 519524"/>
                <a:gd name="connsiteX24" fmla="*/ 225 w 630674"/>
                <a:gd name="connsiteY24" fmla="*/ 485775 h 519524"/>
                <a:gd name="connsiteX25" fmla="*/ 0 w 630674"/>
                <a:gd name="connsiteY25" fmla="*/ 487350 h 519524"/>
                <a:gd name="connsiteX26" fmla="*/ 900 w 630674"/>
                <a:gd name="connsiteY26" fmla="*/ 488700 h 519524"/>
                <a:gd name="connsiteX27" fmla="*/ 13725 w 630674"/>
                <a:gd name="connsiteY27" fmla="*/ 507150 h 519524"/>
                <a:gd name="connsiteX28" fmla="*/ 22950 w 630674"/>
                <a:gd name="connsiteY28" fmla="*/ 519525 h 519524"/>
                <a:gd name="connsiteX29" fmla="*/ 22050 w 630674"/>
                <a:gd name="connsiteY29" fmla="*/ 504225 h 519524"/>
                <a:gd name="connsiteX30" fmla="*/ 35775 w 630674"/>
                <a:gd name="connsiteY30" fmla="*/ 447975 h 51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0674" h="519524">
                  <a:moveTo>
                    <a:pt x="35775" y="447975"/>
                  </a:moveTo>
                  <a:cubicBezTo>
                    <a:pt x="56025" y="411300"/>
                    <a:pt x="90450" y="382950"/>
                    <a:pt x="130275" y="369900"/>
                  </a:cubicBezTo>
                  <a:cubicBezTo>
                    <a:pt x="164025" y="359100"/>
                    <a:pt x="201375" y="359100"/>
                    <a:pt x="237375" y="359100"/>
                  </a:cubicBezTo>
                  <a:lnTo>
                    <a:pt x="237825" y="359100"/>
                  </a:lnTo>
                  <a:cubicBezTo>
                    <a:pt x="249750" y="359100"/>
                    <a:pt x="263250" y="359100"/>
                    <a:pt x="276300" y="358650"/>
                  </a:cubicBezTo>
                  <a:cubicBezTo>
                    <a:pt x="349650" y="356175"/>
                    <a:pt x="416700" y="337950"/>
                    <a:pt x="470700" y="306000"/>
                  </a:cubicBezTo>
                  <a:cubicBezTo>
                    <a:pt x="532800" y="269100"/>
                    <a:pt x="578925" y="211950"/>
                    <a:pt x="597150" y="149175"/>
                  </a:cubicBezTo>
                  <a:cubicBezTo>
                    <a:pt x="601875" y="133200"/>
                    <a:pt x="604800" y="116775"/>
                    <a:pt x="607500" y="100800"/>
                  </a:cubicBezTo>
                  <a:cubicBezTo>
                    <a:pt x="609750" y="88425"/>
                    <a:pt x="612000" y="75600"/>
                    <a:pt x="614925" y="63450"/>
                  </a:cubicBezTo>
                  <a:cubicBezTo>
                    <a:pt x="618525" y="48825"/>
                    <a:pt x="623475" y="34425"/>
                    <a:pt x="629550" y="20475"/>
                  </a:cubicBezTo>
                  <a:lnTo>
                    <a:pt x="630675" y="18000"/>
                  </a:lnTo>
                  <a:lnTo>
                    <a:pt x="628875" y="15975"/>
                  </a:lnTo>
                  <a:cubicBezTo>
                    <a:pt x="625725" y="12375"/>
                    <a:pt x="622575" y="8775"/>
                    <a:pt x="618975" y="4950"/>
                  </a:cubicBezTo>
                  <a:lnTo>
                    <a:pt x="614475" y="0"/>
                  </a:lnTo>
                  <a:lnTo>
                    <a:pt x="611775" y="6075"/>
                  </a:lnTo>
                  <a:cubicBezTo>
                    <a:pt x="603900" y="22950"/>
                    <a:pt x="597825" y="40500"/>
                    <a:pt x="593325" y="58275"/>
                  </a:cubicBezTo>
                  <a:cubicBezTo>
                    <a:pt x="590175" y="71100"/>
                    <a:pt x="587700" y="84375"/>
                    <a:pt x="585450" y="96975"/>
                  </a:cubicBezTo>
                  <a:cubicBezTo>
                    <a:pt x="582750" y="112275"/>
                    <a:pt x="579825" y="128025"/>
                    <a:pt x="575550" y="143100"/>
                  </a:cubicBezTo>
                  <a:cubicBezTo>
                    <a:pt x="558900" y="200475"/>
                    <a:pt x="516375" y="252900"/>
                    <a:pt x="459000" y="286875"/>
                  </a:cubicBezTo>
                  <a:cubicBezTo>
                    <a:pt x="408375" y="317025"/>
                    <a:pt x="344925" y="334125"/>
                    <a:pt x="275400" y="336375"/>
                  </a:cubicBezTo>
                  <a:cubicBezTo>
                    <a:pt x="262800" y="336825"/>
                    <a:pt x="249300" y="336825"/>
                    <a:pt x="237600" y="336825"/>
                  </a:cubicBezTo>
                  <a:lnTo>
                    <a:pt x="237375" y="336825"/>
                  </a:lnTo>
                  <a:cubicBezTo>
                    <a:pt x="199575" y="336825"/>
                    <a:pt x="160425" y="336600"/>
                    <a:pt x="123300" y="348750"/>
                  </a:cubicBezTo>
                  <a:cubicBezTo>
                    <a:pt x="78075" y="363375"/>
                    <a:pt x="38925" y="395550"/>
                    <a:pt x="15975" y="437175"/>
                  </a:cubicBezTo>
                  <a:cubicBezTo>
                    <a:pt x="7650" y="452475"/>
                    <a:pt x="2025" y="469125"/>
                    <a:pt x="225" y="485775"/>
                  </a:cubicBezTo>
                  <a:lnTo>
                    <a:pt x="0" y="487350"/>
                  </a:lnTo>
                  <a:lnTo>
                    <a:pt x="900" y="488700"/>
                  </a:lnTo>
                  <a:cubicBezTo>
                    <a:pt x="5175" y="495000"/>
                    <a:pt x="9450" y="501300"/>
                    <a:pt x="13725" y="507150"/>
                  </a:cubicBezTo>
                  <a:lnTo>
                    <a:pt x="22950" y="519525"/>
                  </a:lnTo>
                  <a:lnTo>
                    <a:pt x="22050" y="504225"/>
                  </a:lnTo>
                  <a:cubicBezTo>
                    <a:pt x="20700" y="486675"/>
                    <a:pt x="25650" y="466200"/>
                    <a:pt x="35775" y="4479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4" name="Freeform: Shape 52">
              <a:extLst>
                <a:ext uri="{FF2B5EF4-FFF2-40B4-BE49-F238E27FC236}">
                  <a16:creationId xmlns:a16="http://schemas.microsoft.com/office/drawing/2014/main" id="{A265C548-49AC-401B-8795-2CC416F35E5F}"/>
                </a:ext>
              </a:extLst>
            </p:cNvPr>
            <p:cNvSpPr/>
            <p:nvPr/>
          </p:nvSpPr>
          <p:spPr>
            <a:xfrm>
              <a:off x="6232562" y="1814047"/>
              <a:ext cx="611549" cy="457649"/>
            </a:xfrm>
            <a:custGeom>
              <a:avLst/>
              <a:gdLst>
                <a:gd name="connsiteX0" fmla="*/ 125325 w 611549"/>
                <a:gd name="connsiteY0" fmla="*/ 352575 h 457649"/>
                <a:gd name="connsiteX1" fmla="*/ 232650 w 611549"/>
                <a:gd name="connsiteY1" fmla="*/ 341775 h 457649"/>
                <a:gd name="connsiteX2" fmla="*/ 233550 w 611549"/>
                <a:gd name="connsiteY2" fmla="*/ 341775 h 457649"/>
                <a:gd name="connsiteX3" fmla="*/ 271125 w 611549"/>
                <a:gd name="connsiteY3" fmla="*/ 341325 h 457649"/>
                <a:gd name="connsiteX4" fmla="*/ 465525 w 611549"/>
                <a:gd name="connsiteY4" fmla="*/ 288675 h 457649"/>
                <a:gd name="connsiteX5" fmla="*/ 591975 w 611549"/>
                <a:gd name="connsiteY5" fmla="*/ 131850 h 457649"/>
                <a:gd name="connsiteX6" fmla="*/ 602325 w 611549"/>
                <a:gd name="connsiteY6" fmla="*/ 83475 h 457649"/>
                <a:gd name="connsiteX7" fmla="*/ 609750 w 611549"/>
                <a:gd name="connsiteY7" fmla="*/ 46125 h 457649"/>
                <a:gd name="connsiteX8" fmla="*/ 610875 w 611549"/>
                <a:gd name="connsiteY8" fmla="*/ 42075 h 457649"/>
                <a:gd name="connsiteX9" fmla="*/ 611550 w 611549"/>
                <a:gd name="connsiteY9" fmla="*/ 39375 h 457649"/>
                <a:gd name="connsiteX10" fmla="*/ 611325 w 611549"/>
                <a:gd name="connsiteY10" fmla="*/ 38250 h 457649"/>
                <a:gd name="connsiteX11" fmla="*/ 605025 w 611549"/>
                <a:gd name="connsiteY11" fmla="*/ 13275 h 457649"/>
                <a:gd name="connsiteX12" fmla="*/ 601200 w 611549"/>
                <a:gd name="connsiteY12" fmla="*/ 0 h 457649"/>
                <a:gd name="connsiteX13" fmla="*/ 596475 w 611549"/>
                <a:gd name="connsiteY13" fmla="*/ 13050 h 457649"/>
                <a:gd name="connsiteX14" fmla="*/ 587925 w 611549"/>
                <a:gd name="connsiteY14" fmla="*/ 40725 h 457649"/>
                <a:gd name="connsiteX15" fmla="*/ 587925 w 611549"/>
                <a:gd name="connsiteY15" fmla="*/ 40725 h 457649"/>
                <a:gd name="connsiteX16" fmla="*/ 580050 w 611549"/>
                <a:gd name="connsiteY16" fmla="*/ 79425 h 457649"/>
                <a:gd name="connsiteX17" fmla="*/ 570150 w 611549"/>
                <a:gd name="connsiteY17" fmla="*/ 125550 h 457649"/>
                <a:gd name="connsiteX18" fmla="*/ 453600 w 611549"/>
                <a:gd name="connsiteY18" fmla="*/ 269325 h 457649"/>
                <a:gd name="connsiteX19" fmla="*/ 270000 w 611549"/>
                <a:gd name="connsiteY19" fmla="*/ 318825 h 457649"/>
                <a:gd name="connsiteX20" fmla="*/ 232650 w 611549"/>
                <a:gd name="connsiteY20" fmla="*/ 319275 h 457649"/>
                <a:gd name="connsiteX21" fmla="*/ 232425 w 611549"/>
                <a:gd name="connsiteY21" fmla="*/ 319275 h 457649"/>
                <a:gd name="connsiteX22" fmla="*/ 118125 w 611549"/>
                <a:gd name="connsiteY22" fmla="*/ 331200 h 457649"/>
                <a:gd name="connsiteX23" fmla="*/ 10800 w 611549"/>
                <a:gd name="connsiteY23" fmla="*/ 419625 h 457649"/>
                <a:gd name="connsiteX24" fmla="*/ 1125 w 611549"/>
                <a:gd name="connsiteY24" fmla="*/ 441675 h 457649"/>
                <a:gd name="connsiteX25" fmla="*/ 0 w 611549"/>
                <a:gd name="connsiteY25" fmla="*/ 444825 h 457649"/>
                <a:gd name="connsiteX26" fmla="*/ 2700 w 611549"/>
                <a:gd name="connsiteY26" fmla="*/ 446625 h 457649"/>
                <a:gd name="connsiteX27" fmla="*/ 14400 w 611549"/>
                <a:gd name="connsiteY27" fmla="*/ 454500 h 457649"/>
                <a:gd name="connsiteX28" fmla="*/ 19350 w 611549"/>
                <a:gd name="connsiteY28" fmla="*/ 457650 h 457649"/>
                <a:gd name="connsiteX29" fmla="*/ 21150 w 611549"/>
                <a:gd name="connsiteY29" fmla="*/ 452025 h 457649"/>
                <a:gd name="connsiteX30" fmla="*/ 30375 w 611549"/>
                <a:gd name="connsiteY30" fmla="*/ 430200 h 457649"/>
                <a:gd name="connsiteX31" fmla="*/ 125325 w 611549"/>
                <a:gd name="connsiteY31" fmla="*/ 352575 h 45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11549" h="457649">
                  <a:moveTo>
                    <a:pt x="125325" y="352575"/>
                  </a:moveTo>
                  <a:cubicBezTo>
                    <a:pt x="159300" y="341550"/>
                    <a:pt x="196650" y="341775"/>
                    <a:pt x="232650" y="341775"/>
                  </a:cubicBezTo>
                  <a:lnTo>
                    <a:pt x="233550" y="341775"/>
                  </a:lnTo>
                  <a:cubicBezTo>
                    <a:pt x="245925" y="341775"/>
                    <a:pt x="258750" y="341775"/>
                    <a:pt x="271125" y="341325"/>
                  </a:cubicBezTo>
                  <a:cubicBezTo>
                    <a:pt x="344475" y="338850"/>
                    <a:pt x="411525" y="320625"/>
                    <a:pt x="465525" y="288675"/>
                  </a:cubicBezTo>
                  <a:cubicBezTo>
                    <a:pt x="527625" y="251775"/>
                    <a:pt x="573750" y="194625"/>
                    <a:pt x="591975" y="131850"/>
                  </a:cubicBezTo>
                  <a:cubicBezTo>
                    <a:pt x="596700" y="115875"/>
                    <a:pt x="599625" y="99450"/>
                    <a:pt x="602325" y="83475"/>
                  </a:cubicBezTo>
                  <a:cubicBezTo>
                    <a:pt x="604575" y="71100"/>
                    <a:pt x="606825" y="58275"/>
                    <a:pt x="609750" y="46125"/>
                  </a:cubicBezTo>
                  <a:cubicBezTo>
                    <a:pt x="610200" y="44775"/>
                    <a:pt x="610425" y="43425"/>
                    <a:pt x="610875" y="42075"/>
                  </a:cubicBezTo>
                  <a:lnTo>
                    <a:pt x="611550" y="39375"/>
                  </a:lnTo>
                  <a:lnTo>
                    <a:pt x="611325" y="38250"/>
                  </a:lnTo>
                  <a:cubicBezTo>
                    <a:pt x="609525" y="29700"/>
                    <a:pt x="607275" y="21375"/>
                    <a:pt x="605025" y="13275"/>
                  </a:cubicBezTo>
                  <a:lnTo>
                    <a:pt x="601200" y="0"/>
                  </a:lnTo>
                  <a:lnTo>
                    <a:pt x="596475" y="13050"/>
                  </a:lnTo>
                  <a:cubicBezTo>
                    <a:pt x="593100" y="22500"/>
                    <a:pt x="590175" y="31725"/>
                    <a:pt x="587925" y="40725"/>
                  </a:cubicBezTo>
                  <a:lnTo>
                    <a:pt x="587925" y="40725"/>
                  </a:lnTo>
                  <a:cubicBezTo>
                    <a:pt x="584775" y="53550"/>
                    <a:pt x="582300" y="66825"/>
                    <a:pt x="580050" y="79425"/>
                  </a:cubicBezTo>
                  <a:cubicBezTo>
                    <a:pt x="577350" y="94725"/>
                    <a:pt x="574425" y="110475"/>
                    <a:pt x="570150" y="125550"/>
                  </a:cubicBezTo>
                  <a:cubicBezTo>
                    <a:pt x="553500" y="182925"/>
                    <a:pt x="510975" y="235350"/>
                    <a:pt x="453600" y="269325"/>
                  </a:cubicBezTo>
                  <a:cubicBezTo>
                    <a:pt x="402975" y="299475"/>
                    <a:pt x="339525" y="316575"/>
                    <a:pt x="270000" y="318825"/>
                  </a:cubicBezTo>
                  <a:cubicBezTo>
                    <a:pt x="257625" y="319275"/>
                    <a:pt x="244800" y="319275"/>
                    <a:pt x="232650" y="319275"/>
                  </a:cubicBezTo>
                  <a:lnTo>
                    <a:pt x="232425" y="319275"/>
                  </a:lnTo>
                  <a:cubicBezTo>
                    <a:pt x="194625" y="319275"/>
                    <a:pt x="155475" y="319050"/>
                    <a:pt x="118125" y="331200"/>
                  </a:cubicBezTo>
                  <a:cubicBezTo>
                    <a:pt x="72900" y="345825"/>
                    <a:pt x="33750" y="378000"/>
                    <a:pt x="10800" y="419625"/>
                  </a:cubicBezTo>
                  <a:cubicBezTo>
                    <a:pt x="6975" y="426600"/>
                    <a:pt x="3600" y="434025"/>
                    <a:pt x="1125" y="441675"/>
                  </a:cubicBezTo>
                  <a:lnTo>
                    <a:pt x="0" y="444825"/>
                  </a:lnTo>
                  <a:lnTo>
                    <a:pt x="2700" y="446625"/>
                  </a:lnTo>
                  <a:cubicBezTo>
                    <a:pt x="6975" y="449550"/>
                    <a:pt x="10800" y="452025"/>
                    <a:pt x="14400" y="454500"/>
                  </a:cubicBezTo>
                  <a:lnTo>
                    <a:pt x="19350" y="457650"/>
                  </a:lnTo>
                  <a:lnTo>
                    <a:pt x="21150" y="452025"/>
                  </a:lnTo>
                  <a:cubicBezTo>
                    <a:pt x="23400" y="444375"/>
                    <a:pt x="26550" y="437175"/>
                    <a:pt x="30375" y="430200"/>
                  </a:cubicBezTo>
                  <a:cubicBezTo>
                    <a:pt x="51075" y="393750"/>
                    <a:pt x="85500" y="365400"/>
                    <a:pt x="125325" y="3525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5" name="Freeform: Shape 53">
              <a:extLst>
                <a:ext uri="{FF2B5EF4-FFF2-40B4-BE49-F238E27FC236}">
                  <a16:creationId xmlns:a16="http://schemas.microsoft.com/office/drawing/2014/main" id="{10785578-3AD0-4125-BED8-774EE450DE43}"/>
                </a:ext>
              </a:extLst>
            </p:cNvPr>
            <p:cNvSpPr/>
            <p:nvPr/>
          </p:nvSpPr>
          <p:spPr>
            <a:xfrm>
              <a:off x="6375662" y="2252797"/>
              <a:ext cx="319949" cy="74250"/>
            </a:xfrm>
            <a:custGeom>
              <a:avLst/>
              <a:gdLst>
                <a:gd name="connsiteX0" fmla="*/ 225675 w 319949"/>
                <a:gd name="connsiteY0" fmla="*/ 12600 h 74250"/>
                <a:gd name="connsiteX1" fmla="*/ 188550 w 319949"/>
                <a:gd name="connsiteY1" fmla="*/ 13050 h 74250"/>
                <a:gd name="connsiteX2" fmla="*/ 187875 w 319949"/>
                <a:gd name="connsiteY2" fmla="*/ 13050 h 74250"/>
                <a:gd name="connsiteX3" fmla="*/ 73575 w 319949"/>
                <a:gd name="connsiteY3" fmla="*/ 24975 h 74250"/>
                <a:gd name="connsiteX4" fmla="*/ 6750 w 319949"/>
                <a:gd name="connsiteY4" fmla="*/ 63225 h 74250"/>
                <a:gd name="connsiteX5" fmla="*/ 0 w 319949"/>
                <a:gd name="connsiteY5" fmla="*/ 69300 h 74250"/>
                <a:gd name="connsiteX6" fmla="*/ 9000 w 319949"/>
                <a:gd name="connsiteY6" fmla="*/ 71100 h 74250"/>
                <a:gd name="connsiteX7" fmla="*/ 26550 w 319949"/>
                <a:gd name="connsiteY7" fmla="*/ 74025 h 74250"/>
                <a:gd name="connsiteX8" fmla="*/ 28350 w 319949"/>
                <a:gd name="connsiteY8" fmla="*/ 74250 h 74250"/>
                <a:gd name="connsiteX9" fmla="*/ 29925 w 319949"/>
                <a:gd name="connsiteY9" fmla="*/ 73125 h 74250"/>
                <a:gd name="connsiteX10" fmla="*/ 80550 w 319949"/>
                <a:gd name="connsiteY10" fmla="*/ 46125 h 74250"/>
                <a:gd name="connsiteX11" fmla="*/ 187875 w 319949"/>
                <a:gd name="connsiteY11" fmla="*/ 35325 h 74250"/>
                <a:gd name="connsiteX12" fmla="*/ 188775 w 319949"/>
                <a:gd name="connsiteY12" fmla="*/ 35325 h 74250"/>
                <a:gd name="connsiteX13" fmla="*/ 226350 w 319949"/>
                <a:gd name="connsiteY13" fmla="*/ 34875 h 74250"/>
                <a:gd name="connsiteX14" fmla="*/ 268650 w 319949"/>
                <a:gd name="connsiteY14" fmla="*/ 31500 h 74250"/>
                <a:gd name="connsiteX15" fmla="*/ 269550 w 319949"/>
                <a:gd name="connsiteY15" fmla="*/ 31500 h 74250"/>
                <a:gd name="connsiteX16" fmla="*/ 270225 w 319949"/>
                <a:gd name="connsiteY16" fmla="*/ 31050 h 74250"/>
                <a:gd name="connsiteX17" fmla="*/ 301275 w 319949"/>
                <a:gd name="connsiteY17" fmla="*/ 12375 h 74250"/>
                <a:gd name="connsiteX18" fmla="*/ 319950 w 319949"/>
                <a:gd name="connsiteY18" fmla="*/ 0 h 74250"/>
                <a:gd name="connsiteX19" fmla="*/ 297900 w 319949"/>
                <a:gd name="connsiteY19" fmla="*/ 4275 h 74250"/>
                <a:gd name="connsiteX20" fmla="*/ 225675 w 319949"/>
                <a:gd name="connsiteY20" fmla="*/ 12600 h 7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9949" h="74250">
                  <a:moveTo>
                    <a:pt x="225675" y="12600"/>
                  </a:moveTo>
                  <a:cubicBezTo>
                    <a:pt x="213525" y="13050"/>
                    <a:pt x="200925" y="13050"/>
                    <a:pt x="188550" y="13050"/>
                  </a:cubicBezTo>
                  <a:lnTo>
                    <a:pt x="187875" y="13050"/>
                  </a:lnTo>
                  <a:cubicBezTo>
                    <a:pt x="150075" y="13050"/>
                    <a:pt x="110925" y="12825"/>
                    <a:pt x="73575" y="24975"/>
                  </a:cubicBezTo>
                  <a:cubicBezTo>
                    <a:pt x="49500" y="32850"/>
                    <a:pt x="26325" y="46125"/>
                    <a:pt x="6750" y="63225"/>
                  </a:cubicBezTo>
                  <a:lnTo>
                    <a:pt x="0" y="69300"/>
                  </a:lnTo>
                  <a:lnTo>
                    <a:pt x="9000" y="71100"/>
                  </a:lnTo>
                  <a:cubicBezTo>
                    <a:pt x="14850" y="72225"/>
                    <a:pt x="20700" y="73125"/>
                    <a:pt x="26550" y="74025"/>
                  </a:cubicBezTo>
                  <a:lnTo>
                    <a:pt x="28350" y="74250"/>
                  </a:lnTo>
                  <a:lnTo>
                    <a:pt x="29925" y="73125"/>
                  </a:lnTo>
                  <a:cubicBezTo>
                    <a:pt x="45450" y="61200"/>
                    <a:pt x="62325" y="51975"/>
                    <a:pt x="80550" y="46125"/>
                  </a:cubicBezTo>
                  <a:cubicBezTo>
                    <a:pt x="114525" y="35100"/>
                    <a:pt x="151875" y="35325"/>
                    <a:pt x="187875" y="35325"/>
                  </a:cubicBezTo>
                  <a:lnTo>
                    <a:pt x="188775" y="35325"/>
                  </a:lnTo>
                  <a:cubicBezTo>
                    <a:pt x="201150" y="35325"/>
                    <a:pt x="213750" y="35325"/>
                    <a:pt x="226350" y="34875"/>
                  </a:cubicBezTo>
                  <a:cubicBezTo>
                    <a:pt x="240525" y="34425"/>
                    <a:pt x="254700" y="33300"/>
                    <a:pt x="268650" y="31500"/>
                  </a:cubicBezTo>
                  <a:lnTo>
                    <a:pt x="269550" y="31500"/>
                  </a:lnTo>
                  <a:lnTo>
                    <a:pt x="270225" y="31050"/>
                  </a:lnTo>
                  <a:cubicBezTo>
                    <a:pt x="280800" y="25425"/>
                    <a:pt x="291150" y="19125"/>
                    <a:pt x="301275" y="12375"/>
                  </a:cubicBezTo>
                  <a:lnTo>
                    <a:pt x="319950" y="0"/>
                  </a:lnTo>
                  <a:lnTo>
                    <a:pt x="297900" y="4275"/>
                  </a:lnTo>
                  <a:cubicBezTo>
                    <a:pt x="274725" y="9000"/>
                    <a:pt x="250425" y="11700"/>
                    <a:pt x="225675" y="126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6" name="Freeform: Shape 54">
              <a:extLst>
                <a:ext uri="{FF2B5EF4-FFF2-40B4-BE49-F238E27FC236}">
                  <a16:creationId xmlns:a16="http://schemas.microsoft.com/office/drawing/2014/main" id="{391194EE-0574-417B-B7A1-7107924E590E}"/>
                </a:ext>
              </a:extLst>
            </p:cNvPr>
            <p:cNvSpPr/>
            <p:nvPr/>
          </p:nvSpPr>
          <p:spPr>
            <a:xfrm>
              <a:off x="6179238" y="1728548"/>
              <a:ext cx="628200" cy="504450"/>
            </a:xfrm>
            <a:custGeom>
              <a:avLst/>
              <a:gdLst>
                <a:gd name="connsiteX0" fmla="*/ 129600 w 628200"/>
                <a:gd name="connsiteY0" fmla="*/ 371925 h 504450"/>
                <a:gd name="connsiteX1" fmla="*/ 236925 w 628200"/>
                <a:gd name="connsiteY1" fmla="*/ 361125 h 504450"/>
                <a:gd name="connsiteX2" fmla="*/ 237825 w 628200"/>
                <a:gd name="connsiteY2" fmla="*/ 361125 h 504450"/>
                <a:gd name="connsiteX3" fmla="*/ 275400 w 628200"/>
                <a:gd name="connsiteY3" fmla="*/ 360675 h 504450"/>
                <a:gd name="connsiteX4" fmla="*/ 469800 w 628200"/>
                <a:gd name="connsiteY4" fmla="*/ 308025 h 504450"/>
                <a:gd name="connsiteX5" fmla="*/ 596250 w 628200"/>
                <a:gd name="connsiteY5" fmla="*/ 151200 h 504450"/>
                <a:gd name="connsiteX6" fmla="*/ 606600 w 628200"/>
                <a:gd name="connsiteY6" fmla="*/ 102825 h 504450"/>
                <a:gd name="connsiteX7" fmla="*/ 614025 w 628200"/>
                <a:gd name="connsiteY7" fmla="*/ 65475 h 504450"/>
                <a:gd name="connsiteX8" fmla="*/ 627300 w 628200"/>
                <a:gd name="connsiteY8" fmla="*/ 25650 h 504450"/>
                <a:gd name="connsiteX9" fmla="*/ 628200 w 628200"/>
                <a:gd name="connsiteY9" fmla="*/ 23625 h 504450"/>
                <a:gd name="connsiteX10" fmla="*/ 627300 w 628200"/>
                <a:gd name="connsiteY10" fmla="*/ 21825 h 504450"/>
                <a:gd name="connsiteX11" fmla="*/ 618975 w 628200"/>
                <a:gd name="connsiteY11" fmla="*/ 7200 h 504450"/>
                <a:gd name="connsiteX12" fmla="*/ 614700 w 628200"/>
                <a:gd name="connsiteY12" fmla="*/ 0 h 504450"/>
                <a:gd name="connsiteX13" fmla="*/ 611100 w 628200"/>
                <a:gd name="connsiteY13" fmla="*/ 7650 h 504450"/>
                <a:gd name="connsiteX14" fmla="*/ 592650 w 628200"/>
                <a:gd name="connsiteY14" fmla="*/ 60075 h 504450"/>
                <a:gd name="connsiteX15" fmla="*/ 584775 w 628200"/>
                <a:gd name="connsiteY15" fmla="*/ 98775 h 504450"/>
                <a:gd name="connsiteX16" fmla="*/ 574875 w 628200"/>
                <a:gd name="connsiteY16" fmla="*/ 144900 h 504450"/>
                <a:gd name="connsiteX17" fmla="*/ 458325 w 628200"/>
                <a:gd name="connsiteY17" fmla="*/ 288675 h 504450"/>
                <a:gd name="connsiteX18" fmla="*/ 274725 w 628200"/>
                <a:gd name="connsiteY18" fmla="*/ 338175 h 504450"/>
                <a:gd name="connsiteX19" fmla="*/ 237600 w 628200"/>
                <a:gd name="connsiteY19" fmla="*/ 338850 h 504450"/>
                <a:gd name="connsiteX20" fmla="*/ 237150 w 628200"/>
                <a:gd name="connsiteY20" fmla="*/ 338850 h 504450"/>
                <a:gd name="connsiteX21" fmla="*/ 122850 w 628200"/>
                <a:gd name="connsiteY21" fmla="*/ 350775 h 504450"/>
                <a:gd name="connsiteX22" fmla="*/ 15525 w 628200"/>
                <a:gd name="connsiteY22" fmla="*/ 439200 h 504450"/>
                <a:gd name="connsiteX23" fmla="*/ 450 w 628200"/>
                <a:gd name="connsiteY23" fmla="*/ 482625 h 504450"/>
                <a:gd name="connsiteX24" fmla="*/ 0 w 628200"/>
                <a:gd name="connsiteY24" fmla="*/ 484875 h 504450"/>
                <a:gd name="connsiteX25" fmla="*/ 1575 w 628200"/>
                <a:gd name="connsiteY25" fmla="*/ 486450 h 504450"/>
                <a:gd name="connsiteX26" fmla="*/ 13725 w 628200"/>
                <a:gd name="connsiteY26" fmla="*/ 498150 h 504450"/>
                <a:gd name="connsiteX27" fmla="*/ 20700 w 628200"/>
                <a:gd name="connsiteY27" fmla="*/ 504450 h 504450"/>
                <a:gd name="connsiteX28" fmla="*/ 21375 w 628200"/>
                <a:gd name="connsiteY28" fmla="*/ 495225 h 504450"/>
                <a:gd name="connsiteX29" fmla="*/ 35100 w 628200"/>
                <a:gd name="connsiteY29" fmla="*/ 450000 h 504450"/>
                <a:gd name="connsiteX30" fmla="*/ 129600 w 628200"/>
                <a:gd name="connsiteY30" fmla="*/ 371925 h 50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8200" h="504450">
                  <a:moveTo>
                    <a:pt x="129600" y="371925"/>
                  </a:moveTo>
                  <a:cubicBezTo>
                    <a:pt x="163575" y="360900"/>
                    <a:pt x="200925" y="361125"/>
                    <a:pt x="236925" y="361125"/>
                  </a:cubicBezTo>
                  <a:lnTo>
                    <a:pt x="237825" y="361125"/>
                  </a:lnTo>
                  <a:cubicBezTo>
                    <a:pt x="250200" y="361125"/>
                    <a:pt x="263025" y="361125"/>
                    <a:pt x="275400" y="360675"/>
                  </a:cubicBezTo>
                  <a:cubicBezTo>
                    <a:pt x="348750" y="358200"/>
                    <a:pt x="415800" y="339975"/>
                    <a:pt x="469800" y="308025"/>
                  </a:cubicBezTo>
                  <a:cubicBezTo>
                    <a:pt x="531900" y="271125"/>
                    <a:pt x="578025" y="213975"/>
                    <a:pt x="596250" y="151200"/>
                  </a:cubicBezTo>
                  <a:cubicBezTo>
                    <a:pt x="600975" y="135225"/>
                    <a:pt x="603900" y="118800"/>
                    <a:pt x="606600" y="102825"/>
                  </a:cubicBezTo>
                  <a:cubicBezTo>
                    <a:pt x="608850" y="90450"/>
                    <a:pt x="611100" y="77625"/>
                    <a:pt x="614025" y="65475"/>
                  </a:cubicBezTo>
                  <a:cubicBezTo>
                    <a:pt x="617400" y="51975"/>
                    <a:pt x="621900" y="38475"/>
                    <a:pt x="627300" y="25650"/>
                  </a:cubicBezTo>
                  <a:lnTo>
                    <a:pt x="628200" y="23625"/>
                  </a:lnTo>
                  <a:lnTo>
                    <a:pt x="627300" y="21825"/>
                  </a:lnTo>
                  <a:cubicBezTo>
                    <a:pt x="624825" y="17100"/>
                    <a:pt x="621900" y="12150"/>
                    <a:pt x="618975" y="7200"/>
                  </a:cubicBezTo>
                  <a:lnTo>
                    <a:pt x="614700" y="0"/>
                  </a:lnTo>
                  <a:lnTo>
                    <a:pt x="611100" y="7650"/>
                  </a:lnTo>
                  <a:cubicBezTo>
                    <a:pt x="603225" y="24525"/>
                    <a:pt x="596925" y="42075"/>
                    <a:pt x="592650" y="60075"/>
                  </a:cubicBezTo>
                  <a:cubicBezTo>
                    <a:pt x="589500" y="72900"/>
                    <a:pt x="587025" y="86175"/>
                    <a:pt x="584775" y="98775"/>
                  </a:cubicBezTo>
                  <a:cubicBezTo>
                    <a:pt x="582075" y="114075"/>
                    <a:pt x="579150" y="129825"/>
                    <a:pt x="574875" y="144900"/>
                  </a:cubicBezTo>
                  <a:cubicBezTo>
                    <a:pt x="558225" y="202275"/>
                    <a:pt x="515700" y="254700"/>
                    <a:pt x="458325" y="288675"/>
                  </a:cubicBezTo>
                  <a:cubicBezTo>
                    <a:pt x="407700" y="318825"/>
                    <a:pt x="344250" y="335925"/>
                    <a:pt x="274725" y="338175"/>
                  </a:cubicBezTo>
                  <a:cubicBezTo>
                    <a:pt x="262350" y="338850"/>
                    <a:pt x="249750" y="338850"/>
                    <a:pt x="237600" y="338850"/>
                  </a:cubicBezTo>
                  <a:lnTo>
                    <a:pt x="237150" y="338850"/>
                  </a:lnTo>
                  <a:cubicBezTo>
                    <a:pt x="199350" y="338850"/>
                    <a:pt x="160200" y="338625"/>
                    <a:pt x="122850" y="350775"/>
                  </a:cubicBezTo>
                  <a:cubicBezTo>
                    <a:pt x="77625" y="365400"/>
                    <a:pt x="38475" y="397575"/>
                    <a:pt x="15525" y="439200"/>
                  </a:cubicBezTo>
                  <a:cubicBezTo>
                    <a:pt x="8100" y="452700"/>
                    <a:pt x="2925" y="467775"/>
                    <a:pt x="450" y="482625"/>
                  </a:cubicBezTo>
                  <a:lnTo>
                    <a:pt x="0" y="484875"/>
                  </a:lnTo>
                  <a:lnTo>
                    <a:pt x="1575" y="486450"/>
                  </a:lnTo>
                  <a:cubicBezTo>
                    <a:pt x="5400" y="490275"/>
                    <a:pt x="9450" y="494100"/>
                    <a:pt x="13725" y="498150"/>
                  </a:cubicBezTo>
                  <a:lnTo>
                    <a:pt x="20700" y="504450"/>
                  </a:lnTo>
                  <a:lnTo>
                    <a:pt x="21375" y="495225"/>
                  </a:lnTo>
                  <a:cubicBezTo>
                    <a:pt x="22275" y="480375"/>
                    <a:pt x="27225" y="464175"/>
                    <a:pt x="35100" y="450000"/>
                  </a:cubicBezTo>
                  <a:cubicBezTo>
                    <a:pt x="55125" y="413325"/>
                    <a:pt x="89775" y="384750"/>
                    <a:pt x="129600" y="3719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7" name="Freeform: Shape 55">
              <a:extLst>
                <a:ext uri="{FF2B5EF4-FFF2-40B4-BE49-F238E27FC236}">
                  <a16:creationId xmlns:a16="http://schemas.microsoft.com/office/drawing/2014/main" id="{34A3F1F9-1564-4858-98A1-7080F7FE04B1}"/>
                </a:ext>
              </a:extLst>
            </p:cNvPr>
            <p:cNvSpPr/>
            <p:nvPr/>
          </p:nvSpPr>
          <p:spPr>
            <a:xfrm>
              <a:off x="6204888" y="1767923"/>
              <a:ext cx="622574" cy="485550"/>
            </a:xfrm>
            <a:custGeom>
              <a:avLst/>
              <a:gdLst>
                <a:gd name="connsiteX0" fmla="*/ 128475 w 622574"/>
                <a:gd name="connsiteY0" fmla="*/ 365625 h 485550"/>
                <a:gd name="connsiteX1" fmla="*/ 235575 w 622574"/>
                <a:gd name="connsiteY1" fmla="*/ 354825 h 485550"/>
                <a:gd name="connsiteX2" fmla="*/ 235800 w 622574"/>
                <a:gd name="connsiteY2" fmla="*/ 354825 h 485550"/>
                <a:gd name="connsiteX3" fmla="*/ 274275 w 622574"/>
                <a:gd name="connsiteY3" fmla="*/ 354375 h 485550"/>
                <a:gd name="connsiteX4" fmla="*/ 468675 w 622574"/>
                <a:gd name="connsiteY4" fmla="*/ 301725 h 485550"/>
                <a:gd name="connsiteX5" fmla="*/ 595125 w 622574"/>
                <a:gd name="connsiteY5" fmla="*/ 144900 h 485550"/>
                <a:gd name="connsiteX6" fmla="*/ 605475 w 622574"/>
                <a:gd name="connsiteY6" fmla="*/ 96525 h 485550"/>
                <a:gd name="connsiteX7" fmla="*/ 612900 w 622574"/>
                <a:gd name="connsiteY7" fmla="*/ 59175 h 485550"/>
                <a:gd name="connsiteX8" fmla="*/ 621900 w 622574"/>
                <a:gd name="connsiteY8" fmla="*/ 30150 h 485550"/>
                <a:gd name="connsiteX9" fmla="*/ 622575 w 622574"/>
                <a:gd name="connsiteY9" fmla="*/ 28575 h 485550"/>
                <a:gd name="connsiteX10" fmla="*/ 621900 w 622574"/>
                <a:gd name="connsiteY10" fmla="*/ 27000 h 485550"/>
                <a:gd name="connsiteX11" fmla="*/ 614475 w 622574"/>
                <a:gd name="connsiteY11" fmla="*/ 9225 h 485550"/>
                <a:gd name="connsiteX12" fmla="*/ 610425 w 622574"/>
                <a:gd name="connsiteY12" fmla="*/ 0 h 485550"/>
                <a:gd name="connsiteX13" fmla="*/ 606375 w 622574"/>
                <a:gd name="connsiteY13" fmla="*/ 9450 h 485550"/>
                <a:gd name="connsiteX14" fmla="*/ 591300 w 622574"/>
                <a:gd name="connsiteY14" fmla="*/ 54000 h 485550"/>
                <a:gd name="connsiteX15" fmla="*/ 591300 w 622574"/>
                <a:gd name="connsiteY15" fmla="*/ 54000 h 485550"/>
                <a:gd name="connsiteX16" fmla="*/ 583425 w 622574"/>
                <a:gd name="connsiteY16" fmla="*/ 92700 h 485550"/>
                <a:gd name="connsiteX17" fmla="*/ 573525 w 622574"/>
                <a:gd name="connsiteY17" fmla="*/ 138825 h 485550"/>
                <a:gd name="connsiteX18" fmla="*/ 456975 w 622574"/>
                <a:gd name="connsiteY18" fmla="*/ 282600 h 485550"/>
                <a:gd name="connsiteX19" fmla="*/ 273375 w 622574"/>
                <a:gd name="connsiteY19" fmla="*/ 332100 h 485550"/>
                <a:gd name="connsiteX20" fmla="*/ 235575 w 622574"/>
                <a:gd name="connsiteY20" fmla="*/ 332550 h 485550"/>
                <a:gd name="connsiteX21" fmla="*/ 235350 w 622574"/>
                <a:gd name="connsiteY21" fmla="*/ 332550 h 485550"/>
                <a:gd name="connsiteX22" fmla="*/ 121275 w 622574"/>
                <a:gd name="connsiteY22" fmla="*/ 344475 h 485550"/>
                <a:gd name="connsiteX23" fmla="*/ 13950 w 622574"/>
                <a:gd name="connsiteY23" fmla="*/ 432900 h 485550"/>
                <a:gd name="connsiteX24" fmla="*/ 675 w 622574"/>
                <a:gd name="connsiteY24" fmla="*/ 467100 h 485550"/>
                <a:gd name="connsiteX25" fmla="*/ 0 w 622574"/>
                <a:gd name="connsiteY25" fmla="*/ 469800 h 485550"/>
                <a:gd name="connsiteX26" fmla="*/ 2025 w 622574"/>
                <a:gd name="connsiteY26" fmla="*/ 471600 h 485550"/>
                <a:gd name="connsiteX27" fmla="*/ 13725 w 622574"/>
                <a:gd name="connsiteY27" fmla="*/ 481050 h 485550"/>
                <a:gd name="connsiteX28" fmla="*/ 19575 w 622574"/>
                <a:gd name="connsiteY28" fmla="*/ 485550 h 485550"/>
                <a:gd name="connsiteX29" fmla="*/ 20925 w 622574"/>
                <a:gd name="connsiteY29" fmla="*/ 478350 h 485550"/>
                <a:gd name="connsiteX30" fmla="*/ 33300 w 622574"/>
                <a:gd name="connsiteY30" fmla="*/ 443700 h 485550"/>
                <a:gd name="connsiteX31" fmla="*/ 128475 w 622574"/>
                <a:gd name="connsiteY31" fmla="*/ 365625 h 48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2574" h="485550">
                  <a:moveTo>
                    <a:pt x="128475" y="365625"/>
                  </a:moveTo>
                  <a:cubicBezTo>
                    <a:pt x="162225" y="354825"/>
                    <a:pt x="199575" y="354825"/>
                    <a:pt x="235575" y="354825"/>
                  </a:cubicBezTo>
                  <a:lnTo>
                    <a:pt x="235800" y="354825"/>
                  </a:lnTo>
                  <a:cubicBezTo>
                    <a:pt x="247725" y="354825"/>
                    <a:pt x="261225" y="354825"/>
                    <a:pt x="274275" y="354375"/>
                  </a:cubicBezTo>
                  <a:cubicBezTo>
                    <a:pt x="347625" y="351900"/>
                    <a:pt x="414675" y="333675"/>
                    <a:pt x="468675" y="301725"/>
                  </a:cubicBezTo>
                  <a:cubicBezTo>
                    <a:pt x="530775" y="264825"/>
                    <a:pt x="576900" y="207675"/>
                    <a:pt x="595125" y="144900"/>
                  </a:cubicBezTo>
                  <a:cubicBezTo>
                    <a:pt x="599850" y="128925"/>
                    <a:pt x="602775" y="112500"/>
                    <a:pt x="605475" y="96525"/>
                  </a:cubicBezTo>
                  <a:cubicBezTo>
                    <a:pt x="607725" y="84150"/>
                    <a:pt x="609975" y="71325"/>
                    <a:pt x="612900" y="59175"/>
                  </a:cubicBezTo>
                  <a:cubicBezTo>
                    <a:pt x="615375" y="49500"/>
                    <a:pt x="618300" y="39825"/>
                    <a:pt x="621900" y="30150"/>
                  </a:cubicBezTo>
                  <a:lnTo>
                    <a:pt x="622575" y="28575"/>
                  </a:lnTo>
                  <a:lnTo>
                    <a:pt x="621900" y="27000"/>
                  </a:lnTo>
                  <a:cubicBezTo>
                    <a:pt x="619650" y="20925"/>
                    <a:pt x="617175" y="15075"/>
                    <a:pt x="614475" y="9225"/>
                  </a:cubicBezTo>
                  <a:lnTo>
                    <a:pt x="610425" y="0"/>
                  </a:lnTo>
                  <a:lnTo>
                    <a:pt x="606375" y="9450"/>
                  </a:lnTo>
                  <a:cubicBezTo>
                    <a:pt x="600075" y="23850"/>
                    <a:pt x="595125" y="38925"/>
                    <a:pt x="591300" y="54000"/>
                  </a:cubicBezTo>
                  <a:lnTo>
                    <a:pt x="591300" y="54000"/>
                  </a:lnTo>
                  <a:cubicBezTo>
                    <a:pt x="588150" y="66825"/>
                    <a:pt x="585675" y="80100"/>
                    <a:pt x="583425" y="92700"/>
                  </a:cubicBezTo>
                  <a:cubicBezTo>
                    <a:pt x="580725" y="108000"/>
                    <a:pt x="577800" y="123750"/>
                    <a:pt x="573525" y="138825"/>
                  </a:cubicBezTo>
                  <a:cubicBezTo>
                    <a:pt x="556875" y="196200"/>
                    <a:pt x="514350" y="248625"/>
                    <a:pt x="456975" y="282600"/>
                  </a:cubicBezTo>
                  <a:cubicBezTo>
                    <a:pt x="406350" y="312750"/>
                    <a:pt x="342900" y="329850"/>
                    <a:pt x="273375" y="332100"/>
                  </a:cubicBezTo>
                  <a:cubicBezTo>
                    <a:pt x="260550" y="332550"/>
                    <a:pt x="247275" y="332550"/>
                    <a:pt x="235575" y="332550"/>
                  </a:cubicBezTo>
                  <a:lnTo>
                    <a:pt x="235350" y="332550"/>
                  </a:lnTo>
                  <a:cubicBezTo>
                    <a:pt x="197550" y="332550"/>
                    <a:pt x="158400" y="332325"/>
                    <a:pt x="121275" y="344475"/>
                  </a:cubicBezTo>
                  <a:cubicBezTo>
                    <a:pt x="76050" y="359100"/>
                    <a:pt x="36900" y="391275"/>
                    <a:pt x="13950" y="432900"/>
                  </a:cubicBezTo>
                  <a:cubicBezTo>
                    <a:pt x="8100" y="443475"/>
                    <a:pt x="3600" y="455400"/>
                    <a:pt x="675" y="467100"/>
                  </a:cubicBezTo>
                  <a:lnTo>
                    <a:pt x="0" y="469800"/>
                  </a:lnTo>
                  <a:lnTo>
                    <a:pt x="2025" y="471600"/>
                  </a:lnTo>
                  <a:cubicBezTo>
                    <a:pt x="5850" y="474750"/>
                    <a:pt x="9675" y="477900"/>
                    <a:pt x="13725" y="481050"/>
                  </a:cubicBezTo>
                  <a:lnTo>
                    <a:pt x="19575" y="485550"/>
                  </a:lnTo>
                  <a:lnTo>
                    <a:pt x="20925" y="478350"/>
                  </a:lnTo>
                  <a:cubicBezTo>
                    <a:pt x="22950" y="466650"/>
                    <a:pt x="27225" y="454725"/>
                    <a:pt x="33300" y="443700"/>
                  </a:cubicBezTo>
                  <a:cubicBezTo>
                    <a:pt x="54225" y="406800"/>
                    <a:pt x="88650" y="378450"/>
                    <a:pt x="128475" y="3656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8" name="Freeform: Shape 56">
              <a:extLst>
                <a:ext uri="{FF2B5EF4-FFF2-40B4-BE49-F238E27FC236}">
                  <a16:creationId xmlns:a16="http://schemas.microsoft.com/office/drawing/2014/main" id="{F8F5BEBE-76DA-4077-A7DD-32F464CA63A4}"/>
                </a:ext>
              </a:extLst>
            </p:cNvPr>
            <p:cNvSpPr/>
            <p:nvPr/>
          </p:nvSpPr>
          <p:spPr>
            <a:xfrm>
              <a:off x="6295787" y="2042873"/>
              <a:ext cx="544724" cy="260774"/>
            </a:xfrm>
            <a:custGeom>
              <a:avLst/>
              <a:gdLst>
                <a:gd name="connsiteX0" fmla="*/ 440100 w 544724"/>
                <a:gd name="connsiteY0" fmla="*/ 106650 h 260774"/>
                <a:gd name="connsiteX1" fmla="*/ 256500 w 544724"/>
                <a:gd name="connsiteY1" fmla="*/ 156150 h 260774"/>
                <a:gd name="connsiteX2" fmla="*/ 218700 w 544724"/>
                <a:gd name="connsiteY2" fmla="*/ 156600 h 260774"/>
                <a:gd name="connsiteX3" fmla="*/ 218250 w 544724"/>
                <a:gd name="connsiteY3" fmla="*/ 156600 h 260774"/>
                <a:gd name="connsiteX4" fmla="*/ 104400 w 544724"/>
                <a:gd name="connsiteY4" fmla="*/ 168525 h 260774"/>
                <a:gd name="connsiteX5" fmla="*/ 2700 w 544724"/>
                <a:gd name="connsiteY5" fmla="*/ 247725 h 260774"/>
                <a:gd name="connsiteX6" fmla="*/ 0 w 544724"/>
                <a:gd name="connsiteY6" fmla="*/ 252000 h 260774"/>
                <a:gd name="connsiteX7" fmla="*/ 4725 w 544724"/>
                <a:gd name="connsiteY7" fmla="*/ 254025 h 260774"/>
                <a:gd name="connsiteX8" fmla="*/ 17325 w 544724"/>
                <a:gd name="connsiteY8" fmla="*/ 259425 h 260774"/>
                <a:gd name="connsiteX9" fmla="*/ 20700 w 544724"/>
                <a:gd name="connsiteY9" fmla="*/ 260775 h 260774"/>
                <a:gd name="connsiteX10" fmla="*/ 22725 w 544724"/>
                <a:gd name="connsiteY10" fmla="*/ 257625 h 260774"/>
                <a:gd name="connsiteX11" fmla="*/ 111375 w 544724"/>
                <a:gd name="connsiteY11" fmla="*/ 189450 h 260774"/>
                <a:gd name="connsiteX12" fmla="*/ 218475 w 544724"/>
                <a:gd name="connsiteY12" fmla="*/ 178650 h 260774"/>
                <a:gd name="connsiteX13" fmla="*/ 218925 w 544724"/>
                <a:gd name="connsiteY13" fmla="*/ 178650 h 260774"/>
                <a:gd name="connsiteX14" fmla="*/ 257400 w 544724"/>
                <a:gd name="connsiteY14" fmla="*/ 178200 h 260774"/>
                <a:gd name="connsiteX15" fmla="*/ 451800 w 544724"/>
                <a:gd name="connsiteY15" fmla="*/ 125550 h 260774"/>
                <a:gd name="connsiteX16" fmla="*/ 510975 w 544724"/>
                <a:gd name="connsiteY16" fmla="*/ 79650 h 260774"/>
                <a:gd name="connsiteX17" fmla="*/ 511425 w 544724"/>
                <a:gd name="connsiteY17" fmla="*/ 79200 h 260774"/>
                <a:gd name="connsiteX18" fmla="*/ 511650 w 544724"/>
                <a:gd name="connsiteY18" fmla="*/ 78525 h 260774"/>
                <a:gd name="connsiteX19" fmla="*/ 532125 w 544724"/>
                <a:gd name="connsiteY19" fmla="*/ 33300 h 260774"/>
                <a:gd name="connsiteX20" fmla="*/ 544725 w 544724"/>
                <a:gd name="connsiteY20" fmla="*/ 0 h 260774"/>
                <a:gd name="connsiteX21" fmla="*/ 524250 w 544724"/>
                <a:gd name="connsiteY21" fmla="*/ 29250 h 260774"/>
                <a:gd name="connsiteX22" fmla="*/ 440100 w 544724"/>
                <a:gd name="connsiteY22" fmla="*/ 106650 h 26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4724" h="260774">
                  <a:moveTo>
                    <a:pt x="440100" y="106650"/>
                  </a:moveTo>
                  <a:cubicBezTo>
                    <a:pt x="389475" y="136800"/>
                    <a:pt x="326025" y="153900"/>
                    <a:pt x="256500" y="156150"/>
                  </a:cubicBezTo>
                  <a:cubicBezTo>
                    <a:pt x="243675" y="156600"/>
                    <a:pt x="230400" y="156600"/>
                    <a:pt x="218700" y="156600"/>
                  </a:cubicBezTo>
                  <a:lnTo>
                    <a:pt x="218250" y="156600"/>
                  </a:lnTo>
                  <a:cubicBezTo>
                    <a:pt x="180450" y="156600"/>
                    <a:pt x="141525" y="156600"/>
                    <a:pt x="104400" y="168525"/>
                  </a:cubicBezTo>
                  <a:cubicBezTo>
                    <a:pt x="62325" y="182025"/>
                    <a:pt x="26325" y="210150"/>
                    <a:pt x="2700" y="247725"/>
                  </a:cubicBezTo>
                  <a:lnTo>
                    <a:pt x="0" y="252000"/>
                  </a:lnTo>
                  <a:lnTo>
                    <a:pt x="4725" y="254025"/>
                  </a:lnTo>
                  <a:cubicBezTo>
                    <a:pt x="9000" y="255825"/>
                    <a:pt x="13275" y="257625"/>
                    <a:pt x="17325" y="259425"/>
                  </a:cubicBezTo>
                  <a:lnTo>
                    <a:pt x="20700" y="260775"/>
                  </a:lnTo>
                  <a:lnTo>
                    <a:pt x="22725" y="257625"/>
                  </a:lnTo>
                  <a:cubicBezTo>
                    <a:pt x="43650" y="225450"/>
                    <a:pt x="75150" y="201150"/>
                    <a:pt x="111375" y="189450"/>
                  </a:cubicBezTo>
                  <a:cubicBezTo>
                    <a:pt x="145125" y="178650"/>
                    <a:pt x="182475" y="178650"/>
                    <a:pt x="218475" y="178650"/>
                  </a:cubicBezTo>
                  <a:lnTo>
                    <a:pt x="218925" y="178650"/>
                  </a:lnTo>
                  <a:cubicBezTo>
                    <a:pt x="230850" y="178650"/>
                    <a:pt x="244125" y="178650"/>
                    <a:pt x="257400" y="178200"/>
                  </a:cubicBezTo>
                  <a:cubicBezTo>
                    <a:pt x="330750" y="175725"/>
                    <a:pt x="397800" y="157500"/>
                    <a:pt x="451800" y="125550"/>
                  </a:cubicBezTo>
                  <a:cubicBezTo>
                    <a:pt x="473400" y="112725"/>
                    <a:pt x="493425" y="97200"/>
                    <a:pt x="510975" y="79650"/>
                  </a:cubicBezTo>
                  <a:lnTo>
                    <a:pt x="511425" y="79200"/>
                  </a:lnTo>
                  <a:lnTo>
                    <a:pt x="511650" y="78525"/>
                  </a:lnTo>
                  <a:cubicBezTo>
                    <a:pt x="519525" y="63900"/>
                    <a:pt x="526275" y="48600"/>
                    <a:pt x="532125" y="33300"/>
                  </a:cubicBezTo>
                  <a:lnTo>
                    <a:pt x="544725" y="0"/>
                  </a:lnTo>
                  <a:lnTo>
                    <a:pt x="524250" y="29250"/>
                  </a:lnTo>
                  <a:cubicBezTo>
                    <a:pt x="502875" y="60075"/>
                    <a:pt x="473850" y="86850"/>
                    <a:pt x="440100" y="1066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29" name="Freeform: Shape 57">
              <a:extLst>
                <a:ext uri="{FF2B5EF4-FFF2-40B4-BE49-F238E27FC236}">
                  <a16:creationId xmlns:a16="http://schemas.microsoft.com/office/drawing/2014/main" id="{B60AF714-A23B-4C78-ACB3-9FA4D8610FC1}"/>
                </a:ext>
              </a:extLst>
            </p:cNvPr>
            <p:cNvSpPr/>
            <p:nvPr/>
          </p:nvSpPr>
          <p:spPr>
            <a:xfrm>
              <a:off x="6153588" y="1694573"/>
              <a:ext cx="630899" cy="515925"/>
            </a:xfrm>
            <a:custGeom>
              <a:avLst/>
              <a:gdLst>
                <a:gd name="connsiteX0" fmla="*/ 36000 w 630899"/>
                <a:gd name="connsiteY0" fmla="*/ 450900 h 515925"/>
                <a:gd name="connsiteX1" fmla="*/ 130500 w 630899"/>
                <a:gd name="connsiteY1" fmla="*/ 372825 h 515925"/>
                <a:gd name="connsiteX2" fmla="*/ 237825 w 630899"/>
                <a:gd name="connsiteY2" fmla="*/ 362025 h 515925"/>
                <a:gd name="connsiteX3" fmla="*/ 238725 w 630899"/>
                <a:gd name="connsiteY3" fmla="*/ 362025 h 515925"/>
                <a:gd name="connsiteX4" fmla="*/ 276300 w 630899"/>
                <a:gd name="connsiteY4" fmla="*/ 361575 h 515925"/>
                <a:gd name="connsiteX5" fmla="*/ 470700 w 630899"/>
                <a:gd name="connsiteY5" fmla="*/ 308925 h 515925"/>
                <a:gd name="connsiteX6" fmla="*/ 597150 w 630899"/>
                <a:gd name="connsiteY6" fmla="*/ 152100 h 515925"/>
                <a:gd name="connsiteX7" fmla="*/ 607500 w 630899"/>
                <a:gd name="connsiteY7" fmla="*/ 103725 h 515925"/>
                <a:gd name="connsiteX8" fmla="*/ 614925 w 630899"/>
                <a:gd name="connsiteY8" fmla="*/ 66375 h 515925"/>
                <a:gd name="connsiteX9" fmla="*/ 630000 w 630899"/>
                <a:gd name="connsiteY9" fmla="*/ 22725 h 515925"/>
                <a:gd name="connsiteX10" fmla="*/ 630900 w 630899"/>
                <a:gd name="connsiteY10" fmla="*/ 20475 h 515925"/>
                <a:gd name="connsiteX11" fmla="*/ 629550 w 630899"/>
                <a:gd name="connsiteY11" fmla="*/ 18450 h 515925"/>
                <a:gd name="connsiteX12" fmla="*/ 620550 w 630899"/>
                <a:gd name="connsiteY12" fmla="*/ 5850 h 515925"/>
                <a:gd name="connsiteX13" fmla="*/ 616050 w 630899"/>
                <a:gd name="connsiteY13" fmla="*/ 0 h 515925"/>
                <a:gd name="connsiteX14" fmla="*/ 612900 w 630899"/>
                <a:gd name="connsiteY14" fmla="*/ 6750 h 515925"/>
                <a:gd name="connsiteX15" fmla="*/ 593325 w 630899"/>
                <a:gd name="connsiteY15" fmla="*/ 61200 h 515925"/>
                <a:gd name="connsiteX16" fmla="*/ 585450 w 630899"/>
                <a:gd name="connsiteY16" fmla="*/ 99900 h 515925"/>
                <a:gd name="connsiteX17" fmla="*/ 575550 w 630899"/>
                <a:gd name="connsiteY17" fmla="*/ 146025 h 515925"/>
                <a:gd name="connsiteX18" fmla="*/ 459000 w 630899"/>
                <a:gd name="connsiteY18" fmla="*/ 289800 h 515925"/>
                <a:gd name="connsiteX19" fmla="*/ 275400 w 630899"/>
                <a:gd name="connsiteY19" fmla="*/ 339300 h 515925"/>
                <a:gd name="connsiteX20" fmla="*/ 238275 w 630899"/>
                <a:gd name="connsiteY20" fmla="*/ 339750 h 515925"/>
                <a:gd name="connsiteX21" fmla="*/ 237600 w 630899"/>
                <a:gd name="connsiteY21" fmla="*/ 339750 h 515925"/>
                <a:gd name="connsiteX22" fmla="*/ 123300 w 630899"/>
                <a:gd name="connsiteY22" fmla="*/ 351675 h 515925"/>
                <a:gd name="connsiteX23" fmla="*/ 15975 w 630899"/>
                <a:gd name="connsiteY23" fmla="*/ 440100 h 515925"/>
                <a:gd name="connsiteX24" fmla="*/ 225 w 630899"/>
                <a:gd name="connsiteY24" fmla="*/ 488925 h 515925"/>
                <a:gd name="connsiteX25" fmla="*/ 0 w 630899"/>
                <a:gd name="connsiteY25" fmla="*/ 490725 h 515925"/>
                <a:gd name="connsiteX26" fmla="*/ 1125 w 630899"/>
                <a:gd name="connsiteY26" fmla="*/ 492075 h 515925"/>
                <a:gd name="connsiteX27" fmla="*/ 13950 w 630899"/>
                <a:gd name="connsiteY27" fmla="*/ 506925 h 515925"/>
                <a:gd name="connsiteX28" fmla="*/ 22050 w 630899"/>
                <a:gd name="connsiteY28" fmla="*/ 515925 h 515925"/>
                <a:gd name="connsiteX29" fmla="*/ 21600 w 630899"/>
                <a:gd name="connsiteY29" fmla="*/ 503775 h 515925"/>
                <a:gd name="connsiteX30" fmla="*/ 36000 w 630899"/>
                <a:gd name="connsiteY30" fmla="*/ 450900 h 5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0899" h="515925">
                  <a:moveTo>
                    <a:pt x="36000" y="450900"/>
                  </a:moveTo>
                  <a:cubicBezTo>
                    <a:pt x="56250" y="414225"/>
                    <a:pt x="90675" y="385875"/>
                    <a:pt x="130500" y="372825"/>
                  </a:cubicBezTo>
                  <a:cubicBezTo>
                    <a:pt x="164475" y="361800"/>
                    <a:pt x="201825" y="362025"/>
                    <a:pt x="237825" y="362025"/>
                  </a:cubicBezTo>
                  <a:lnTo>
                    <a:pt x="238725" y="362025"/>
                  </a:lnTo>
                  <a:cubicBezTo>
                    <a:pt x="251100" y="362025"/>
                    <a:pt x="263925" y="362025"/>
                    <a:pt x="276300" y="361575"/>
                  </a:cubicBezTo>
                  <a:cubicBezTo>
                    <a:pt x="349650" y="359100"/>
                    <a:pt x="416700" y="340875"/>
                    <a:pt x="470700" y="308925"/>
                  </a:cubicBezTo>
                  <a:cubicBezTo>
                    <a:pt x="532800" y="272025"/>
                    <a:pt x="578925" y="214875"/>
                    <a:pt x="597150" y="152100"/>
                  </a:cubicBezTo>
                  <a:cubicBezTo>
                    <a:pt x="601875" y="136125"/>
                    <a:pt x="604800" y="119700"/>
                    <a:pt x="607500" y="103725"/>
                  </a:cubicBezTo>
                  <a:cubicBezTo>
                    <a:pt x="609750" y="91350"/>
                    <a:pt x="612000" y="78525"/>
                    <a:pt x="614925" y="66375"/>
                  </a:cubicBezTo>
                  <a:cubicBezTo>
                    <a:pt x="618525" y="51525"/>
                    <a:pt x="623700" y="36900"/>
                    <a:pt x="630000" y="22725"/>
                  </a:cubicBezTo>
                  <a:lnTo>
                    <a:pt x="630900" y="20475"/>
                  </a:lnTo>
                  <a:lnTo>
                    <a:pt x="629550" y="18450"/>
                  </a:lnTo>
                  <a:cubicBezTo>
                    <a:pt x="626400" y="13950"/>
                    <a:pt x="623475" y="9900"/>
                    <a:pt x="620550" y="5850"/>
                  </a:cubicBezTo>
                  <a:lnTo>
                    <a:pt x="616050" y="0"/>
                  </a:lnTo>
                  <a:lnTo>
                    <a:pt x="612900" y="6750"/>
                  </a:lnTo>
                  <a:cubicBezTo>
                    <a:pt x="604575" y="24300"/>
                    <a:pt x="598050" y="42525"/>
                    <a:pt x="593325" y="61200"/>
                  </a:cubicBezTo>
                  <a:cubicBezTo>
                    <a:pt x="590175" y="74025"/>
                    <a:pt x="587700" y="87300"/>
                    <a:pt x="585450" y="99900"/>
                  </a:cubicBezTo>
                  <a:cubicBezTo>
                    <a:pt x="582750" y="115200"/>
                    <a:pt x="579825" y="130950"/>
                    <a:pt x="575550" y="146025"/>
                  </a:cubicBezTo>
                  <a:cubicBezTo>
                    <a:pt x="558900" y="203400"/>
                    <a:pt x="516375" y="255825"/>
                    <a:pt x="459000" y="289800"/>
                  </a:cubicBezTo>
                  <a:cubicBezTo>
                    <a:pt x="408375" y="319950"/>
                    <a:pt x="344925" y="337050"/>
                    <a:pt x="275400" y="339300"/>
                  </a:cubicBezTo>
                  <a:cubicBezTo>
                    <a:pt x="263250" y="339750"/>
                    <a:pt x="250650" y="339750"/>
                    <a:pt x="238275" y="339750"/>
                  </a:cubicBezTo>
                  <a:lnTo>
                    <a:pt x="237600" y="339750"/>
                  </a:lnTo>
                  <a:cubicBezTo>
                    <a:pt x="199800" y="339750"/>
                    <a:pt x="160650" y="339525"/>
                    <a:pt x="123300" y="351675"/>
                  </a:cubicBezTo>
                  <a:cubicBezTo>
                    <a:pt x="78075" y="366300"/>
                    <a:pt x="38925" y="398475"/>
                    <a:pt x="15975" y="440100"/>
                  </a:cubicBezTo>
                  <a:cubicBezTo>
                    <a:pt x="7650" y="455175"/>
                    <a:pt x="2025" y="472500"/>
                    <a:pt x="225" y="488925"/>
                  </a:cubicBezTo>
                  <a:lnTo>
                    <a:pt x="0" y="490725"/>
                  </a:lnTo>
                  <a:lnTo>
                    <a:pt x="1125" y="492075"/>
                  </a:lnTo>
                  <a:cubicBezTo>
                    <a:pt x="5400" y="497250"/>
                    <a:pt x="9675" y="502200"/>
                    <a:pt x="13950" y="506925"/>
                  </a:cubicBezTo>
                  <a:lnTo>
                    <a:pt x="22050" y="515925"/>
                  </a:lnTo>
                  <a:lnTo>
                    <a:pt x="21600" y="503775"/>
                  </a:lnTo>
                  <a:cubicBezTo>
                    <a:pt x="21600" y="487125"/>
                    <a:pt x="26775" y="467775"/>
                    <a:pt x="36000" y="4509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0" name="Freeform: Shape 58">
              <a:extLst>
                <a:ext uri="{FF2B5EF4-FFF2-40B4-BE49-F238E27FC236}">
                  <a16:creationId xmlns:a16="http://schemas.microsoft.com/office/drawing/2014/main" id="{61819523-0DE3-4B48-A12E-5090FBBBD23A}"/>
                </a:ext>
              </a:extLst>
            </p:cNvPr>
            <p:cNvSpPr/>
            <p:nvPr/>
          </p:nvSpPr>
          <p:spPr>
            <a:xfrm>
              <a:off x="6332688" y="2175623"/>
              <a:ext cx="441225" cy="141299"/>
            </a:xfrm>
            <a:custGeom>
              <a:avLst/>
              <a:gdLst>
                <a:gd name="connsiteX0" fmla="*/ 244125 w 441225"/>
                <a:gd name="connsiteY0" fmla="*/ 56700 h 141299"/>
                <a:gd name="connsiteX1" fmla="*/ 206325 w 441225"/>
                <a:gd name="connsiteY1" fmla="*/ 57150 h 141299"/>
                <a:gd name="connsiteX2" fmla="*/ 92025 w 441225"/>
                <a:gd name="connsiteY2" fmla="*/ 69075 h 141299"/>
                <a:gd name="connsiteX3" fmla="*/ 4050 w 441225"/>
                <a:gd name="connsiteY3" fmla="*/ 129375 h 141299"/>
                <a:gd name="connsiteX4" fmla="*/ 0 w 441225"/>
                <a:gd name="connsiteY4" fmla="*/ 134325 h 141299"/>
                <a:gd name="connsiteX5" fmla="*/ 6300 w 441225"/>
                <a:gd name="connsiteY5" fmla="*/ 136350 h 141299"/>
                <a:gd name="connsiteX6" fmla="*/ 20475 w 441225"/>
                <a:gd name="connsiteY6" fmla="*/ 140625 h 141299"/>
                <a:gd name="connsiteX7" fmla="*/ 23175 w 441225"/>
                <a:gd name="connsiteY7" fmla="*/ 141300 h 141299"/>
                <a:gd name="connsiteX8" fmla="*/ 24975 w 441225"/>
                <a:gd name="connsiteY8" fmla="*/ 139275 h 141299"/>
                <a:gd name="connsiteX9" fmla="*/ 99225 w 441225"/>
                <a:gd name="connsiteY9" fmla="*/ 90225 h 141299"/>
                <a:gd name="connsiteX10" fmla="*/ 206325 w 441225"/>
                <a:gd name="connsiteY10" fmla="*/ 79425 h 141299"/>
                <a:gd name="connsiteX11" fmla="*/ 206775 w 441225"/>
                <a:gd name="connsiteY11" fmla="*/ 79425 h 141299"/>
                <a:gd name="connsiteX12" fmla="*/ 245250 w 441225"/>
                <a:gd name="connsiteY12" fmla="*/ 78975 h 141299"/>
                <a:gd name="connsiteX13" fmla="*/ 397350 w 441225"/>
                <a:gd name="connsiteY13" fmla="*/ 47475 h 141299"/>
                <a:gd name="connsiteX14" fmla="*/ 398025 w 441225"/>
                <a:gd name="connsiteY14" fmla="*/ 47250 h 141299"/>
                <a:gd name="connsiteX15" fmla="*/ 398700 w 441225"/>
                <a:gd name="connsiteY15" fmla="*/ 46575 h 141299"/>
                <a:gd name="connsiteX16" fmla="*/ 425025 w 441225"/>
                <a:gd name="connsiteY16" fmla="*/ 18900 h 141299"/>
                <a:gd name="connsiteX17" fmla="*/ 441225 w 441225"/>
                <a:gd name="connsiteY17" fmla="*/ 0 h 141299"/>
                <a:gd name="connsiteX18" fmla="*/ 419400 w 441225"/>
                <a:gd name="connsiteY18" fmla="*/ 11925 h 141299"/>
                <a:gd name="connsiteX19" fmla="*/ 244125 w 441225"/>
                <a:gd name="connsiteY19" fmla="*/ 56700 h 14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225" h="141299">
                  <a:moveTo>
                    <a:pt x="244125" y="56700"/>
                  </a:moveTo>
                  <a:cubicBezTo>
                    <a:pt x="231300" y="57150"/>
                    <a:pt x="218025" y="57150"/>
                    <a:pt x="206325" y="57150"/>
                  </a:cubicBezTo>
                  <a:cubicBezTo>
                    <a:pt x="168525" y="57150"/>
                    <a:pt x="129375" y="56925"/>
                    <a:pt x="92025" y="69075"/>
                  </a:cubicBezTo>
                  <a:cubicBezTo>
                    <a:pt x="58275" y="80100"/>
                    <a:pt x="27000" y="101475"/>
                    <a:pt x="4050" y="129375"/>
                  </a:cubicBezTo>
                  <a:lnTo>
                    <a:pt x="0" y="134325"/>
                  </a:lnTo>
                  <a:lnTo>
                    <a:pt x="6300" y="136350"/>
                  </a:lnTo>
                  <a:cubicBezTo>
                    <a:pt x="11250" y="137925"/>
                    <a:pt x="15750" y="139275"/>
                    <a:pt x="20475" y="140625"/>
                  </a:cubicBezTo>
                  <a:lnTo>
                    <a:pt x="23175" y="141300"/>
                  </a:lnTo>
                  <a:lnTo>
                    <a:pt x="24975" y="139275"/>
                  </a:lnTo>
                  <a:cubicBezTo>
                    <a:pt x="45000" y="116325"/>
                    <a:pt x="70650" y="99450"/>
                    <a:pt x="99225" y="90225"/>
                  </a:cubicBezTo>
                  <a:cubicBezTo>
                    <a:pt x="132975" y="79425"/>
                    <a:pt x="170100" y="79425"/>
                    <a:pt x="206325" y="79425"/>
                  </a:cubicBezTo>
                  <a:lnTo>
                    <a:pt x="206775" y="79425"/>
                  </a:lnTo>
                  <a:cubicBezTo>
                    <a:pt x="218025" y="79425"/>
                    <a:pt x="231975" y="79425"/>
                    <a:pt x="245250" y="78975"/>
                  </a:cubicBezTo>
                  <a:cubicBezTo>
                    <a:pt x="300600" y="77175"/>
                    <a:pt x="351900" y="66600"/>
                    <a:pt x="397350" y="47475"/>
                  </a:cubicBezTo>
                  <a:lnTo>
                    <a:pt x="398025" y="47250"/>
                  </a:lnTo>
                  <a:lnTo>
                    <a:pt x="398700" y="46575"/>
                  </a:lnTo>
                  <a:cubicBezTo>
                    <a:pt x="407925" y="37800"/>
                    <a:pt x="416700" y="28575"/>
                    <a:pt x="425025" y="18900"/>
                  </a:cubicBezTo>
                  <a:lnTo>
                    <a:pt x="441225" y="0"/>
                  </a:lnTo>
                  <a:lnTo>
                    <a:pt x="419400" y="11925"/>
                  </a:lnTo>
                  <a:cubicBezTo>
                    <a:pt x="370125" y="38925"/>
                    <a:pt x="309600" y="54450"/>
                    <a:pt x="244125" y="567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1" name="Freeform: Shape 59">
              <a:extLst>
                <a:ext uri="{FF2B5EF4-FFF2-40B4-BE49-F238E27FC236}">
                  <a16:creationId xmlns:a16="http://schemas.microsoft.com/office/drawing/2014/main" id="{8786CD0A-FE9A-4388-9D45-459BAEC41EBE}"/>
                </a:ext>
              </a:extLst>
            </p:cNvPr>
            <p:cNvSpPr/>
            <p:nvPr/>
          </p:nvSpPr>
          <p:spPr>
            <a:xfrm>
              <a:off x="6262713" y="1870972"/>
              <a:ext cx="590625" cy="417824"/>
            </a:xfrm>
            <a:custGeom>
              <a:avLst/>
              <a:gdLst>
                <a:gd name="connsiteX0" fmla="*/ 588825 w 590625"/>
                <a:gd name="connsiteY0" fmla="*/ 29250 h 417824"/>
                <a:gd name="connsiteX1" fmla="*/ 586125 w 590625"/>
                <a:gd name="connsiteY1" fmla="*/ 0 h 417824"/>
                <a:gd name="connsiteX2" fmla="*/ 580050 w 590625"/>
                <a:gd name="connsiteY2" fmla="*/ 28575 h 417824"/>
                <a:gd name="connsiteX3" fmla="*/ 574875 w 590625"/>
                <a:gd name="connsiteY3" fmla="*/ 55575 h 417824"/>
                <a:gd name="connsiteX4" fmla="*/ 564975 w 590625"/>
                <a:gd name="connsiteY4" fmla="*/ 101700 h 417824"/>
                <a:gd name="connsiteX5" fmla="*/ 448425 w 590625"/>
                <a:gd name="connsiteY5" fmla="*/ 245475 h 417824"/>
                <a:gd name="connsiteX6" fmla="*/ 264825 w 590625"/>
                <a:gd name="connsiteY6" fmla="*/ 294975 h 417824"/>
                <a:gd name="connsiteX7" fmla="*/ 227700 w 590625"/>
                <a:gd name="connsiteY7" fmla="*/ 295425 h 417824"/>
                <a:gd name="connsiteX8" fmla="*/ 227250 w 590625"/>
                <a:gd name="connsiteY8" fmla="*/ 295425 h 417824"/>
                <a:gd name="connsiteX9" fmla="*/ 112950 w 590625"/>
                <a:gd name="connsiteY9" fmla="*/ 307350 h 417824"/>
                <a:gd name="connsiteX10" fmla="*/ 5625 w 590625"/>
                <a:gd name="connsiteY10" fmla="*/ 395775 h 417824"/>
                <a:gd name="connsiteX11" fmla="*/ 1800 w 590625"/>
                <a:gd name="connsiteY11" fmla="*/ 403200 h 417824"/>
                <a:gd name="connsiteX12" fmla="*/ 0 w 590625"/>
                <a:gd name="connsiteY12" fmla="*/ 407025 h 417824"/>
                <a:gd name="connsiteX13" fmla="*/ 3600 w 590625"/>
                <a:gd name="connsiteY13" fmla="*/ 409050 h 417824"/>
                <a:gd name="connsiteX14" fmla="*/ 15525 w 590625"/>
                <a:gd name="connsiteY14" fmla="*/ 415575 h 417824"/>
                <a:gd name="connsiteX15" fmla="*/ 19575 w 590625"/>
                <a:gd name="connsiteY15" fmla="*/ 417825 h 417824"/>
                <a:gd name="connsiteX16" fmla="*/ 21600 w 590625"/>
                <a:gd name="connsiteY16" fmla="*/ 413550 h 417824"/>
                <a:gd name="connsiteX17" fmla="*/ 25200 w 590625"/>
                <a:gd name="connsiteY17" fmla="*/ 406575 h 417824"/>
                <a:gd name="connsiteX18" fmla="*/ 119700 w 590625"/>
                <a:gd name="connsiteY18" fmla="*/ 328500 h 417824"/>
                <a:gd name="connsiteX19" fmla="*/ 227025 w 590625"/>
                <a:gd name="connsiteY19" fmla="*/ 317700 h 417824"/>
                <a:gd name="connsiteX20" fmla="*/ 227475 w 590625"/>
                <a:gd name="connsiteY20" fmla="*/ 317700 h 417824"/>
                <a:gd name="connsiteX21" fmla="*/ 265500 w 590625"/>
                <a:gd name="connsiteY21" fmla="*/ 317250 h 417824"/>
                <a:gd name="connsiteX22" fmla="*/ 459900 w 590625"/>
                <a:gd name="connsiteY22" fmla="*/ 264600 h 417824"/>
                <a:gd name="connsiteX23" fmla="*/ 586350 w 590625"/>
                <a:gd name="connsiteY23" fmla="*/ 107775 h 417824"/>
                <a:gd name="connsiteX24" fmla="*/ 589275 w 590625"/>
                <a:gd name="connsiteY24" fmla="*/ 97200 h 417824"/>
                <a:gd name="connsiteX25" fmla="*/ 589500 w 590625"/>
                <a:gd name="connsiteY25" fmla="*/ 96525 h 417824"/>
                <a:gd name="connsiteX26" fmla="*/ 590625 w 590625"/>
                <a:gd name="connsiteY26" fmla="*/ 65925 h 417824"/>
                <a:gd name="connsiteX27" fmla="*/ 588825 w 590625"/>
                <a:gd name="connsiteY27" fmla="*/ 29250 h 41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0625" h="417824">
                  <a:moveTo>
                    <a:pt x="588825" y="29250"/>
                  </a:moveTo>
                  <a:lnTo>
                    <a:pt x="586125" y="0"/>
                  </a:lnTo>
                  <a:lnTo>
                    <a:pt x="580050" y="28575"/>
                  </a:lnTo>
                  <a:cubicBezTo>
                    <a:pt x="578250" y="37350"/>
                    <a:pt x="576450" y="46350"/>
                    <a:pt x="574875" y="55575"/>
                  </a:cubicBezTo>
                  <a:cubicBezTo>
                    <a:pt x="572175" y="70875"/>
                    <a:pt x="569250" y="86625"/>
                    <a:pt x="564975" y="101700"/>
                  </a:cubicBezTo>
                  <a:cubicBezTo>
                    <a:pt x="548325" y="159075"/>
                    <a:pt x="505800" y="211500"/>
                    <a:pt x="448425" y="245475"/>
                  </a:cubicBezTo>
                  <a:cubicBezTo>
                    <a:pt x="397800" y="275625"/>
                    <a:pt x="334350" y="292725"/>
                    <a:pt x="264825" y="294975"/>
                  </a:cubicBezTo>
                  <a:cubicBezTo>
                    <a:pt x="252450" y="295425"/>
                    <a:pt x="239850" y="295425"/>
                    <a:pt x="227700" y="295425"/>
                  </a:cubicBezTo>
                  <a:lnTo>
                    <a:pt x="227250" y="295425"/>
                  </a:lnTo>
                  <a:cubicBezTo>
                    <a:pt x="189450" y="295425"/>
                    <a:pt x="150300" y="295200"/>
                    <a:pt x="112950" y="307350"/>
                  </a:cubicBezTo>
                  <a:cubicBezTo>
                    <a:pt x="67725" y="321975"/>
                    <a:pt x="28575" y="354150"/>
                    <a:pt x="5625" y="395775"/>
                  </a:cubicBezTo>
                  <a:cubicBezTo>
                    <a:pt x="4275" y="398025"/>
                    <a:pt x="3150" y="400725"/>
                    <a:pt x="1800" y="403200"/>
                  </a:cubicBezTo>
                  <a:lnTo>
                    <a:pt x="0" y="407025"/>
                  </a:lnTo>
                  <a:lnTo>
                    <a:pt x="3600" y="409050"/>
                  </a:lnTo>
                  <a:cubicBezTo>
                    <a:pt x="7650" y="411300"/>
                    <a:pt x="11700" y="413550"/>
                    <a:pt x="15525" y="415575"/>
                  </a:cubicBezTo>
                  <a:lnTo>
                    <a:pt x="19575" y="417825"/>
                  </a:lnTo>
                  <a:lnTo>
                    <a:pt x="21600" y="413550"/>
                  </a:lnTo>
                  <a:cubicBezTo>
                    <a:pt x="22725" y="411075"/>
                    <a:pt x="23850" y="408825"/>
                    <a:pt x="25200" y="406575"/>
                  </a:cubicBezTo>
                  <a:cubicBezTo>
                    <a:pt x="45450" y="369900"/>
                    <a:pt x="79875" y="341550"/>
                    <a:pt x="119700" y="328500"/>
                  </a:cubicBezTo>
                  <a:cubicBezTo>
                    <a:pt x="153675" y="317475"/>
                    <a:pt x="191025" y="317700"/>
                    <a:pt x="227025" y="317700"/>
                  </a:cubicBezTo>
                  <a:lnTo>
                    <a:pt x="227475" y="317700"/>
                  </a:lnTo>
                  <a:cubicBezTo>
                    <a:pt x="239850" y="317700"/>
                    <a:pt x="252900" y="317700"/>
                    <a:pt x="265500" y="317250"/>
                  </a:cubicBezTo>
                  <a:cubicBezTo>
                    <a:pt x="338850" y="314775"/>
                    <a:pt x="405900" y="296550"/>
                    <a:pt x="459900" y="264600"/>
                  </a:cubicBezTo>
                  <a:cubicBezTo>
                    <a:pt x="522000" y="227700"/>
                    <a:pt x="568125" y="170550"/>
                    <a:pt x="586350" y="107775"/>
                  </a:cubicBezTo>
                  <a:cubicBezTo>
                    <a:pt x="587250" y="104625"/>
                    <a:pt x="588150" y="101025"/>
                    <a:pt x="589275" y="97200"/>
                  </a:cubicBezTo>
                  <a:lnTo>
                    <a:pt x="589500" y="96525"/>
                  </a:lnTo>
                  <a:cubicBezTo>
                    <a:pt x="590175" y="86400"/>
                    <a:pt x="590625" y="76050"/>
                    <a:pt x="590625" y="65925"/>
                  </a:cubicBezTo>
                  <a:cubicBezTo>
                    <a:pt x="590625" y="54000"/>
                    <a:pt x="589950" y="41625"/>
                    <a:pt x="588825" y="292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2" name="Freeform: Shape 60">
              <a:extLst>
                <a:ext uri="{FF2B5EF4-FFF2-40B4-BE49-F238E27FC236}">
                  <a16:creationId xmlns:a16="http://schemas.microsoft.com/office/drawing/2014/main" id="{87081EE3-C20B-4095-AA09-E1074D2167BA}"/>
                </a:ext>
              </a:extLst>
            </p:cNvPr>
            <p:cNvSpPr/>
            <p:nvPr/>
          </p:nvSpPr>
          <p:spPr>
            <a:xfrm>
              <a:off x="6431013" y="2298862"/>
              <a:ext cx="186074" cy="31785"/>
            </a:xfrm>
            <a:custGeom>
              <a:avLst/>
              <a:gdLst>
                <a:gd name="connsiteX0" fmla="*/ 42975 w 186074"/>
                <a:gd name="connsiteY0" fmla="*/ 11761 h 31785"/>
                <a:gd name="connsiteX1" fmla="*/ 15525 w 186074"/>
                <a:gd name="connsiteY1" fmla="*/ 23236 h 31785"/>
                <a:gd name="connsiteX2" fmla="*/ 0 w 186074"/>
                <a:gd name="connsiteY2" fmla="*/ 31111 h 31785"/>
                <a:gd name="connsiteX3" fmla="*/ 17325 w 186074"/>
                <a:gd name="connsiteY3" fmla="*/ 31561 h 31785"/>
                <a:gd name="connsiteX4" fmla="*/ 28575 w 186074"/>
                <a:gd name="connsiteY4" fmla="*/ 31786 h 31785"/>
                <a:gd name="connsiteX5" fmla="*/ 56700 w 186074"/>
                <a:gd name="connsiteY5" fmla="*/ 30886 h 31785"/>
                <a:gd name="connsiteX6" fmla="*/ 57600 w 186074"/>
                <a:gd name="connsiteY6" fmla="*/ 30661 h 31785"/>
                <a:gd name="connsiteX7" fmla="*/ 112275 w 186074"/>
                <a:gd name="connsiteY7" fmla="*/ 22786 h 31785"/>
                <a:gd name="connsiteX8" fmla="*/ 112950 w 186074"/>
                <a:gd name="connsiteY8" fmla="*/ 22786 h 31785"/>
                <a:gd name="connsiteX9" fmla="*/ 162225 w 186074"/>
                <a:gd name="connsiteY9" fmla="*/ 8611 h 31785"/>
                <a:gd name="connsiteX10" fmla="*/ 186075 w 186074"/>
                <a:gd name="connsiteY10" fmla="*/ 61 h 31785"/>
                <a:gd name="connsiteX11" fmla="*/ 157275 w 186074"/>
                <a:gd name="connsiteY11" fmla="*/ 61 h 31785"/>
                <a:gd name="connsiteX12" fmla="*/ 42975 w 186074"/>
                <a:gd name="connsiteY12" fmla="*/ 11761 h 31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074" h="31785">
                  <a:moveTo>
                    <a:pt x="42975" y="11761"/>
                  </a:moveTo>
                  <a:cubicBezTo>
                    <a:pt x="33750" y="14686"/>
                    <a:pt x="24525" y="18511"/>
                    <a:pt x="15525" y="23236"/>
                  </a:cubicBezTo>
                  <a:lnTo>
                    <a:pt x="0" y="31111"/>
                  </a:lnTo>
                  <a:lnTo>
                    <a:pt x="17325" y="31561"/>
                  </a:lnTo>
                  <a:cubicBezTo>
                    <a:pt x="21375" y="31786"/>
                    <a:pt x="24975" y="31786"/>
                    <a:pt x="28575" y="31786"/>
                  </a:cubicBezTo>
                  <a:cubicBezTo>
                    <a:pt x="37800" y="31786"/>
                    <a:pt x="47250" y="31336"/>
                    <a:pt x="56700" y="30886"/>
                  </a:cubicBezTo>
                  <a:lnTo>
                    <a:pt x="57600" y="30661"/>
                  </a:lnTo>
                  <a:cubicBezTo>
                    <a:pt x="73350" y="26386"/>
                    <a:pt x="90675" y="23911"/>
                    <a:pt x="112275" y="22786"/>
                  </a:cubicBezTo>
                  <a:lnTo>
                    <a:pt x="112950" y="22786"/>
                  </a:lnTo>
                  <a:cubicBezTo>
                    <a:pt x="129600" y="19186"/>
                    <a:pt x="146250" y="14461"/>
                    <a:pt x="162225" y="8611"/>
                  </a:cubicBezTo>
                  <a:lnTo>
                    <a:pt x="186075" y="61"/>
                  </a:lnTo>
                  <a:lnTo>
                    <a:pt x="157275" y="61"/>
                  </a:lnTo>
                  <a:cubicBezTo>
                    <a:pt x="119475" y="-164"/>
                    <a:pt x="80325" y="-389"/>
                    <a:pt x="42975" y="11761"/>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133" name="Graphic 284">
            <a:extLst>
              <a:ext uri="{FF2B5EF4-FFF2-40B4-BE49-F238E27FC236}">
                <a16:creationId xmlns:a16="http://schemas.microsoft.com/office/drawing/2014/main" id="{9F49F966-A9A9-450A-A9B1-60D254E76D61}"/>
              </a:ext>
            </a:extLst>
          </p:cNvPr>
          <p:cNvGrpSpPr>
            <a:grpSpLocks noChangeAspect="1"/>
          </p:cNvGrpSpPr>
          <p:nvPr userDrawn="1"/>
        </p:nvGrpSpPr>
        <p:grpSpPr>
          <a:xfrm>
            <a:off x="7703592" y="1824160"/>
            <a:ext cx="790562" cy="790574"/>
            <a:chOff x="7392565" y="1543148"/>
            <a:chExt cx="787500" cy="787500"/>
          </a:xfrm>
          <a:solidFill>
            <a:srgbClr val="0000A4"/>
          </a:solidFill>
        </p:grpSpPr>
        <p:sp>
          <p:nvSpPr>
            <p:cNvPr id="134" name="Freeform: Shape 193">
              <a:extLst>
                <a:ext uri="{FF2B5EF4-FFF2-40B4-BE49-F238E27FC236}">
                  <a16:creationId xmlns:a16="http://schemas.microsoft.com/office/drawing/2014/main" id="{9DD2B7DA-4DEC-4C46-8EF6-4BFA918D3708}"/>
                </a:ext>
              </a:extLst>
            </p:cNvPr>
            <p:cNvSpPr/>
            <p:nvPr/>
          </p:nvSpPr>
          <p:spPr>
            <a:xfrm>
              <a:off x="7423840" y="1574197"/>
              <a:ext cx="724950" cy="725175"/>
            </a:xfrm>
            <a:custGeom>
              <a:avLst/>
              <a:gdLst>
                <a:gd name="connsiteX0" fmla="*/ 714375 w 724950"/>
                <a:gd name="connsiteY0" fmla="*/ 351900 h 725175"/>
                <a:gd name="connsiteX1" fmla="*/ 703575 w 724950"/>
                <a:gd name="connsiteY1" fmla="*/ 362700 h 725175"/>
                <a:gd name="connsiteX2" fmla="*/ 362475 w 724950"/>
                <a:gd name="connsiteY2" fmla="*/ 703800 h 725175"/>
                <a:gd name="connsiteX3" fmla="*/ 21375 w 724950"/>
                <a:gd name="connsiteY3" fmla="*/ 362700 h 725175"/>
                <a:gd name="connsiteX4" fmla="*/ 362475 w 724950"/>
                <a:gd name="connsiteY4" fmla="*/ 21600 h 725175"/>
                <a:gd name="connsiteX5" fmla="*/ 373275 w 724950"/>
                <a:gd name="connsiteY5" fmla="*/ 10800 h 725175"/>
                <a:gd name="connsiteX6" fmla="*/ 362475 w 724950"/>
                <a:gd name="connsiteY6" fmla="*/ 0 h 725175"/>
                <a:gd name="connsiteX7" fmla="*/ 0 w 724950"/>
                <a:gd name="connsiteY7" fmla="*/ 362475 h 725175"/>
                <a:gd name="connsiteX8" fmla="*/ 362475 w 724950"/>
                <a:gd name="connsiteY8" fmla="*/ 725175 h 725175"/>
                <a:gd name="connsiteX9" fmla="*/ 724950 w 724950"/>
                <a:gd name="connsiteY9" fmla="*/ 362700 h 725175"/>
                <a:gd name="connsiteX10" fmla="*/ 714375 w 724950"/>
                <a:gd name="connsiteY10" fmla="*/ 351900 h 72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950" h="725175">
                  <a:moveTo>
                    <a:pt x="714375" y="351900"/>
                  </a:moveTo>
                  <a:cubicBezTo>
                    <a:pt x="708525" y="351900"/>
                    <a:pt x="703575" y="356625"/>
                    <a:pt x="703575" y="362700"/>
                  </a:cubicBezTo>
                  <a:cubicBezTo>
                    <a:pt x="703575" y="550800"/>
                    <a:pt x="550575" y="703800"/>
                    <a:pt x="362475" y="703800"/>
                  </a:cubicBezTo>
                  <a:cubicBezTo>
                    <a:pt x="174375" y="703800"/>
                    <a:pt x="21375" y="550800"/>
                    <a:pt x="21375" y="362700"/>
                  </a:cubicBezTo>
                  <a:cubicBezTo>
                    <a:pt x="21375" y="174600"/>
                    <a:pt x="174375" y="21600"/>
                    <a:pt x="362475" y="21600"/>
                  </a:cubicBezTo>
                  <a:cubicBezTo>
                    <a:pt x="368325" y="21600"/>
                    <a:pt x="373275" y="16875"/>
                    <a:pt x="373275" y="10800"/>
                  </a:cubicBezTo>
                  <a:cubicBezTo>
                    <a:pt x="373275" y="4950"/>
                    <a:pt x="368550" y="0"/>
                    <a:pt x="362475" y="0"/>
                  </a:cubicBezTo>
                  <a:cubicBezTo>
                    <a:pt x="162675" y="0"/>
                    <a:pt x="0" y="162675"/>
                    <a:pt x="0" y="362475"/>
                  </a:cubicBezTo>
                  <a:cubicBezTo>
                    <a:pt x="0" y="562275"/>
                    <a:pt x="162675" y="725175"/>
                    <a:pt x="362475" y="725175"/>
                  </a:cubicBezTo>
                  <a:cubicBezTo>
                    <a:pt x="562275" y="725175"/>
                    <a:pt x="724950" y="562500"/>
                    <a:pt x="724950" y="362700"/>
                  </a:cubicBezTo>
                  <a:cubicBezTo>
                    <a:pt x="724950" y="356850"/>
                    <a:pt x="720225" y="351900"/>
                    <a:pt x="714375" y="3519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5" name="Freeform: Shape 194">
              <a:extLst>
                <a:ext uri="{FF2B5EF4-FFF2-40B4-BE49-F238E27FC236}">
                  <a16:creationId xmlns:a16="http://schemas.microsoft.com/office/drawing/2014/main" id="{3F826B6C-E4A5-417C-A39A-8738F844049A}"/>
                </a:ext>
              </a:extLst>
            </p:cNvPr>
            <p:cNvSpPr/>
            <p:nvPr/>
          </p:nvSpPr>
          <p:spPr>
            <a:xfrm>
              <a:off x="7454890" y="1605473"/>
              <a:ext cx="662849" cy="662849"/>
            </a:xfrm>
            <a:custGeom>
              <a:avLst/>
              <a:gdLst>
                <a:gd name="connsiteX0" fmla="*/ 0 w 662849"/>
                <a:gd name="connsiteY0" fmla="*/ 331425 h 662849"/>
                <a:gd name="connsiteX1" fmla="*/ 331425 w 662849"/>
                <a:gd name="connsiteY1" fmla="*/ 662850 h 662849"/>
                <a:gd name="connsiteX2" fmla="*/ 662850 w 662849"/>
                <a:gd name="connsiteY2" fmla="*/ 331425 h 662849"/>
                <a:gd name="connsiteX3" fmla="*/ 331425 w 662849"/>
                <a:gd name="connsiteY3" fmla="*/ 0 h 662849"/>
                <a:gd name="connsiteX4" fmla="*/ 0 w 662849"/>
                <a:gd name="connsiteY4" fmla="*/ 331425 h 662849"/>
                <a:gd name="connsiteX5" fmla="*/ 331425 w 662849"/>
                <a:gd name="connsiteY5" fmla="*/ 641250 h 662849"/>
                <a:gd name="connsiteX6" fmla="*/ 21600 w 662849"/>
                <a:gd name="connsiteY6" fmla="*/ 331425 h 662849"/>
                <a:gd name="connsiteX7" fmla="*/ 331425 w 662849"/>
                <a:gd name="connsiteY7" fmla="*/ 21600 h 662849"/>
                <a:gd name="connsiteX8" fmla="*/ 641250 w 662849"/>
                <a:gd name="connsiteY8" fmla="*/ 331425 h 662849"/>
                <a:gd name="connsiteX9" fmla="*/ 331425 w 662849"/>
                <a:gd name="connsiteY9" fmla="*/ 641250 h 66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2849" h="662849">
                  <a:moveTo>
                    <a:pt x="0" y="331425"/>
                  </a:moveTo>
                  <a:cubicBezTo>
                    <a:pt x="0" y="514125"/>
                    <a:pt x="148725" y="662850"/>
                    <a:pt x="331425" y="662850"/>
                  </a:cubicBezTo>
                  <a:cubicBezTo>
                    <a:pt x="514125" y="662850"/>
                    <a:pt x="662850" y="514125"/>
                    <a:pt x="662850" y="331425"/>
                  </a:cubicBezTo>
                  <a:cubicBezTo>
                    <a:pt x="662850" y="148725"/>
                    <a:pt x="514125" y="0"/>
                    <a:pt x="331425" y="0"/>
                  </a:cubicBezTo>
                  <a:cubicBezTo>
                    <a:pt x="148725" y="0"/>
                    <a:pt x="0" y="148725"/>
                    <a:pt x="0" y="331425"/>
                  </a:cubicBezTo>
                  <a:close/>
                  <a:moveTo>
                    <a:pt x="331425" y="641250"/>
                  </a:moveTo>
                  <a:cubicBezTo>
                    <a:pt x="160425" y="641250"/>
                    <a:pt x="21600" y="502425"/>
                    <a:pt x="21600" y="331425"/>
                  </a:cubicBezTo>
                  <a:cubicBezTo>
                    <a:pt x="21600" y="160425"/>
                    <a:pt x="160425" y="21600"/>
                    <a:pt x="331425" y="21600"/>
                  </a:cubicBezTo>
                  <a:cubicBezTo>
                    <a:pt x="502425" y="21600"/>
                    <a:pt x="641250" y="160425"/>
                    <a:pt x="641250" y="331425"/>
                  </a:cubicBezTo>
                  <a:cubicBezTo>
                    <a:pt x="641250" y="502425"/>
                    <a:pt x="502425" y="641250"/>
                    <a:pt x="331425" y="6412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6" name="Freeform: Shape 195">
              <a:extLst>
                <a:ext uri="{FF2B5EF4-FFF2-40B4-BE49-F238E27FC236}">
                  <a16:creationId xmlns:a16="http://schemas.microsoft.com/office/drawing/2014/main" id="{10617E85-73EB-4A3E-BF55-29DD7B5D26A5}"/>
                </a:ext>
              </a:extLst>
            </p:cNvPr>
            <p:cNvSpPr/>
            <p:nvPr/>
          </p:nvSpPr>
          <p:spPr>
            <a:xfrm>
              <a:off x="7485940" y="1926097"/>
              <a:ext cx="310949" cy="310949"/>
            </a:xfrm>
            <a:custGeom>
              <a:avLst/>
              <a:gdLst>
                <a:gd name="connsiteX0" fmla="*/ 300375 w 310949"/>
                <a:gd name="connsiteY0" fmla="*/ 289575 h 310949"/>
                <a:gd name="connsiteX1" fmla="*/ 21600 w 310949"/>
                <a:gd name="connsiteY1" fmla="*/ 10800 h 310949"/>
                <a:gd name="connsiteX2" fmla="*/ 10800 w 310949"/>
                <a:gd name="connsiteY2" fmla="*/ 0 h 310949"/>
                <a:gd name="connsiteX3" fmla="*/ 0 w 310949"/>
                <a:gd name="connsiteY3" fmla="*/ 10800 h 310949"/>
                <a:gd name="connsiteX4" fmla="*/ 300150 w 310949"/>
                <a:gd name="connsiteY4" fmla="*/ 310950 h 310949"/>
                <a:gd name="connsiteX5" fmla="*/ 310950 w 310949"/>
                <a:gd name="connsiteY5" fmla="*/ 300150 h 310949"/>
                <a:gd name="connsiteX6" fmla="*/ 300375 w 310949"/>
                <a:gd name="connsiteY6" fmla="*/ 289575 h 31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949" h="310949">
                  <a:moveTo>
                    <a:pt x="300375" y="289575"/>
                  </a:moveTo>
                  <a:cubicBezTo>
                    <a:pt x="146700" y="289575"/>
                    <a:pt x="21600" y="164475"/>
                    <a:pt x="21600" y="10800"/>
                  </a:cubicBezTo>
                  <a:cubicBezTo>
                    <a:pt x="21600" y="4950"/>
                    <a:pt x="16875" y="0"/>
                    <a:pt x="10800" y="0"/>
                  </a:cubicBezTo>
                  <a:cubicBezTo>
                    <a:pt x="4725" y="0"/>
                    <a:pt x="0" y="4725"/>
                    <a:pt x="0" y="10800"/>
                  </a:cubicBezTo>
                  <a:cubicBezTo>
                    <a:pt x="0" y="176175"/>
                    <a:pt x="134550" y="310950"/>
                    <a:pt x="300150" y="310950"/>
                  </a:cubicBezTo>
                  <a:cubicBezTo>
                    <a:pt x="306000" y="310950"/>
                    <a:pt x="310950" y="306225"/>
                    <a:pt x="310950" y="300150"/>
                  </a:cubicBezTo>
                  <a:cubicBezTo>
                    <a:pt x="310950" y="294075"/>
                    <a:pt x="306225" y="289575"/>
                    <a:pt x="300375" y="2895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7" name="Freeform: Shape 196">
              <a:extLst>
                <a:ext uri="{FF2B5EF4-FFF2-40B4-BE49-F238E27FC236}">
                  <a16:creationId xmlns:a16="http://schemas.microsoft.com/office/drawing/2014/main" id="{81ECC80F-7BEC-43E6-8187-9F0121BAEC4D}"/>
                </a:ext>
              </a:extLst>
            </p:cNvPr>
            <p:cNvSpPr/>
            <p:nvPr/>
          </p:nvSpPr>
          <p:spPr>
            <a:xfrm>
              <a:off x="7775514" y="1636747"/>
              <a:ext cx="311175" cy="311174"/>
            </a:xfrm>
            <a:custGeom>
              <a:avLst/>
              <a:gdLst>
                <a:gd name="connsiteX0" fmla="*/ 10800 w 311175"/>
                <a:gd name="connsiteY0" fmla="*/ 0 h 311174"/>
                <a:gd name="connsiteX1" fmla="*/ 0 w 311175"/>
                <a:gd name="connsiteY1" fmla="*/ 10800 h 311174"/>
                <a:gd name="connsiteX2" fmla="*/ 10800 w 311175"/>
                <a:gd name="connsiteY2" fmla="*/ 21600 h 311174"/>
                <a:gd name="connsiteX3" fmla="*/ 289575 w 311175"/>
                <a:gd name="connsiteY3" fmla="*/ 300375 h 311174"/>
                <a:gd name="connsiteX4" fmla="*/ 300375 w 311175"/>
                <a:gd name="connsiteY4" fmla="*/ 311175 h 311174"/>
                <a:gd name="connsiteX5" fmla="*/ 311175 w 311175"/>
                <a:gd name="connsiteY5" fmla="*/ 300375 h 311174"/>
                <a:gd name="connsiteX6" fmla="*/ 10800 w 311175"/>
                <a:gd name="connsiteY6" fmla="*/ 0 h 3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75" h="311174">
                  <a:moveTo>
                    <a:pt x="10800" y="0"/>
                  </a:moveTo>
                  <a:cubicBezTo>
                    <a:pt x="4950" y="0"/>
                    <a:pt x="0" y="4725"/>
                    <a:pt x="0" y="10800"/>
                  </a:cubicBezTo>
                  <a:cubicBezTo>
                    <a:pt x="0" y="16875"/>
                    <a:pt x="4725" y="21600"/>
                    <a:pt x="10800" y="21600"/>
                  </a:cubicBezTo>
                  <a:cubicBezTo>
                    <a:pt x="164475" y="21600"/>
                    <a:pt x="289575" y="146700"/>
                    <a:pt x="289575" y="300375"/>
                  </a:cubicBezTo>
                  <a:cubicBezTo>
                    <a:pt x="289575" y="306225"/>
                    <a:pt x="294300" y="311175"/>
                    <a:pt x="300375" y="311175"/>
                  </a:cubicBezTo>
                  <a:cubicBezTo>
                    <a:pt x="306450" y="311175"/>
                    <a:pt x="311175" y="306450"/>
                    <a:pt x="311175" y="300375"/>
                  </a:cubicBezTo>
                  <a:cubicBezTo>
                    <a:pt x="310950" y="134775"/>
                    <a:pt x="176175" y="0"/>
                    <a:pt x="1080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8" name="Freeform: Shape 197">
              <a:extLst>
                <a:ext uri="{FF2B5EF4-FFF2-40B4-BE49-F238E27FC236}">
                  <a16:creationId xmlns:a16="http://schemas.microsoft.com/office/drawing/2014/main" id="{779F91A8-A4E6-455B-8955-C7FC89EF97A2}"/>
                </a:ext>
              </a:extLst>
            </p:cNvPr>
            <p:cNvSpPr/>
            <p:nvPr/>
          </p:nvSpPr>
          <p:spPr>
            <a:xfrm>
              <a:off x="7517440" y="1668023"/>
              <a:ext cx="537750" cy="537750"/>
            </a:xfrm>
            <a:custGeom>
              <a:avLst/>
              <a:gdLst>
                <a:gd name="connsiteX0" fmla="*/ 268875 w 537750"/>
                <a:gd name="connsiteY0" fmla="*/ 0 h 537750"/>
                <a:gd name="connsiteX1" fmla="*/ 0 w 537750"/>
                <a:gd name="connsiteY1" fmla="*/ 268875 h 537750"/>
                <a:gd name="connsiteX2" fmla="*/ 268875 w 537750"/>
                <a:gd name="connsiteY2" fmla="*/ 537750 h 537750"/>
                <a:gd name="connsiteX3" fmla="*/ 537750 w 537750"/>
                <a:gd name="connsiteY3" fmla="*/ 268875 h 537750"/>
                <a:gd name="connsiteX4" fmla="*/ 268875 w 537750"/>
                <a:gd name="connsiteY4" fmla="*/ 0 h 537750"/>
                <a:gd name="connsiteX5" fmla="*/ 268875 w 537750"/>
                <a:gd name="connsiteY5" fmla="*/ 516375 h 537750"/>
                <a:gd name="connsiteX6" fmla="*/ 21375 w 537750"/>
                <a:gd name="connsiteY6" fmla="*/ 268875 h 537750"/>
                <a:gd name="connsiteX7" fmla="*/ 268875 w 537750"/>
                <a:gd name="connsiteY7" fmla="*/ 21375 h 537750"/>
                <a:gd name="connsiteX8" fmla="*/ 516375 w 537750"/>
                <a:gd name="connsiteY8" fmla="*/ 268875 h 537750"/>
                <a:gd name="connsiteX9" fmla="*/ 268875 w 537750"/>
                <a:gd name="connsiteY9" fmla="*/ 516375 h 53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50" h="537750">
                  <a:moveTo>
                    <a:pt x="268875" y="0"/>
                  </a:moveTo>
                  <a:cubicBezTo>
                    <a:pt x="120600" y="0"/>
                    <a:pt x="0" y="120600"/>
                    <a:pt x="0" y="268875"/>
                  </a:cubicBezTo>
                  <a:cubicBezTo>
                    <a:pt x="0" y="417150"/>
                    <a:pt x="120600" y="537750"/>
                    <a:pt x="268875" y="537750"/>
                  </a:cubicBezTo>
                  <a:cubicBezTo>
                    <a:pt x="417150" y="537750"/>
                    <a:pt x="537750" y="417150"/>
                    <a:pt x="537750" y="268875"/>
                  </a:cubicBezTo>
                  <a:cubicBezTo>
                    <a:pt x="537750" y="120600"/>
                    <a:pt x="417150" y="0"/>
                    <a:pt x="268875" y="0"/>
                  </a:cubicBezTo>
                  <a:close/>
                  <a:moveTo>
                    <a:pt x="268875" y="516375"/>
                  </a:moveTo>
                  <a:cubicBezTo>
                    <a:pt x="132300" y="516375"/>
                    <a:pt x="21375" y="405450"/>
                    <a:pt x="21375" y="268875"/>
                  </a:cubicBezTo>
                  <a:cubicBezTo>
                    <a:pt x="21375" y="132300"/>
                    <a:pt x="132300" y="21375"/>
                    <a:pt x="268875" y="21375"/>
                  </a:cubicBezTo>
                  <a:cubicBezTo>
                    <a:pt x="405450" y="21375"/>
                    <a:pt x="516375" y="132300"/>
                    <a:pt x="516375" y="268875"/>
                  </a:cubicBezTo>
                  <a:cubicBezTo>
                    <a:pt x="516375" y="405450"/>
                    <a:pt x="405450" y="516375"/>
                    <a:pt x="268875" y="5163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39" name="Freeform: Shape 198">
              <a:extLst>
                <a:ext uri="{FF2B5EF4-FFF2-40B4-BE49-F238E27FC236}">
                  <a16:creationId xmlns:a16="http://schemas.microsoft.com/office/drawing/2014/main" id="{261B8A4A-A84C-4144-A846-DA3F2DDB6997}"/>
                </a:ext>
              </a:extLst>
            </p:cNvPr>
            <p:cNvSpPr/>
            <p:nvPr/>
          </p:nvSpPr>
          <p:spPr>
            <a:xfrm>
              <a:off x="7548715" y="1699298"/>
              <a:ext cx="475200" cy="475200"/>
            </a:xfrm>
            <a:custGeom>
              <a:avLst/>
              <a:gdLst>
                <a:gd name="connsiteX0" fmla="*/ 237600 w 475200"/>
                <a:gd name="connsiteY0" fmla="*/ 0 h 475200"/>
                <a:gd name="connsiteX1" fmla="*/ 0 w 475200"/>
                <a:gd name="connsiteY1" fmla="*/ 237600 h 475200"/>
                <a:gd name="connsiteX2" fmla="*/ 237600 w 475200"/>
                <a:gd name="connsiteY2" fmla="*/ 475200 h 475200"/>
                <a:gd name="connsiteX3" fmla="*/ 475200 w 475200"/>
                <a:gd name="connsiteY3" fmla="*/ 237600 h 475200"/>
                <a:gd name="connsiteX4" fmla="*/ 237600 w 475200"/>
                <a:gd name="connsiteY4" fmla="*/ 0 h 475200"/>
                <a:gd name="connsiteX5" fmla="*/ 237600 w 475200"/>
                <a:gd name="connsiteY5" fmla="*/ 453825 h 475200"/>
                <a:gd name="connsiteX6" fmla="*/ 21375 w 475200"/>
                <a:gd name="connsiteY6" fmla="*/ 237600 h 475200"/>
                <a:gd name="connsiteX7" fmla="*/ 237600 w 475200"/>
                <a:gd name="connsiteY7" fmla="*/ 21375 h 475200"/>
                <a:gd name="connsiteX8" fmla="*/ 453825 w 475200"/>
                <a:gd name="connsiteY8" fmla="*/ 237600 h 475200"/>
                <a:gd name="connsiteX9" fmla="*/ 237600 w 475200"/>
                <a:gd name="connsiteY9" fmla="*/ 453825 h 4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5200" h="475200">
                  <a:moveTo>
                    <a:pt x="237600" y="0"/>
                  </a:moveTo>
                  <a:cubicBezTo>
                    <a:pt x="106650" y="0"/>
                    <a:pt x="0" y="106650"/>
                    <a:pt x="0" y="237600"/>
                  </a:cubicBezTo>
                  <a:cubicBezTo>
                    <a:pt x="0" y="368550"/>
                    <a:pt x="106650" y="475200"/>
                    <a:pt x="237600" y="475200"/>
                  </a:cubicBezTo>
                  <a:cubicBezTo>
                    <a:pt x="368550" y="475200"/>
                    <a:pt x="475200" y="368550"/>
                    <a:pt x="475200" y="237600"/>
                  </a:cubicBezTo>
                  <a:cubicBezTo>
                    <a:pt x="475200" y="106650"/>
                    <a:pt x="368550" y="0"/>
                    <a:pt x="237600" y="0"/>
                  </a:cubicBezTo>
                  <a:close/>
                  <a:moveTo>
                    <a:pt x="237600" y="453825"/>
                  </a:moveTo>
                  <a:cubicBezTo>
                    <a:pt x="118350" y="453825"/>
                    <a:pt x="21375" y="356850"/>
                    <a:pt x="21375" y="237600"/>
                  </a:cubicBezTo>
                  <a:cubicBezTo>
                    <a:pt x="21375" y="118350"/>
                    <a:pt x="118350" y="21375"/>
                    <a:pt x="237600" y="21375"/>
                  </a:cubicBezTo>
                  <a:cubicBezTo>
                    <a:pt x="356850" y="21375"/>
                    <a:pt x="453825" y="118350"/>
                    <a:pt x="453825" y="237600"/>
                  </a:cubicBezTo>
                  <a:cubicBezTo>
                    <a:pt x="453825" y="356850"/>
                    <a:pt x="356850" y="453825"/>
                    <a:pt x="237600" y="4538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0" name="Freeform: Shape 199">
              <a:extLst>
                <a:ext uri="{FF2B5EF4-FFF2-40B4-BE49-F238E27FC236}">
                  <a16:creationId xmlns:a16="http://schemas.microsoft.com/office/drawing/2014/main" id="{CB53A1D8-CCE7-4CFC-B28C-12042A1D4AF8}"/>
                </a:ext>
              </a:extLst>
            </p:cNvPr>
            <p:cNvSpPr/>
            <p:nvPr/>
          </p:nvSpPr>
          <p:spPr>
            <a:xfrm>
              <a:off x="7579764" y="1730347"/>
              <a:ext cx="413324" cy="413324"/>
            </a:xfrm>
            <a:custGeom>
              <a:avLst/>
              <a:gdLst>
                <a:gd name="connsiteX0" fmla="*/ 206550 w 413324"/>
                <a:gd name="connsiteY0" fmla="*/ 0 h 413324"/>
                <a:gd name="connsiteX1" fmla="*/ 0 w 413324"/>
                <a:gd name="connsiteY1" fmla="*/ 206550 h 413324"/>
                <a:gd name="connsiteX2" fmla="*/ 10800 w 413324"/>
                <a:gd name="connsiteY2" fmla="*/ 217350 h 413324"/>
                <a:gd name="connsiteX3" fmla="*/ 21600 w 413324"/>
                <a:gd name="connsiteY3" fmla="*/ 206550 h 413324"/>
                <a:gd name="connsiteX4" fmla="*/ 206775 w 413324"/>
                <a:gd name="connsiteY4" fmla="*/ 21375 h 413324"/>
                <a:gd name="connsiteX5" fmla="*/ 391950 w 413324"/>
                <a:gd name="connsiteY5" fmla="*/ 206550 h 413324"/>
                <a:gd name="connsiteX6" fmla="*/ 206775 w 413324"/>
                <a:gd name="connsiteY6" fmla="*/ 391725 h 413324"/>
                <a:gd name="connsiteX7" fmla="*/ 195975 w 413324"/>
                <a:gd name="connsiteY7" fmla="*/ 402525 h 413324"/>
                <a:gd name="connsiteX8" fmla="*/ 206775 w 413324"/>
                <a:gd name="connsiteY8" fmla="*/ 413325 h 413324"/>
                <a:gd name="connsiteX9" fmla="*/ 413325 w 413324"/>
                <a:gd name="connsiteY9" fmla="*/ 206775 h 413324"/>
                <a:gd name="connsiteX10" fmla="*/ 206550 w 413324"/>
                <a:gd name="connsiteY10" fmla="*/ 0 h 4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3324" h="413324">
                  <a:moveTo>
                    <a:pt x="206550" y="0"/>
                  </a:moveTo>
                  <a:cubicBezTo>
                    <a:pt x="92700" y="0"/>
                    <a:pt x="0" y="92700"/>
                    <a:pt x="0" y="206550"/>
                  </a:cubicBezTo>
                  <a:cubicBezTo>
                    <a:pt x="0" y="212400"/>
                    <a:pt x="4725" y="217350"/>
                    <a:pt x="10800" y="217350"/>
                  </a:cubicBezTo>
                  <a:cubicBezTo>
                    <a:pt x="16875" y="217350"/>
                    <a:pt x="21600" y="212625"/>
                    <a:pt x="21600" y="206550"/>
                  </a:cubicBezTo>
                  <a:cubicBezTo>
                    <a:pt x="21600" y="104400"/>
                    <a:pt x="104625" y="21375"/>
                    <a:pt x="206775" y="21375"/>
                  </a:cubicBezTo>
                  <a:cubicBezTo>
                    <a:pt x="308925" y="21375"/>
                    <a:pt x="391950" y="104400"/>
                    <a:pt x="391950" y="206550"/>
                  </a:cubicBezTo>
                  <a:cubicBezTo>
                    <a:pt x="391950" y="308700"/>
                    <a:pt x="308925" y="391725"/>
                    <a:pt x="206775" y="391725"/>
                  </a:cubicBezTo>
                  <a:cubicBezTo>
                    <a:pt x="200925" y="391725"/>
                    <a:pt x="195975" y="396450"/>
                    <a:pt x="195975" y="402525"/>
                  </a:cubicBezTo>
                  <a:cubicBezTo>
                    <a:pt x="195975" y="408600"/>
                    <a:pt x="200700" y="413325"/>
                    <a:pt x="206775" y="413325"/>
                  </a:cubicBezTo>
                  <a:cubicBezTo>
                    <a:pt x="320625" y="413325"/>
                    <a:pt x="413325" y="320625"/>
                    <a:pt x="413325" y="206775"/>
                  </a:cubicBezTo>
                  <a:cubicBezTo>
                    <a:pt x="413325" y="92925"/>
                    <a:pt x="320400" y="0"/>
                    <a:pt x="2065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1" name="Freeform: Shape 200">
              <a:extLst>
                <a:ext uri="{FF2B5EF4-FFF2-40B4-BE49-F238E27FC236}">
                  <a16:creationId xmlns:a16="http://schemas.microsoft.com/office/drawing/2014/main" id="{D4149FA2-8703-4815-9CE0-167CB62CEAED}"/>
                </a:ext>
              </a:extLst>
            </p:cNvPr>
            <p:cNvSpPr/>
            <p:nvPr/>
          </p:nvSpPr>
          <p:spPr>
            <a:xfrm>
              <a:off x="7611039" y="1761622"/>
              <a:ext cx="350549" cy="350549"/>
            </a:xfrm>
            <a:custGeom>
              <a:avLst/>
              <a:gdLst>
                <a:gd name="connsiteX0" fmla="*/ 350550 w 350549"/>
                <a:gd name="connsiteY0" fmla="*/ 175275 h 350549"/>
                <a:gd name="connsiteX1" fmla="*/ 175275 w 350549"/>
                <a:gd name="connsiteY1" fmla="*/ 0 h 350549"/>
                <a:gd name="connsiteX2" fmla="*/ 0 w 350549"/>
                <a:gd name="connsiteY2" fmla="*/ 175275 h 350549"/>
                <a:gd name="connsiteX3" fmla="*/ 175275 w 350549"/>
                <a:gd name="connsiteY3" fmla="*/ 350550 h 350549"/>
                <a:gd name="connsiteX4" fmla="*/ 350550 w 350549"/>
                <a:gd name="connsiteY4" fmla="*/ 175275 h 350549"/>
                <a:gd name="connsiteX5" fmla="*/ 175275 w 350549"/>
                <a:gd name="connsiteY5" fmla="*/ 21375 h 350549"/>
                <a:gd name="connsiteX6" fmla="*/ 329175 w 350549"/>
                <a:gd name="connsiteY6" fmla="*/ 175275 h 350549"/>
                <a:gd name="connsiteX7" fmla="*/ 175275 w 350549"/>
                <a:gd name="connsiteY7" fmla="*/ 329175 h 350549"/>
                <a:gd name="connsiteX8" fmla="*/ 21375 w 350549"/>
                <a:gd name="connsiteY8" fmla="*/ 175275 h 350549"/>
                <a:gd name="connsiteX9" fmla="*/ 175275 w 350549"/>
                <a:gd name="connsiteY9" fmla="*/ 21375 h 3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549" h="350549">
                  <a:moveTo>
                    <a:pt x="350550" y="175275"/>
                  </a:moveTo>
                  <a:cubicBezTo>
                    <a:pt x="350550" y="78750"/>
                    <a:pt x="272025" y="0"/>
                    <a:pt x="175275" y="0"/>
                  </a:cubicBezTo>
                  <a:cubicBezTo>
                    <a:pt x="78525" y="0"/>
                    <a:pt x="0" y="78525"/>
                    <a:pt x="0" y="175275"/>
                  </a:cubicBezTo>
                  <a:cubicBezTo>
                    <a:pt x="0" y="272025"/>
                    <a:pt x="78525" y="350550"/>
                    <a:pt x="175275" y="350550"/>
                  </a:cubicBezTo>
                  <a:cubicBezTo>
                    <a:pt x="272025" y="350550"/>
                    <a:pt x="350550" y="271800"/>
                    <a:pt x="350550" y="175275"/>
                  </a:cubicBezTo>
                  <a:close/>
                  <a:moveTo>
                    <a:pt x="175275" y="21375"/>
                  </a:moveTo>
                  <a:cubicBezTo>
                    <a:pt x="260100" y="21375"/>
                    <a:pt x="329175" y="90450"/>
                    <a:pt x="329175" y="175275"/>
                  </a:cubicBezTo>
                  <a:cubicBezTo>
                    <a:pt x="329175" y="260100"/>
                    <a:pt x="260100" y="329175"/>
                    <a:pt x="175275" y="329175"/>
                  </a:cubicBezTo>
                  <a:cubicBezTo>
                    <a:pt x="90450" y="329175"/>
                    <a:pt x="21375" y="260100"/>
                    <a:pt x="21375" y="175275"/>
                  </a:cubicBezTo>
                  <a:cubicBezTo>
                    <a:pt x="21375" y="90450"/>
                    <a:pt x="90450" y="21375"/>
                    <a:pt x="175275" y="213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2" name="Freeform: Shape 201">
              <a:extLst>
                <a:ext uri="{FF2B5EF4-FFF2-40B4-BE49-F238E27FC236}">
                  <a16:creationId xmlns:a16="http://schemas.microsoft.com/office/drawing/2014/main" id="{805D9EBD-7CEA-483D-8567-EDDB69DFB8E4}"/>
                </a:ext>
              </a:extLst>
            </p:cNvPr>
            <p:cNvSpPr/>
            <p:nvPr/>
          </p:nvSpPr>
          <p:spPr>
            <a:xfrm>
              <a:off x="7642089" y="1792672"/>
              <a:ext cx="288225" cy="288225"/>
            </a:xfrm>
            <a:custGeom>
              <a:avLst/>
              <a:gdLst>
                <a:gd name="connsiteX0" fmla="*/ 144225 w 288225"/>
                <a:gd name="connsiteY0" fmla="*/ 288225 h 288225"/>
                <a:gd name="connsiteX1" fmla="*/ 288225 w 288225"/>
                <a:gd name="connsiteY1" fmla="*/ 144225 h 288225"/>
                <a:gd name="connsiteX2" fmla="*/ 277425 w 288225"/>
                <a:gd name="connsiteY2" fmla="*/ 133425 h 288225"/>
                <a:gd name="connsiteX3" fmla="*/ 266625 w 288225"/>
                <a:gd name="connsiteY3" fmla="*/ 144225 h 288225"/>
                <a:gd name="connsiteX4" fmla="*/ 144000 w 288225"/>
                <a:gd name="connsiteY4" fmla="*/ 266850 h 288225"/>
                <a:gd name="connsiteX5" fmla="*/ 21375 w 288225"/>
                <a:gd name="connsiteY5" fmla="*/ 144225 h 288225"/>
                <a:gd name="connsiteX6" fmla="*/ 144000 w 288225"/>
                <a:gd name="connsiteY6" fmla="*/ 21600 h 288225"/>
                <a:gd name="connsiteX7" fmla="*/ 154800 w 288225"/>
                <a:gd name="connsiteY7" fmla="*/ 10800 h 288225"/>
                <a:gd name="connsiteX8" fmla="*/ 144000 w 288225"/>
                <a:gd name="connsiteY8" fmla="*/ 0 h 288225"/>
                <a:gd name="connsiteX9" fmla="*/ 0 w 288225"/>
                <a:gd name="connsiteY9" fmla="*/ 144000 h 288225"/>
                <a:gd name="connsiteX10" fmla="*/ 144225 w 288225"/>
                <a:gd name="connsiteY10" fmla="*/ 288225 h 28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8225" h="288225">
                  <a:moveTo>
                    <a:pt x="144225" y="288225"/>
                  </a:moveTo>
                  <a:cubicBezTo>
                    <a:pt x="223650" y="288225"/>
                    <a:pt x="288225" y="223650"/>
                    <a:pt x="288225" y="144225"/>
                  </a:cubicBezTo>
                  <a:cubicBezTo>
                    <a:pt x="288225" y="138375"/>
                    <a:pt x="283500" y="133425"/>
                    <a:pt x="277425" y="133425"/>
                  </a:cubicBezTo>
                  <a:cubicBezTo>
                    <a:pt x="271575" y="133425"/>
                    <a:pt x="266625" y="138150"/>
                    <a:pt x="266625" y="144225"/>
                  </a:cubicBezTo>
                  <a:cubicBezTo>
                    <a:pt x="266625" y="211950"/>
                    <a:pt x="211725" y="266850"/>
                    <a:pt x="144000" y="266850"/>
                  </a:cubicBezTo>
                  <a:cubicBezTo>
                    <a:pt x="76275" y="266850"/>
                    <a:pt x="21375" y="211950"/>
                    <a:pt x="21375" y="144225"/>
                  </a:cubicBezTo>
                  <a:cubicBezTo>
                    <a:pt x="21375" y="76500"/>
                    <a:pt x="76275" y="21600"/>
                    <a:pt x="144000" y="21600"/>
                  </a:cubicBezTo>
                  <a:cubicBezTo>
                    <a:pt x="149850" y="21600"/>
                    <a:pt x="154800" y="16875"/>
                    <a:pt x="154800" y="10800"/>
                  </a:cubicBezTo>
                  <a:cubicBezTo>
                    <a:pt x="154800" y="4725"/>
                    <a:pt x="150075" y="0"/>
                    <a:pt x="144000" y="0"/>
                  </a:cubicBezTo>
                  <a:cubicBezTo>
                    <a:pt x="64575" y="0"/>
                    <a:pt x="0" y="64575"/>
                    <a:pt x="0" y="144000"/>
                  </a:cubicBezTo>
                  <a:cubicBezTo>
                    <a:pt x="0" y="223425"/>
                    <a:pt x="64800" y="288225"/>
                    <a:pt x="144225" y="2882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3" name="Freeform: Shape 202">
              <a:extLst>
                <a:ext uri="{FF2B5EF4-FFF2-40B4-BE49-F238E27FC236}">
                  <a16:creationId xmlns:a16="http://schemas.microsoft.com/office/drawing/2014/main" id="{6AFC69FB-FD4C-4960-8B19-10274430C124}"/>
                </a:ext>
              </a:extLst>
            </p:cNvPr>
            <p:cNvSpPr/>
            <p:nvPr/>
          </p:nvSpPr>
          <p:spPr>
            <a:xfrm>
              <a:off x="7673589" y="1824172"/>
              <a:ext cx="225450" cy="225450"/>
            </a:xfrm>
            <a:custGeom>
              <a:avLst/>
              <a:gdLst>
                <a:gd name="connsiteX0" fmla="*/ 0 w 225450"/>
                <a:gd name="connsiteY0" fmla="*/ 112725 h 225450"/>
                <a:gd name="connsiteX1" fmla="*/ 112725 w 225450"/>
                <a:gd name="connsiteY1" fmla="*/ 225450 h 225450"/>
                <a:gd name="connsiteX2" fmla="*/ 225450 w 225450"/>
                <a:gd name="connsiteY2" fmla="*/ 112725 h 225450"/>
                <a:gd name="connsiteX3" fmla="*/ 112725 w 225450"/>
                <a:gd name="connsiteY3" fmla="*/ 0 h 225450"/>
                <a:gd name="connsiteX4" fmla="*/ 0 w 225450"/>
                <a:gd name="connsiteY4" fmla="*/ 112725 h 225450"/>
                <a:gd name="connsiteX5" fmla="*/ 112725 w 225450"/>
                <a:gd name="connsiteY5" fmla="*/ 204075 h 225450"/>
                <a:gd name="connsiteX6" fmla="*/ 21375 w 225450"/>
                <a:gd name="connsiteY6" fmla="*/ 112725 h 225450"/>
                <a:gd name="connsiteX7" fmla="*/ 112725 w 225450"/>
                <a:gd name="connsiteY7" fmla="*/ 21375 h 225450"/>
                <a:gd name="connsiteX8" fmla="*/ 204075 w 225450"/>
                <a:gd name="connsiteY8" fmla="*/ 112725 h 225450"/>
                <a:gd name="connsiteX9" fmla="*/ 112725 w 225450"/>
                <a:gd name="connsiteY9" fmla="*/ 204075 h 22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450" h="225450">
                  <a:moveTo>
                    <a:pt x="0" y="112725"/>
                  </a:moveTo>
                  <a:cubicBezTo>
                    <a:pt x="0" y="174825"/>
                    <a:pt x="50625" y="225450"/>
                    <a:pt x="112725" y="225450"/>
                  </a:cubicBezTo>
                  <a:cubicBezTo>
                    <a:pt x="174825" y="225450"/>
                    <a:pt x="225450" y="174825"/>
                    <a:pt x="225450" y="112725"/>
                  </a:cubicBezTo>
                  <a:cubicBezTo>
                    <a:pt x="225450" y="50625"/>
                    <a:pt x="174825" y="0"/>
                    <a:pt x="112725" y="0"/>
                  </a:cubicBezTo>
                  <a:cubicBezTo>
                    <a:pt x="50625" y="0"/>
                    <a:pt x="0" y="50625"/>
                    <a:pt x="0" y="112725"/>
                  </a:cubicBezTo>
                  <a:close/>
                  <a:moveTo>
                    <a:pt x="112725" y="204075"/>
                  </a:moveTo>
                  <a:cubicBezTo>
                    <a:pt x="62325" y="204075"/>
                    <a:pt x="21375" y="163125"/>
                    <a:pt x="21375" y="112725"/>
                  </a:cubicBezTo>
                  <a:cubicBezTo>
                    <a:pt x="21375" y="62325"/>
                    <a:pt x="62325" y="21375"/>
                    <a:pt x="112725" y="21375"/>
                  </a:cubicBezTo>
                  <a:cubicBezTo>
                    <a:pt x="163125" y="21375"/>
                    <a:pt x="204075" y="62325"/>
                    <a:pt x="204075" y="112725"/>
                  </a:cubicBezTo>
                  <a:cubicBezTo>
                    <a:pt x="204075" y="163125"/>
                    <a:pt x="163125" y="204075"/>
                    <a:pt x="112725" y="2040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4" name="Freeform: Shape 203">
              <a:extLst>
                <a:ext uri="{FF2B5EF4-FFF2-40B4-BE49-F238E27FC236}">
                  <a16:creationId xmlns:a16="http://schemas.microsoft.com/office/drawing/2014/main" id="{F5E7B4FD-1BBE-4F33-AB54-B77846BAA231}"/>
                </a:ext>
              </a:extLst>
            </p:cNvPr>
            <p:cNvSpPr/>
            <p:nvPr/>
          </p:nvSpPr>
          <p:spPr>
            <a:xfrm>
              <a:off x="7704415" y="1855222"/>
              <a:ext cx="163349" cy="163574"/>
            </a:xfrm>
            <a:custGeom>
              <a:avLst/>
              <a:gdLst>
                <a:gd name="connsiteX0" fmla="*/ 81900 w 163349"/>
                <a:gd name="connsiteY0" fmla="*/ 0 h 163574"/>
                <a:gd name="connsiteX1" fmla="*/ 71100 w 163349"/>
                <a:gd name="connsiteY1" fmla="*/ 10800 h 163574"/>
                <a:gd name="connsiteX2" fmla="*/ 81900 w 163349"/>
                <a:gd name="connsiteY2" fmla="*/ 21600 h 163574"/>
                <a:gd name="connsiteX3" fmla="*/ 142200 w 163349"/>
                <a:gd name="connsiteY3" fmla="*/ 81900 h 163574"/>
                <a:gd name="connsiteX4" fmla="*/ 81900 w 163349"/>
                <a:gd name="connsiteY4" fmla="*/ 142200 h 163574"/>
                <a:gd name="connsiteX5" fmla="*/ 21600 w 163349"/>
                <a:gd name="connsiteY5" fmla="*/ 81900 h 163574"/>
                <a:gd name="connsiteX6" fmla="*/ 10800 w 163349"/>
                <a:gd name="connsiteY6" fmla="*/ 71100 h 163574"/>
                <a:gd name="connsiteX7" fmla="*/ 0 w 163349"/>
                <a:gd name="connsiteY7" fmla="*/ 81900 h 163574"/>
                <a:gd name="connsiteX8" fmla="*/ 81675 w 163349"/>
                <a:gd name="connsiteY8" fmla="*/ 163575 h 163574"/>
                <a:gd name="connsiteX9" fmla="*/ 163350 w 163349"/>
                <a:gd name="connsiteY9" fmla="*/ 81900 h 163574"/>
                <a:gd name="connsiteX10" fmla="*/ 81900 w 163349"/>
                <a:gd name="connsiteY10" fmla="*/ 0 h 16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349" h="163574">
                  <a:moveTo>
                    <a:pt x="81900" y="0"/>
                  </a:moveTo>
                  <a:cubicBezTo>
                    <a:pt x="76050" y="0"/>
                    <a:pt x="71100" y="4725"/>
                    <a:pt x="71100" y="10800"/>
                  </a:cubicBezTo>
                  <a:cubicBezTo>
                    <a:pt x="71100" y="16875"/>
                    <a:pt x="75825" y="21600"/>
                    <a:pt x="81900" y="21600"/>
                  </a:cubicBezTo>
                  <a:cubicBezTo>
                    <a:pt x="115200" y="21600"/>
                    <a:pt x="142200" y="48600"/>
                    <a:pt x="142200" y="81900"/>
                  </a:cubicBezTo>
                  <a:cubicBezTo>
                    <a:pt x="142200" y="115200"/>
                    <a:pt x="115200" y="142200"/>
                    <a:pt x="81900" y="142200"/>
                  </a:cubicBezTo>
                  <a:cubicBezTo>
                    <a:pt x="48600" y="142200"/>
                    <a:pt x="21600" y="115200"/>
                    <a:pt x="21600" y="81900"/>
                  </a:cubicBezTo>
                  <a:cubicBezTo>
                    <a:pt x="21600" y="76050"/>
                    <a:pt x="16875" y="71100"/>
                    <a:pt x="10800" y="71100"/>
                  </a:cubicBezTo>
                  <a:cubicBezTo>
                    <a:pt x="4725" y="71100"/>
                    <a:pt x="0" y="75825"/>
                    <a:pt x="0" y="81900"/>
                  </a:cubicBezTo>
                  <a:cubicBezTo>
                    <a:pt x="0" y="126900"/>
                    <a:pt x="36675" y="163575"/>
                    <a:pt x="81675" y="163575"/>
                  </a:cubicBezTo>
                  <a:cubicBezTo>
                    <a:pt x="126675" y="163575"/>
                    <a:pt x="163350" y="126900"/>
                    <a:pt x="163350" y="81900"/>
                  </a:cubicBezTo>
                  <a:cubicBezTo>
                    <a:pt x="163350" y="36900"/>
                    <a:pt x="126900" y="0"/>
                    <a:pt x="8190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5" name="Freeform: Shape 204">
              <a:extLst>
                <a:ext uri="{FF2B5EF4-FFF2-40B4-BE49-F238E27FC236}">
                  <a16:creationId xmlns:a16="http://schemas.microsoft.com/office/drawing/2014/main" id="{9C16EF06-A189-4E9A-8C7E-3EA53FD66E12}"/>
                </a:ext>
              </a:extLst>
            </p:cNvPr>
            <p:cNvSpPr/>
            <p:nvPr/>
          </p:nvSpPr>
          <p:spPr>
            <a:xfrm>
              <a:off x="7735915" y="1886498"/>
              <a:ext cx="100799" cy="100799"/>
            </a:xfrm>
            <a:custGeom>
              <a:avLst/>
              <a:gdLst>
                <a:gd name="connsiteX0" fmla="*/ 50400 w 100799"/>
                <a:gd name="connsiteY0" fmla="*/ 100800 h 100799"/>
                <a:gd name="connsiteX1" fmla="*/ 100800 w 100799"/>
                <a:gd name="connsiteY1" fmla="*/ 50400 h 100799"/>
                <a:gd name="connsiteX2" fmla="*/ 50400 w 100799"/>
                <a:gd name="connsiteY2" fmla="*/ 0 h 100799"/>
                <a:gd name="connsiteX3" fmla="*/ 0 w 100799"/>
                <a:gd name="connsiteY3" fmla="*/ 50400 h 100799"/>
                <a:gd name="connsiteX4" fmla="*/ 50400 w 100799"/>
                <a:gd name="connsiteY4" fmla="*/ 100800 h 100799"/>
                <a:gd name="connsiteX5" fmla="*/ 50400 w 100799"/>
                <a:gd name="connsiteY5" fmla="*/ 21375 h 100799"/>
                <a:gd name="connsiteX6" fmla="*/ 79425 w 100799"/>
                <a:gd name="connsiteY6" fmla="*/ 50400 h 100799"/>
                <a:gd name="connsiteX7" fmla="*/ 50400 w 100799"/>
                <a:gd name="connsiteY7" fmla="*/ 79425 h 100799"/>
                <a:gd name="connsiteX8" fmla="*/ 21375 w 100799"/>
                <a:gd name="connsiteY8" fmla="*/ 50400 h 100799"/>
                <a:gd name="connsiteX9" fmla="*/ 50400 w 100799"/>
                <a:gd name="connsiteY9" fmla="*/ 21375 h 10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799" h="100799">
                  <a:moveTo>
                    <a:pt x="50400" y="100800"/>
                  </a:moveTo>
                  <a:cubicBezTo>
                    <a:pt x="78075" y="100800"/>
                    <a:pt x="100800" y="78300"/>
                    <a:pt x="100800" y="50400"/>
                  </a:cubicBezTo>
                  <a:cubicBezTo>
                    <a:pt x="100800" y="22500"/>
                    <a:pt x="78300" y="0"/>
                    <a:pt x="50400" y="0"/>
                  </a:cubicBezTo>
                  <a:cubicBezTo>
                    <a:pt x="22500" y="0"/>
                    <a:pt x="0" y="22500"/>
                    <a:pt x="0" y="50400"/>
                  </a:cubicBezTo>
                  <a:cubicBezTo>
                    <a:pt x="0" y="78300"/>
                    <a:pt x="22725" y="100800"/>
                    <a:pt x="50400" y="100800"/>
                  </a:cubicBezTo>
                  <a:close/>
                  <a:moveTo>
                    <a:pt x="50400" y="21375"/>
                  </a:moveTo>
                  <a:cubicBezTo>
                    <a:pt x="66375" y="21375"/>
                    <a:pt x="79425" y="34425"/>
                    <a:pt x="79425" y="50400"/>
                  </a:cubicBezTo>
                  <a:cubicBezTo>
                    <a:pt x="79425" y="66375"/>
                    <a:pt x="66375" y="79425"/>
                    <a:pt x="50400" y="79425"/>
                  </a:cubicBezTo>
                  <a:cubicBezTo>
                    <a:pt x="34425" y="79425"/>
                    <a:pt x="21375" y="66375"/>
                    <a:pt x="21375" y="50400"/>
                  </a:cubicBezTo>
                  <a:cubicBezTo>
                    <a:pt x="21375" y="34425"/>
                    <a:pt x="34425" y="21375"/>
                    <a:pt x="50400" y="213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6" name="Freeform: Shape 205">
              <a:extLst>
                <a:ext uri="{FF2B5EF4-FFF2-40B4-BE49-F238E27FC236}">
                  <a16:creationId xmlns:a16="http://schemas.microsoft.com/office/drawing/2014/main" id="{3EAD663C-C385-494B-BCCC-45C16117E788}"/>
                </a:ext>
              </a:extLst>
            </p:cNvPr>
            <p:cNvSpPr/>
            <p:nvPr/>
          </p:nvSpPr>
          <p:spPr>
            <a:xfrm>
              <a:off x="7392565" y="1543148"/>
              <a:ext cx="787500" cy="787500"/>
            </a:xfrm>
            <a:custGeom>
              <a:avLst/>
              <a:gdLst>
                <a:gd name="connsiteX0" fmla="*/ 393750 w 787500"/>
                <a:gd name="connsiteY0" fmla="*/ 0 h 787500"/>
                <a:gd name="connsiteX1" fmla="*/ 0 w 787500"/>
                <a:gd name="connsiteY1" fmla="*/ 393750 h 787500"/>
                <a:gd name="connsiteX2" fmla="*/ 393750 w 787500"/>
                <a:gd name="connsiteY2" fmla="*/ 787500 h 787500"/>
                <a:gd name="connsiteX3" fmla="*/ 787500 w 787500"/>
                <a:gd name="connsiteY3" fmla="*/ 393750 h 787500"/>
                <a:gd name="connsiteX4" fmla="*/ 393750 w 787500"/>
                <a:gd name="connsiteY4" fmla="*/ 0 h 787500"/>
                <a:gd name="connsiteX5" fmla="*/ 393750 w 787500"/>
                <a:gd name="connsiteY5" fmla="*/ 766125 h 787500"/>
                <a:gd name="connsiteX6" fmla="*/ 21375 w 787500"/>
                <a:gd name="connsiteY6" fmla="*/ 393750 h 787500"/>
                <a:gd name="connsiteX7" fmla="*/ 393750 w 787500"/>
                <a:gd name="connsiteY7" fmla="*/ 21375 h 787500"/>
                <a:gd name="connsiteX8" fmla="*/ 766125 w 787500"/>
                <a:gd name="connsiteY8" fmla="*/ 393750 h 787500"/>
                <a:gd name="connsiteX9" fmla="*/ 393750 w 787500"/>
                <a:gd name="connsiteY9" fmla="*/ 76612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500" h="787500">
                  <a:moveTo>
                    <a:pt x="393750" y="0"/>
                  </a:moveTo>
                  <a:cubicBezTo>
                    <a:pt x="176625" y="0"/>
                    <a:pt x="0" y="176625"/>
                    <a:pt x="0" y="393750"/>
                  </a:cubicBezTo>
                  <a:cubicBezTo>
                    <a:pt x="0" y="610875"/>
                    <a:pt x="176625" y="787500"/>
                    <a:pt x="393750" y="787500"/>
                  </a:cubicBezTo>
                  <a:cubicBezTo>
                    <a:pt x="610875" y="787500"/>
                    <a:pt x="787500" y="610875"/>
                    <a:pt x="787500" y="393750"/>
                  </a:cubicBezTo>
                  <a:cubicBezTo>
                    <a:pt x="787500" y="176625"/>
                    <a:pt x="610875" y="0"/>
                    <a:pt x="393750" y="0"/>
                  </a:cubicBezTo>
                  <a:close/>
                  <a:moveTo>
                    <a:pt x="393750" y="766125"/>
                  </a:moveTo>
                  <a:cubicBezTo>
                    <a:pt x="188325" y="766125"/>
                    <a:pt x="21375" y="599175"/>
                    <a:pt x="21375" y="393750"/>
                  </a:cubicBezTo>
                  <a:cubicBezTo>
                    <a:pt x="21375" y="188325"/>
                    <a:pt x="188325" y="21375"/>
                    <a:pt x="393750" y="21375"/>
                  </a:cubicBezTo>
                  <a:cubicBezTo>
                    <a:pt x="599175" y="21375"/>
                    <a:pt x="766125" y="188325"/>
                    <a:pt x="766125" y="393750"/>
                  </a:cubicBezTo>
                  <a:cubicBezTo>
                    <a:pt x="766125" y="599175"/>
                    <a:pt x="599175" y="766125"/>
                    <a:pt x="393750" y="7661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147" name="Graphic 285">
            <a:extLst>
              <a:ext uri="{FF2B5EF4-FFF2-40B4-BE49-F238E27FC236}">
                <a16:creationId xmlns:a16="http://schemas.microsoft.com/office/drawing/2014/main" id="{955D73C7-0585-45CF-A04A-8BB0472D4385}"/>
              </a:ext>
            </a:extLst>
          </p:cNvPr>
          <p:cNvGrpSpPr>
            <a:grpSpLocks noChangeAspect="1"/>
          </p:cNvGrpSpPr>
          <p:nvPr userDrawn="1"/>
        </p:nvGrpSpPr>
        <p:grpSpPr>
          <a:xfrm>
            <a:off x="9035477" y="1824160"/>
            <a:ext cx="790562" cy="790574"/>
            <a:chOff x="8719293" y="1543148"/>
            <a:chExt cx="787500" cy="787500"/>
          </a:xfrm>
          <a:solidFill>
            <a:srgbClr val="0000A4"/>
          </a:solidFill>
        </p:grpSpPr>
        <p:sp>
          <p:nvSpPr>
            <p:cNvPr id="148" name="Freeform: Shape 210">
              <a:extLst>
                <a:ext uri="{FF2B5EF4-FFF2-40B4-BE49-F238E27FC236}">
                  <a16:creationId xmlns:a16="http://schemas.microsoft.com/office/drawing/2014/main" id="{12BF74FF-5AA8-498D-B238-59A66859F4FE}"/>
                </a:ext>
              </a:extLst>
            </p:cNvPr>
            <p:cNvSpPr/>
            <p:nvPr/>
          </p:nvSpPr>
          <p:spPr>
            <a:xfrm>
              <a:off x="9162093" y="1850273"/>
              <a:ext cx="82012" cy="173475"/>
            </a:xfrm>
            <a:custGeom>
              <a:avLst/>
              <a:gdLst>
                <a:gd name="connsiteX0" fmla="*/ 49275 w 82012"/>
                <a:gd name="connsiteY0" fmla="*/ 0 h 173475"/>
                <a:gd name="connsiteX1" fmla="*/ 0 w 82012"/>
                <a:gd name="connsiteY1" fmla="*/ 49275 h 173475"/>
                <a:gd name="connsiteX2" fmla="*/ 0 w 82012"/>
                <a:gd name="connsiteY2" fmla="*/ 124200 h 173475"/>
                <a:gd name="connsiteX3" fmla="*/ 49275 w 82012"/>
                <a:gd name="connsiteY3" fmla="*/ 173475 h 173475"/>
                <a:gd name="connsiteX4" fmla="*/ 49275 w 82012"/>
                <a:gd name="connsiteY4" fmla="*/ 0 h 17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2" h="173475">
                  <a:moveTo>
                    <a:pt x="49275" y="0"/>
                  </a:moveTo>
                  <a:lnTo>
                    <a:pt x="0" y="49275"/>
                  </a:lnTo>
                  <a:cubicBezTo>
                    <a:pt x="16875" y="71325"/>
                    <a:pt x="16875" y="102150"/>
                    <a:pt x="0" y="124200"/>
                  </a:cubicBezTo>
                  <a:lnTo>
                    <a:pt x="49275" y="173475"/>
                  </a:lnTo>
                  <a:cubicBezTo>
                    <a:pt x="92925" y="123975"/>
                    <a:pt x="92925" y="49275"/>
                    <a:pt x="4927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49" name="Freeform: Shape 211">
              <a:extLst>
                <a:ext uri="{FF2B5EF4-FFF2-40B4-BE49-F238E27FC236}">
                  <a16:creationId xmlns:a16="http://schemas.microsoft.com/office/drawing/2014/main" id="{F907021D-677A-4606-875C-6EC7DE1E3958}"/>
                </a:ext>
              </a:extLst>
            </p:cNvPr>
            <p:cNvSpPr/>
            <p:nvPr/>
          </p:nvSpPr>
          <p:spPr>
            <a:xfrm>
              <a:off x="8894568" y="1718423"/>
              <a:ext cx="210150" cy="210150"/>
            </a:xfrm>
            <a:custGeom>
              <a:avLst/>
              <a:gdLst>
                <a:gd name="connsiteX0" fmla="*/ 0 w 210150"/>
                <a:gd name="connsiteY0" fmla="*/ 210150 h 210150"/>
                <a:gd name="connsiteX1" fmla="*/ 69300 w 210150"/>
                <a:gd name="connsiteY1" fmla="*/ 210150 h 210150"/>
                <a:gd name="connsiteX2" fmla="*/ 210150 w 210150"/>
                <a:gd name="connsiteY2" fmla="*/ 69300 h 210150"/>
                <a:gd name="connsiteX3" fmla="*/ 210150 w 210150"/>
                <a:gd name="connsiteY3" fmla="*/ 0 h 210150"/>
                <a:gd name="connsiteX4" fmla="*/ 0 w 210150"/>
                <a:gd name="connsiteY4" fmla="*/ 210150 h 2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50" h="210150">
                  <a:moveTo>
                    <a:pt x="0" y="210150"/>
                  </a:moveTo>
                  <a:lnTo>
                    <a:pt x="69300" y="210150"/>
                  </a:lnTo>
                  <a:cubicBezTo>
                    <a:pt x="73350" y="134325"/>
                    <a:pt x="134325" y="73350"/>
                    <a:pt x="210150" y="69300"/>
                  </a:cubicBezTo>
                  <a:lnTo>
                    <a:pt x="210150" y="0"/>
                  </a:lnTo>
                  <a:cubicBezTo>
                    <a:pt x="96300" y="4275"/>
                    <a:pt x="4275" y="96300"/>
                    <a:pt x="0" y="2101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0" name="Freeform: Shape 212">
              <a:extLst>
                <a:ext uri="{FF2B5EF4-FFF2-40B4-BE49-F238E27FC236}">
                  <a16:creationId xmlns:a16="http://schemas.microsoft.com/office/drawing/2014/main" id="{A41AB7BB-E1E4-4439-A7D1-8560A2740239}"/>
                </a:ext>
              </a:extLst>
            </p:cNvPr>
            <p:cNvSpPr/>
            <p:nvPr/>
          </p:nvSpPr>
          <p:spPr>
            <a:xfrm>
              <a:off x="8894568" y="1945222"/>
              <a:ext cx="210150" cy="210150"/>
            </a:xfrm>
            <a:custGeom>
              <a:avLst/>
              <a:gdLst>
                <a:gd name="connsiteX0" fmla="*/ 210150 w 210150"/>
                <a:gd name="connsiteY0" fmla="*/ 210150 h 210150"/>
                <a:gd name="connsiteX1" fmla="*/ 210150 w 210150"/>
                <a:gd name="connsiteY1" fmla="*/ 140850 h 210150"/>
                <a:gd name="connsiteX2" fmla="*/ 69300 w 210150"/>
                <a:gd name="connsiteY2" fmla="*/ 0 h 210150"/>
                <a:gd name="connsiteX3" fmla="*/ 0 w 210150"/>
                <a:gd name="connsiteY3" fmla="*/ 0 h 210150"/>
                <a:gd name="connsiteX4" fmla="*/ 210150 w 210150"/>
                <a:gd name="connsiteY4" fmla="*/ 210150 h 2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50" h="210150">
                  <a:moveTo>
                    <a:pt x="210150" y="210150"/>
                  </a:moveTo>
                  <a:lnTo>
                    <a:pt x="210150" y="140850"/>
                  </a:lnTo>
                  <a:cubicBezTo>
                    <a:pt x="134325" y="136800"/>
                    <a:pt x="73350" y="75825"/>
                    <a:pt x="69300" y="0"/>
                  </a:cubicBezTo>
                  <a:lnTo>
                    <a:pt x="0" y="0"/>
                  </a:lnTo>
                  <a:cubicBezTo>
                    <a:pt x="4275" y="113850"/>
                    <a:pt x="96300" y="205875"/>
                    <a:pt x="210150" y="2101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1" name="Freeform: Shape 213">
              <a:extLst>
                <a:ext uri="{FF2B5EF4-FFF2-40B4-BE49-F238E27FC236}">
                  <a16:creationId xmlns:a16="http://schemas.microsoft.com/office/drawing/2014/main" id="{086B014D-5DAD-4B86-8101-D24715EF138A}"/>
                </a:ext>
              </a:extLst>
            </p:cNvPr>
            <p:cNvSpPr/>
            <p:nvPr/>
          </p:nvSpPr>
          <p:spPr>
            <a:xfrm>
              <a:off x="9026192" y="1985948"/>
              <a:ext cx="173475" cy="82012"/>
            </a:xfrm>
            <a:custGeom>
              <a:avLst/>
              <a:gdLst>
                <a:gd name="connsiteX0" fmla="*/ 173475 w 173475"/>
                <a:gd name="connsiteY0" fmla="*/ 49275 h 82012"/>
                <a:gd name="connsiteX1" fmla="*/ 124200 w 173475"/>
                <a:gd name="connsiteY1" fmla="*/ 0 h 82012"/>
                <a:gd name="connsiteX2" fmla="*/ 49275 w 173475"/>
                <a:gd name="connsiteY2" fmla="*/ 0 h 82012"/>
                <a:gd name="connsiteX3" fmla="*/ 0 w 173475"/>
                <a:gd name="connsiteY3" fmla="*/ 49275 h 82012"/>
                <a:gd name="connsiteX4" fmla="*/ 173475 w 173475"/>
                <a:gd name="connsiteY4" fmla="*/ 49275 h 8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75" h="82012">
                  <a:moveTo>
                    <a:pt x="173475" y="49275"/>
                  </a:moveTo>
                  <a:lnTo>
                    <a:pt x="124200" y="0"/>
                  </a:lnTo>
                  <a:cubicBezTo>
                    <a:pt x="102150" y="16875"/>
                    <a:pt x="71325" y="16875"/>
                    <a:pt x="49275" y="0"/>
                  </a:cubicBezTo>
                  <a:lnTo>
                    <a:pt x="0" y="49275"/>
                  </a:lnTo>
                  <a:cubicBezTo>
                    <a:pt x="49500" y="92925"/>
                    <a:pt x="124200" y="92925"/>
                    <a:pt x="173475" y="492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2" name="Freeform: Shape 214">
              <a:extLst>
                <a:ext uri="{FF2B5EF4-FFF2-40B4-BE49-F238E27FC236}">
                  <a16:creationId xmlns:a16="http://schemas.microsoft.com/office/drawing/2014/main" id="{57772474-3F0E-4A78-A0B2-D9CF79B24F56}"/>
                </a:ext>
              </a:extLst>
            </p:cNvPr>
            <p:cNvSpPr/>
            <p:nvPr/>
          </p:nvSpPr>
          <p:spPr>
            <a:xfrm>
              <a:off x="9121367" y="1543148"/>
              <a:ext cx="385425" cy="385425"/>
            </a:xfrm>
            <a:custGeom>
              <a:avLst/>
              <a:gdLst>
                <a:gd name="connsiteX0" fmla="*/ 0 w 385425"/>
                <a:gd name="connsiteY0" fmla="*/ 69300 h 385425"/>
                <a:gd name="connsiteX1" fmla="*/ 221175 w 385425"/>
                <a:gd name="connsiteY1" fmla="*/ 164250 h 385425"/>
                <a:gd name="connsiteX2" fmla="*/ 316125 w 385425"/>
                <a:gd name="connsiteY2" fmla="*/ 385425 h 385425"/>
                <a:gd name="connsiteX3" fmla="*/ 385425 w 385425"/>
                <a:gd name="connsiteY3" fmla="*/ 385425 h 385425"/>
                <a:gd name="connsiteX4" fmla="*/ 270225 w 385425"/>
                <a:gd name="connsiteY4" fmla="*/ 115200 h 385425"/>
                <a:gd name="connsiteX5" fmla="*/ 0 w 385425"/>
                <a:gd name="connsiteY5" fmla="*/ 0 h 385425"/>
                <a:gd name="connsiteX6" fmla="*/ 0 w 385425"/>
                <a:gd name="connsiteY6" fmla="*/ 69300 h 3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425" h="385425">
                  <a:moveTo>
                    <a:pt x="0" y="69300"/>
                  </a:moveTo>
                  <a:cubicBezTo>
                    <a:pt x="83700" y="71325"/>
                    <a:pt x="162000" y="104850"/>
                    <a:pt x="221175" y="164250"/>
                  </a:cubicBezTo>
                  <a:cubicBezTo>
                    <a:pt x="280575" y="223650"/>
                    <a:pt x="314100" y="301950"/>
                    <a:pt x="316125" y="385425"/>
                  </a:cubicBezTo>
                  <a:lnTo>
                    <a:pt x="385425" y="385425"/>
                  </a:lnTo>
                  <a:cubicBezTo>
                    <a:pt x="383400" y="283275"/>
                    <a:pt x="342675" y="187650"/>
                    <a:pt x="270225" y="115200"/>
                  </a:cubicBezTo>
                  <a:cubicBezTo>
                    <a:pt x="197775" y="42750"/>
                    <a:pt x="101925" y="2025"/>
                    <a:pt x="0" y="0"/>
                  </a:cubicBezTo>
                  <a:lnTo>
                    <a:pt x="0" y="693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3" name="Freeform: Shape 215">
              <a:extLst>
                <a:ext uri="{FF2B5EF4-FFF2-40B4-BE49-F238E27FC236}">
                  <a16:creationId xmlns:a16="http://schemas.microsoft.com/office/drawing/2014/main" id="{B0BF50D5-5FDC-44CD-A353-60AF45705B04}"/>
                </a:ext>
              </a:extLst>
            </p:cNvPr>
            <p:cNvSpPr/>
            <p:nvPr/>
          </p:nvSpPr>
          <p:spPr>
            <a:xfrm>
              <a:off x="9121367" y="1945222"/>
              <a:ext cx="210150" cy="210150"/>
            </a:xfrm>
            <a:custGeom>
              <a:avLst/>
              <a:gdLst>
                <a:gd name="connsiteX0" fmla="*/ 210150 w 210150"/>
                <a:gd name="connsiteY0" fmla="*/ 0 h 210150"/>
                <a:gd name="connsiteX1" fmla="*/ 140850 w 210150"/>
                <a:gd name="connsiteY1" fmla="*/ 0 h 210150"/>
                <a:gd name="connsiteX2" fmla="*/ 0 w 210150"/>
                <a:gd name="connsiteY2" fmla="*/ 140850 h 210150"/>
                <a:gd name="connsiteX3" fmla="*/ 0 w 210150"/>
                <a:gd name="connsiteY3" fmla="*/ 210150 h 210150"/>
                <a:gd name="connsiteX4" fmla="*/ 210150 w 210150"/>
                <a:gd name="connsiteY4" fmla="*/ 0 h 2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50" h="210150">
                  <a:moveTo>
                    <a:pt x="210150" y="0"/>
                  </a:moveTo>
                  <a:lnTo>
                    <a:pt x="140850" y="0"/>
                  </a:lnTo>
                  <a:cubicBezTo>
                    <a:pt x="136800" y="75825"/>
                    <a:pt x="75825" y="136800"/>
                    <a:pt x="0" y="140850"/>
                  </a:cubicBezTo>
                  <a:lnTo>
                    <a:pt x="0" y="210150"/>
                  </a:lnTo>
                  <a:cubicBezTo>
                    <a:pt x="113850" y="205875"/>
                    <a:pt x="205875" y="113850"/>
                    <a:pt x="2101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4" name="Freeform: Shape 216">
              <a:extLst>
                <a:ext uri="{FF2B5EF4-FFF2-40B4-BE49-F238E27FC236}">
                  <a16:creationId xmlns:a16="http://schemas.microsoft.com/office/drawing/2014/main" id="{669014D8-155B-47CD-958F-0811C9A99A6E}"/>
                </a:ext>
              </a:extLst>
            </p:cNvPr>
            <p:cNvSpPr/>
            <p:nvPr/>
          </p:nvSpPr>
          <p:spPr>
            <a:xfrm>
              <a:off x="9121367" y="1945222"/>
              <a:ext cx="385425" cy="385425"/>
            </a:xfrm>
            <a:custGeom>
              <a:avLst/>
              <a:gdLst>
                <a:gd name="connsiteX0" fmla="*/ 316125 w 385425"/>
                <a:gd name="connsiteY0" fmla="*/ 0 h 385425"/>
                <a:gd name="connsiteX1" fmla="*/ 221175 w 385425"/>
                <a:gd name="connsiteY1" fmla="*/ 221175 h 385425"/>
                <a:gd name="connsiteX2" fmla="*/ 0 w 385425"/>
                <a:gd name="connsiteY2" fmla="*/ 316125 h 385425"/>
                <a:gd name="connsiteX3" fmla="*/ 0 w 385425"/>
                <a:gd name="connsiteY3" fmla="*/ 385425 h 385425"/>
                <a:gd name="connsiteX4" fmla="*/ 270225 w 385425"/>
                <a:gd name="connsiteY4" fmla="*/ 270225 h 385425"/>
                <a:gd name="connsiteX5" fmla="*/ 385425 w 385425"/>
                <a:gd name="connsiteY5" fmla="*/ 0 h 385425"/>
                <a:gd name="connsiteX6" fmla="*/ 316125 w 385425"/>
                <a:gd name="connsiteY6" fmla="*/ 0 h 3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425" h="385425">
                  <a:moveTo>
                    <a:pt x="316125" y="0"/>
                  </a:moveTo>
                  <a:cubicBezTo>
                    <a:pt x="314100" y="83700"/>
                    <a:pt x="280575" y="162000"/>
                    <a:pt x="221175" y="221175"/>
                  </a:cubicBezTo>
                  <a:cubicBezTo>
                    <a:pt x="161775" y="280575"/>
                    <a:pt x="83475" y="314100"/>
                    <a:pt x="0" y="316125"/>
                  </a:cubicBezTo>
                  <a:lnTo>
                    <a:pt x="0" y="385425"/>
                  </a:lnTo>
                  <a:cubicBezTo>
                    <a:pt x="102150" y="383400"/>
                    <a:pt x="197775" y="342675"/>
                    <a:pt x="270225" y="270225"/>
                  </a:cubicBezTo>
                  <a:cubicBezTo>
                    <a:pt x="342675" y="197775"/>
                    <a:pt x="383400" y="101925"/>
                    <a:pt x="385425" y="0"/>
                  </a:cubicBezTo>
                  <a:lnTo>
                    <a:pt x="31612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5" name="Freeform: Shape 217">
              <a:extLst>
                <a:ext uri="{FF2B5EF4-FFF2-40B4-BE49-F238E27FC236}">
                  <a16:creationId xmlns:a16="http://schemas.microsoft.com/office/drawing/2014/main" id="{9AFAD6E3-229E-47C3-8B5B-BB03257BA237}"/>
                </a:ext>
              </a:extLst>
            </p:cNvPr>
            <p:cNvSpPr/>
            <p:nvPr/>
          </p:nvSpPr>
          <p:spPr>
            <a:xfrm>
              <a:off x="9026418" y="1805835"/>
              <a:ext cx="173475" cy="82012"/>
            </a:xfrm>
            <a:custGeom>
              <a:avLst/>
              <a:gdLst>
                <a:gd name="connsiteX0" fmla="*/ 0 w 173475"/>
                <a:gd name="connsiteY0" fmla="*/ 32738 h 82012"/>
                <a:gd name="connsiteX1" fmla="*/ 49275 w 173475"/>
                <a:gd name="connsiteY1" fmla="*/ 82013 h 82012"/>
                <a:gd name="connsiteX2" fmla="*/ 124200 w 173475"/>
                <a:gd name="connsiteY2" fmla="*/ 82013 h 82012"/>
                <a:gd name="connsiteX3" fmla="*/ 173475 w 173475"/>
                <a:gd name="connsiteY3" fmla="*/ 32738 h 82012"/>
                <a:gd name="connsiteX4" fmla="*/ 0 w 173475"/>
                <a:gd name="connsiteY4" fmla="*/ 32738 h 82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75" h="82012">
                  <a:moveTo>
                    <a:pt x="0" y="32738"/>
                  </a:moveTo>
                  <a:lnTo>
                    <a:pt x="49275" y="82013"/>
                  </a:lnTo>
                  <a:cubicBezTo>
                    <a:pt x="71325" y="65138"/>
                    <a:pt x="102150" y="65138"/>
                    <a:pt x="124200" y="82013"/>
                  </a:cubicBezTo>
                  <a:lnTo>
                    <a:pt x="173475" y="32738"/>
                  </a:lnTo>
                  <a:cubicBezTo>
                    <a:pt x="123975" y="-10913"/>
                    <a:pt x="49275" y="-10913"/>
                    <a:pt x="0" y="32738"/>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6" name="Freeform: Shape 218">
              <a:extLst>
                <a:ext uri="{FF2B5EF4-FFF2-40B4-BE49-F238E27FC236}">
                  <a16:creationId xmlns:a16="http://schemas.microsoft.com/office/drawing/2014/main" id="{60CB730E-32BA-4001-99C3-4ED3B18AFD54}"/>
                </a:ext>
              </a:extLst>
            </p:cNvPr>
            <p:cNvSpPr/>
            <p:nvPr/>
          </p:nvSpPr>
          <p:spPr>
            <a:xfrm>
              <a:off x="8981980" y="1850047"/>
              <a:ext cx="82012" cy="173475"/>
            </a:xfrm>
            <a:custGeom>
              <a:avLst/>
              <a:gdLst>
                <a:gd name="connsiteX0" fmla="*/ 32738 w 82012"/>
                <a:gd name="connsiteY0" fmla="*/ 173475 h 173475"/>
                <a:gd name="connsiteX1" fmla="*/ 82013 w 82012"/>
                <a:gd name="connsiteY1" fmla="*/ 124200 h 173475"/>
                <a:gd name="connsiteX2" fmla="*/ 82013 w 82012"/>
                <a:gd name="connsiteY2" fmla="*/ 49275 h 173475"/>
                <a:gd name="connsiteX3" fmla="*/ 32738 w 82012"/>
                <a:gd name="connsiteY3" fmla="*/ 0 h 173475"/>
                <a:gd name="connsiteX4" fmla="*/ 32738 w 82012"/>
                <a:gd name="connsiteY4" fmla="*/ 173475 h 173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2" h="173475">
                  <a:moveTo>
                    <a:pt x="32738" y="173475"/>
                  </a:moveTo>
                  <a:lnTo>
                    <a:pt x="82013" y="124200"/>
                  </a:lnTo>
                  <a:cubicBezTo>
                    <a:pt x="65138" y="102150"/>
                    <a:pt x="65138" y="71325"/>
                    <a:pt x="82013" y="49275"/>
                  </a:cubicBezTo>
                  <a:lnTo>
                    <a:pt x="32738" y="0"/>
                  </a:lnTo>
                  <a:cubicBezTo>
                    <a:pt x="-10913" y="49500"/>
                    <a:pt x="-10913" y="124200"/>
                    <a:pt x="32738" y="1734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7" name="Freeform: Shape 219">
              <a:extLst>
                <a:ext uri="{FF2B5EF4-FFF2-40B4-BE49-F238E27FC236}">
                  <a16:creationId xmlns:a16="http://schemas.microsoft.com/office/drawing/2014/main" id="{21A81300-3142-43C9-806B-15757198ED8E}"/>
                </a:ext>
              </a:extLst>
            </p:cNvPr>
            <p:cNvSpPr/>
            <p:nvPr/>
          </p:nvSpPr>
          <p:spPr>
            <a:xfrm>
              <a:off x="8719293" y="1543148"/>
              <a:ext cx="385425" cy="385425"/>
            </a:xfrm>
            <a:custGeom>
              <a:avLst/>
              <a:gdLst>
                <a:gd name="connsiteX0" fmla="*/ 69300 w 385425"/>
                <a:gd name="connsiteY0" fmla="*/ 385425 h 385425"/>
                <a:gd name="connsiteX1" fmla="*/ 164250 w 385425"/>
                <a:gd name="connsiteY1" fmla="*/ 164250 h 385425"/>
                <a:gd name="connsiteX2" fmla="*/ 385425 w 385425"/>
                <a:gd name="connsiteY2" fmla="*/ 69300 h 385425"/>
                <a:gd name="connsiteX3" fmla="*/ 385425 w 385425"/>
                <a:gd name="connsiteY3" fmla="*/ 0 h 385425"/>
                <a:gd name="connsiteX4" fmla="*/ 115200 w 385425"/>
                <a:gd name="connsiteY4" fmla="*/ 115200 h 385425"/>
                <a:gd name="connsiteX5" fmla="*/ 0 w 385425"/>
                <a:gd name="connsiteY5" fmla="*/ 385425 h 385425"/>
                <a:gd name="connsiteX6" fmla="*/ 69300 w 385425"/>
                <a:gd name="connsiteY6" fmla="*/ 385425 h 3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425" h="385425">
                  <a:moveTo>
                    <a:pt x="69300" y="385425"/>
                  </a:moveTo>
                  <a:cubicBezTo>
                    <a:pt x="71325" y="301725"/>
                    <a:pt x="104850" y="223425"/>
                    <a:pt x="164250" y="164250"/>
                  </a:cubicBezTo>
                  <a:cubicBezTo>
                    <a:pt x="223650" y="104850"/>
                    <a:pt x="301950" y="71325"/>
                    <a:pt x="385425" y="69300"/>
                  </a:cubicBezTo>
                  <a:lnTo>
                    <a:pt x="385425" y="0"/>
                  </a:lnTo>
                  <a:cubicBezTo>
                    <a:pt x="283500" y="2025"/>
                    <a:pt x="187650" y="42750"/>
                    <a:pt x="115200" y="115200"/>
                  </a:cubicBezTo>
                  <a:cubicBezTo>
                    <a:pt x="42750" y="187650"/>
                    <a:pt x="2025" y="283500"/>
                    <a:pt x="0" y="385425"/>
                  </a:cubicBezTo>
                  <a:lnTo>
                    <a:pt x="69300" y="3854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8" name="Freeform: Shape 220">
              <a:extLst>
                <a:ext uri="{FF2B5EF4-FFF2-40B4-BE49-F238E27FC236}">
                  <a16:creationId xmlns:a16="http://schemas.microsoft.com/office/drawing/2014/main" id="{7934E3AA-DD7D-42FA-8074-29225E2A88CE}"/>
                </a:ext>
              </a:extLst>
            </p:cNvPr>
            <p:cNvSpPr/>
            <p:nvPr/>
          </p:nvSpPr>
          <p:spPr>
            <a:xfrm>
              <a:off x="9286293" y="1726298"/>
              <a:ext cx="132975" cy="421425"/>
            </a:xfrm>
            <a:custGeom>
              <a:avLst/>
              <a:gdLst>
                <a:gd name="connsiteX0" fmla="*/ 49050 w 132975"/>
                <a:gd name="connsiteY0" fmla="*/ 0 h 421425"/>
                <a:gd name="connsiteX1" fmla="*/ 0 w 132975"/>
                <a:gd name="connsiteY1" fmla="*/ 49050 h 421425"/>
                <a:gd name="connsiteX2" fmla="*/ 0 w 132975"/>
                <a:gd name="connsiteY2" fmla="*/ 372375 h 421425"/>
                <a:gd name="connsiteX3" fmla="*/ 49050 w 132975"/>
                <a:gd name="connsiteY3" fmla="*/ 421425 h 421425"/>
                <a:gd name="connsiteX4" fmla="*/ 132975 w 132975"/>
                <a:gd name="connsiteY4" fmla="*/ 210825 h 421425"/>
                <a:gd name="connsiteX5" fmla="*/ 49050 w 132975"/>
                <a:gd name="connsiteY5" fmla="*/ 0 h 42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75" h="421425">
                  <a:moveTo>
                    <a:pt x="49050" y="0"/>
                  </a:moveTo>
                  <a:lnTo>
                    <a:pt x="0" y="49050"/>
                  </a:lnTo>
                  <a:cubicBezTo>
                    <a:pt x="84825" y="139725"/>
                    <a:pt x="84825" y="281475"/>
                    <a:pt x="0" y="372375"/>
                  </a:cubicBezTo>
                  <a:lnTo>
                    <a:pt x="49050" y="421425"/>
                  </a:lnTo>
                  <a:cubicBezTo>
                    <a:pt x="103275" y="364275"/>
                    <a:pt x="132975" y="289800"/>
                    <a:pt x="132975" y="210825"/>
                  </a:cubicBezTo>
                  <a:cubicBezTo>
                    <a:pt x="132975" y="131625"/>
                    <a:pt x="103275" y="57150"/>
                    <a:pt x="490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59" name="Freeform: Shape 221">
              <a:extLst>
                <a:ext uri="{FF2B5EF4-FFF2-40B4-BE49-F238E27FC236}">
                  <a16:creationId xmlns:a16="http://schemas.microsoft.com/office/drawing/2014/main" id="{9F2B1013-D999-466D-B7E4-085F30E3B2C5}"/>
                </a:ext>
              </a:extLst>
            </p:cNvPr>
            <p:cNvSpPr/>
            <p:nvPr/>
          </p:nvSpPr>
          <p:spPr>
            <a:xfrm>
              <a:off x="8719293" y="1945222"/>
              <a:ext cx="385425" cy="385425"/>
            </a:xfrm>
            <a:custGeom>
              <a:avLst/>
              <a:gdLst>
                <a:gd name="connsiteX0" fmla="*/ 385425 w 385425"/>
                <a:gd name="connsiteY0" fmla="*/ 316125 h 385425"/>
                <a:gd name="connsiteX1" fmla="*/ 164250 w 385425"/>
                <a:gd name="connsiteY1" fmla="*/ 221175 h 385425"/>
                <a:gd name="connsiteX2" fmla="*/ 69300 w 385425"/>
                <a:gd name="connsiteY2" fmla="*/ 0 h 385425"/>
                <a:gd name="connsiteX3" fmla="*/ 0 w 385425"/>
                <a:gd name="connsiteY3" fmla="*/ 0 h 385425"/>
                <a:gd name="connsiteX4" fmla="*/ 115200 w 385425"/>
                <a:gd name="connsiteY4" fmla="*/ 270225 h 385425"/>
                <a:gd name="connsiteX5" fmla="*/ 385425 w 385425"/>
                <a:gd name="connsiteY5" fmla="*/ 385425 h 385425"/>
                <a:gd name="connsiteX6" fmla="*/ 385425 w 385425"/>
                <a:gd name="connsiteY6" fmla="*/ 316125 h 38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425" h="385425">
                  <a:moveTo>
                    <a:pt x="385425" y="316125"/>
                  </a:moveTo>
                  <a:cubicBezTo>
                    <a:pt x="301725" y="314100"/>
                    <a:pt x="223425" y="280575"/>
                    <a:pt x="164250" y="221175"/>
                  </a:cubicBezTo>
                  <a:cubicBezTo>
                    <a:pt x="104850" y="161775"/>
                    <a:pt x="71325" y="83475"/>
                    <a:pt x="69300" y="0"/>
                  </a:cubicBezTo>
                  <a:lnTo>
                    <a:pt x="0" y="0"/>
                  </a:lnTo>
                  <a:cubicBezTo>
                    <a:pt x="2025" y="102150"/>
                    <a:pt x="42750" y="197775"/>
                    <a:pt x="115200" y="270225"/>
                  </a:cubicBezTo>
                  <a:cubicBezTo>
                    <a:pt x="187650" y="342675"/>
                    <a:pt x="283500" y="383400"/>
                    <a:pt x="385425" y="385425"/>
                  </a:cubicBezTo>
                  <a:lnTo>
                    <a:pt x="385425" y="3161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0" name="Freeform: Shape 222">
              <a:extLst>
                <a:ext uri="{FF2B5EF4-FFF2-40B4-BE49-F238E27FC236}">
                  <a16:creationId xmlns:a16="http://schemas.microsoft.com/office/drawing/2014/main" id="{0A8A3BB2-C66C-46EF-AE95-EE5F5DD1F14E}"/>
                </a:ext>
              </a:extLst>
            </p:cNvPr>
            <p:cNvSpPr/>
            <p:nvPr/>
          </p:nvSpPr>
          <p:spPr>
            <a:xfrm>
              <a:off x="8902218" y="2110148"/>
              <a:ext cx="421425" cy="132975"/>
            </a:xfrm>
            <a:custGeom>
              <a:avLst/>
              <a:gdLst>
                <a:gd name="connsiteX0" fmla="*/ 421425 w 421425"/>
                <a:gd name="connsiteY0" fmla="*/ 49050 h 132975"/>
                <a:gd name="connsiteX1" fmla="*/ 372375 w 421425"/>
                <a:gd name="connsiteY1" fmla="*/ 0 h 132975"/>
                <a:gd name="connsiteX2" fmla="*/ 49050 w 421425"/>
                <a:gd name="connsiteY2" fmla="*/ 0 h 132975"/>
                <a:gd name="connsiteX3" fmla="*/ 0 w 421425"/>
                <a:gd name="connsiteY3" fmla="*/ 49050 h 132975"/>
                <a:gd name="connsiteX4" fmla="*/ 210600 w 421425"/>
                <a:gd name="connsiteY4" fmla="*/ 132975 h 132975"/>
                <a:gd name="connsiteX5" fmla="*/ 421425 w 421425"/>
                <a:gd name="connsiteY5" fmla="*/ 49050 h 13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25" h="132975">
                  <a:moveTo>
                    <a:pt x="421425" y="49050"/>
                  </a:moveTo>
                  <a:lnTo>
                    <a:pt x="372375" y="0"/>
                  </a:lnTo>
                  <a:cubicBezTo>
                    <a:pt x="281700" y="84825"/>
                    <a:pt x="139950" y="84825"/>
                    <a:pt x="49050" y="0"/>
                  </a:cubicBezTo>
                  <a:lnTo>
                    <a:pt x="0" y="49050"/>
                  </a:lnTo>
                  <a:cubicBezTo>
                    <a:pt x="57150" y="103275"/>
                    <a:pt x="131625" y="132975"/>
                    <a:pt x="210600" y="132975"/>
                  </a:cubicBezTo>
                  <a:cubicBezTo>
                    <a:pt x="289575" y="132975"/>
                    <a:pt x="364275" y="103275"/>
                    <a:pt x="421425" y="490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1" name="Freeform: Shape 233">
              <a:extLst>
                <a:ext uri="{FF2B5EF4-FFF2-40B4-BE49-F238E27FC236}">
                  <a16:creationId xmlns:a16="http://schemas.microsoft.com/office/drawing/2014/main" id="{45F0835A-35EB-4B6A-B1E1-8EE0142AF8E4}"/>
                </a:ext>
              </a:extLst>
            </p:cNvPr>
            <p:cNvSpPr/>
            <p:nvPr/>
          </p:nvSpPr>
          <p:spPr>
            <a:xfrm>
              <a:off x="8902443" y="1630673"/>
              <a:ext cx="421425" cy="132974"/>
            </a:xfrm>
            <a:custGeom>
              <a:avLst/>
              <a:gdLst>
                <a:gd name="connsiteX0" fmla="*/ 0 w 421425"/>
                <a:gd name="connsiteY0" fmla="*/ 83925 h 132974"/>
                <a:gd name="connsiteX1" fmla="*/ 49050 w 421425"/>
                <a:gd name="connsiteY1" fmla="*/ 132975 h 132974"/>
                <a:gd name="connsiteX2" fmla="*/ 372375 w 421425"/>
                <a:gd name="connsiteY2" fmla="*/ 132975 h 132974"/>
                <a:gd name="connsiteX3" fmla="*/ 421425 w 421425"/>
                <a:gd name="connsiteY3" fmla="*/ 83925 h 132974"/>
                <a:gd name="connsiteX4" fmla="*/ 210825 w 421425"/>
                <a:gd name="connsiteY4" fmla="*/ 0 h 132974"/>
                <a:gd name="connsiteX5" fmla="*/ 0 w 421425"/>
                <a:gd name="connsiteY5" fmla="*/ 83925 h 13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25" h="132974">
                  <a:moveTo>
                    <a:pt x="0" y="83925"/>
                  </a:moveTo>
                  <a:lnTo>
                    <a:pt x="49050" y="132975"/>
                  </a:lnTo>
                  <a:cubicBezTo>
                    <a:pt x="139725" y="48150"/>
                    <a:pt x="281475" y="48150"/>
                    <a:pt x="372375" y="132975"/>
                  </a:cubicBezTo>
                  <a:lnTo>
                    <a:pt x="421425" y="83925"/>
                  </a:lnTo>
                  <a:cubicBezTo>
                    <a:pt x="364275" y="29700"/>
                    <a:pt x="289800" y="0"/>
                    <a:pt x="210825" y="0"/>
                  </a:cubicBezTo>
                  <a:cubicBezTo>
                    <a:pt x="131625" y="0"/>
                    <a:pt x="57150" y="29700"/>
                    <a:pt x="0" y="839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2" name="Freeform: Shape 235">
              <a:extLst>
                <a:ext uri="{FF2B5EF4-FFF2-40B4-BE49-F238E27FC236}">
                  <a16:creationId xmlns:a16="http://schemas.microsoft.com/office/drawing/2014/main" id="{08DB8536-C516-464C-B6C6-A9D50434E29C}"/>
                </a:ext>
              </a:extLst>
            </p:cNvPr>
            <p:cNvSpPr/>
            <p:nvPr/>
          </p:nvSpPr>
          <p:spPr>
            <a:xfrm>
              <a:off x="9121367" y="1718423"/>
              <a:ext cx="210150" cy="210150"/>
            </a:xfrm>
            <a:custGeom>
              <a:avLst/>
              <a:gdLst>
                <a:gd name="connsiteX0" fmla="*/ 0 w 210150"/>
                <a:gd name="connsiteY0" fmla="*/ 0 h 210150"/>
                <a:gd name="connsiteX1" fmla="*/ 0 w 210150"/>
                <a:gd name="connsiteY1" fmla="*/ 69300 h 210150"/>
                <a:gd name="connsiteX2" fmla="*/ 140850 w 210150"/>
                <a:gd name="connsiteY2" fmla="*/ 210150 h 210150"/>
                <a:gd name="connsiteX3" fmla="*/ 210150 w 210150"/>
                <a:gd name="connsiteY3" fmla="*/ 210150 h 210150"/>
                <a:gd name="connsiteX4" fmla="*/ 0 w 210150"/>
                <a:gd name="connsiteY4" fmla="*/ 0 h 21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50" h="210150">
                  <a:moveTo>
                    <a:pt x="0" y="0"/>
                  </a:moveTo>
                  <a:lnTo>
                    <a:pt x="0" y="69300"/>
                  </a:lnTo>
                  <a:cubicBezTo>
                    <a:pt x="75825" y="73350"/>
                    <a:pt x="136800" y="134325"/>
                    <a:pt x="140850" y="210150"/>
                  </a:cubicBezTo>
                  <a:lnTo>
                    <a:pt x="210150" y="210150"/>
                  </a:lnTo>
                  <a:cubicBezTo>
                    <a:pt x="205875" y="96300"/>
                    <a:pt x="113850" y="4275"/>
                    <a:pt x="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3" name="Freeform: Shape 236">
              <a:extLst>
                <a:ext uri="{FF2B5EF4-FFF2-40B4-BE49-F238E27FC236}">
                  <a16:creationId xmlns:a16="http://schemas.microsoft.com/office/drawing/2014/main" id="{389EE8C9-A705-4807-B722-DABA63A4FB69}"/>
                </a:ext>
              </a:extLst>
            </p:cNvPr>
            <p:cNvSpPr/>
            <p:nvPr/>
          </p:nvSpPr>
          <p:spPr>
            <a:xfrm>
              <a:off x="8806818" y="1726073"/>
              <a:ext cx="132974" cy="421425"/>
            </a:xfrm>
            <a:custGeom>
              <a:avLst/>
              <a:gdLst>
                <a:gd name="connsiteX0" fmla="*/ 83925 w 132974"/>
                <a:gd name="connsiteY0" fmla="*/ 421425 h 421425"/>
                <a:gd name="connsiteX1" fmla="*/ 132975 w 132974"/>
                <a:gd name="connsiteY1" fmla="*/ 372375 h 421425"/>
                <a:gd name="connsiteX2" fmla="*/ 132975 w 132974"/>
                <a:gd name="connsiteY2" fmla="*/ 49050 h 421425"/>
                <a:gd name="connsiteX3" fmla="*/ 83925 w 132974"/>
                <a:gd name="connsiteY3" fmla="*/ 0 h 421425"/>
                <a:gd name="connsiteX4" fmla="*/ 0 w 132974"/>
                <a:gd name="connsiteY4" fmla="*/ 210600 h 421425"/>
                <a:gd name="connsiteX5" fmla="*/ 83925 w 132974"/>
                <a:gd name="connsiteY5" fmla="*/ 421425 h 42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974" h="421425">
                  <a:moveTo>
                    <a:pt x="83925" y="421425"/>
                  </a:moveTo>
                  <a:lnTo>
                    <a:pt x="132975" y="372375"/>
                  </a:lnTo>
                  <a:cubicBezTo>
                    <a:pt x="48150" y="281700"/>
                    <a:pt x="48150" y="139950"/>
                    <a:pt x="132975" y="49050"/>
                  </a:cubicBezTo>
                  <a:lnTo>
                    <a:pt x="83925" y="0"/>
                  </a:lnTo>
                  <a:cubicBezTo>
                    <a:pt x="29700" y="57150"/>
                    <a:pt x="0" y="131625"/>
                    <a:pt x="0" y="210600"/>
                  </a:cubicBezTo>
                  <a:cubicBezTo>
                    <a:pt x="0" y="289575"/>
                    <a:pt x="29700" y="364275"/>
                    <a:pt x="83925" y="4214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164" name="Freeform: Shape 240">
            <a:extLst>
              <a:ext uri="{FF2B5EF4-FFF2-40B4-BE49-F238E27FC236}">
                <a16:creationId xmlns:a16="http://schemas.microsoft.com/office/drawing/2014/main" id="{826A91FF-5DAC-4107-A90B-A635ACE8133F}"/>
              </a:ext>
            </a:extLst>
          </p:cNvPr>
          <p:cNvSpPr>
            <a:spLocks noChangeAspect="1"/>
          </p:cNvSpPr>
          <p:nvPr userDrawn="1"/>
        </p:nvSpPr>
        <p:spPr>
          <a:xfrm>
            <a:off x="10439450" y="2977693"/>
            <a:ext cx="790786" cy="788992"/>
          </a:xfrm>
          <a:custGeom>
            <a:avLst/>
            <a:gdLst>
              <a:gd name="connsiteX0" fmla="*/ 737775 w 787724"/>
              <a:gd name="connsiteY0" fmla="*/ 493875 h 785925"/>
              <a:gd name="connsiteX1" fmla="*/ 778950 w 787724"/>
              <a:gd name="connsiteY1" fmla="*/ 476100 h 785925"/>
              <a:gd name="connsiteX2" fmla="*/ 787725 w 787724"/>
              <a:gd name="connsiteY2" fmla="*/ 392625 h 785925"/>
              <a:gd name="connsiteX3" fmla="*/ 787725 w 787724"/>
              <a:gd name="connsiteY3" fmla="*/ 391500 h 785925"/>
              <a:gd name="connsiteX4" fmla="*/ 750825 w 787724"/>
              <a:gd name="connsiteY4" fmla="*/ 404100 h 785925"/>
              <a:gd name="connsiteX5" fmla="*/ 707850 w 787724"/>
              <a:gd name="connsiteY5" fmla="*/ 386325 h 785925"/>
              <a:gd name="connsiteX6" fmla="*/ 690075 w 787724"/>
              <a:gd name="connsiteY6" fmla="*/ 343350 h 785925"/>
              <a:gd name="connsiteX7" fmla="*/ 707850 w 787724"/>
              <a:gd name="connsiteY7" fmla="*/ 300375 h 785925"/>
              <a:gd name="connsiteX8" fmla="*/ 709425 w 787724"/>
              <a:gd name="connsiteY8" fmla="*/ 298800 h 785925"/>
              <a:gd name="connsiteX9" fmla="*/ 737325 w 787724"/>
              <a:gd name="connsiteY9" fmla="*/ 357075 h 785925"/>
              <a:gd name="connsiteX10" fmla="*/ 787725 w 787724"/>
              <a:gd name="connsiteY10" fmla="*/ 383850 h 785925"/>
              <a:gd name="connsiteX11" fmla="*/ 785025 w 787724"/>
              <a:gd name="connsiteY11" fmla="*/ 345600 h 785925"/>
              <a:gd name="connsiteX12" fmla="*/ 762975 w 787724"/>
              <a:gd name="connsiteY12" fmla="*/ 331425 h 785925"/>
              <a:gd name="connsiteX13" fmla="*/ 760275 w 787724"/>
              <a:gd name="connsiteY13" fmla="*/ 248175 h 785925"/>
              <a:gd name="connsiteX14" fmla="*/ 611775 w 787724"/>
              <a:gd name="connsiteY14" fmla="*/ 65025 h 785925"/>
              <a:gd name="connsiteX15" fmla="*/ 598500 w 787724"/>
              <a:gd name="connsiteY15" fmla="*/ 56700 h 785925"/>
              <a:gd name="connsiteX16" fmla="*/ 542025 w 787724"/>
              <a:gd name="connsiteY16" fmla="*/ 28350 h 785925"/>
              <a:gd name="connsiteX17" fmla="*/ 568800 w 787724"/>
              <a:gd name="connsiteY17" fmla="*/ 78750 h 785925"/>
              <a:gd name="connsiteX18" fmla="*/ 627075 w 787724"/>
              <a:gd name="connsiteY18" fmla="*/ 106650 h 785925"/>
              <a:gd name="connsiteX19" fmla="*/ 625500 w 787724"/>
              <a:gd name="connsiteY19" fmla="*/ 108225 h 785925"/>
              <a:gd name="connsiteX20" fmla="*/ 539550 w 787724"/>
              <a:gd name="connsiteY20" fmla="*/ 108225 h 785925"/>
              <a:gd name="connsiteX21" fmla="*/ 521775 w 787724"/>
              <a:gd name="connsiteY21" fmla="*/ 65250 h 785925"/>
              <a:gd name="connsiteX22" fmla="*/ 536175 w 787724"/>
              <a:gd name="connsiteY22" fmla="*/ 25875 h 785925"/>
              <a:gd name="connsiteX23" fmla="*/ 495450 w 787724"/>
              <a:gd name="connsiteY23" fmla="*/ 12600 h 785925"/>
              <a:gd name="connsiteX24" fmla="*/ 486900 w 787724"/>
              <a:gd name="connsiteY24" fmla="*/ 23175 h 785925"/>
              <a:gd name="connsiteX25" fmla="*/ 485325 w 787724"/>
              <a:gd name="connsiteY25" fmla="*/ 24750 h 785925"/>
              <a:gd name="connsiteX26" fmla="*/ 482400 w 787724"/>
              <a:gd name="connsiteY26" fmla="*/ 9450 h 785925"/>
              <a:gd name="connsiteX27" fmla="*/ 439650 w 787724"/>
              <a:gd name="connsiteY27" fmla="*/ 2250 h 785925"/>
              <a:gd name="connsiteX28" fmla="*/ 431775 w 787724"/>
              <a:gd name="connsiteY28" fmla="*/ 78525 h 785925"/>
              <a:gd name="connsiteX29" fmla="*/ 430200 w 787724"/>
              <a:gd name="connsiteY29" fmla="*/ 80100 h 785925"/>
              <a:gd name="connsiteX30" fmla="*/ 402525 w 787724"/>
              <a:gd name="connsiteY30" fmla="*/ 21600 h 785925"/>
              <a:gd name="connsiteX31" fmla="*/ 369675 w 787724"/>
              <a:gd name="connsiteY31" fmla="*/ 0 h 785925"/>
              <a:gd name="connsiteX32" fmla="*/ 214200 w 787724"/>
              <a:gd name="connsiteY32" fmla="*/ 42525 h 785925"/>
              <a:gd name="connsiteX33" fmla="*/ 238275 w 787724"/>
              <a:gd name="connsiteY33" fmla="*/ 48150 h 785925"/>
              <a:gd name="connsiteX34" fmla="*/ 236700 w 787724"/>
              <a:gd name="connsiteY34" fmla="*/ 49725 h 785925"/>
              <a:gd name="connsiteX35" fmla="*/ 176175 w 787724"/>
              <a:gd name="connsiteY35" fmla="*/ 64800 h 785925"/>
              <a:gd name="connsiteX36" fmla="*/ 143100 w 787724"/>
              <a:gd name="connsiteY36" fmla="*/ 89550 h 785925"/>
              <a:gd name="connsiteX37" fmla="*/ 183375 w 787724"/>
              <a:gd name="connsiteY37" fmla="*/ 103275 h 785925"/>
              <a:gd name="connsiteX38" fmla="*/ 181800 w 787724"/>
              <a:gd name="connsiteY38" fmla="*/ 104850 h 785925"/>
              <a:gd name="connsiteX39" fmla="*/ 113400 w 787724"/>
              <a:gd name="connsiteY39" fmla="*/ 117000 h 785925"/>
              <a:gd name="connsiteX40" fmla="*/ 88425 w 787724"/>
              <a:gd name="connsiteY40" fmla="*/ 144900 h 785925"/>
              <a:gd name="connsiteX41" fmla="*/ 128250 w 787724"/>
              <a:gd name="connsiteY41" fmla="*/ 158400 h 785925"/>
              <a:gd name="connsiteX42" fmla="*/ 126450 w 787724"/>
              <a:gd name="connsiteY42" fmla="*/ 159975 h 785925"/>
              <a:gd name="connsiteX43" fmla="*/ 83475 w 787724"/>
              <a:gd name="connsiteY43" fmla="*/ 177750 h 785925"/>
              <a:gd name="connsiteX44" fmla="*/ 65925 w 787724"/>
              <a:gd name="connsiteY44" fmla="*/ 175275 h 785925"/>
              <a:gd name="connsiteX45" fmla="*/ 46800 w 787724"/>
              <a:gd name="connsiteY45" fmla="*/ 207000 h 785925"/>
              <a:gd name="connsiteX46" fmla="*/ 72675 w 787724"/>
              <a:gd name="connsiteY46" fmla="*/ 213525 h 785925"/>
              <a:gd name="connsiteX47" fmla="*/ 71100 w 787724"/>
              <a:gd name="connsiteY47" fmla="*/ 215100 h 785925"/>
              <a:gd name="connsiteX48" fmla="*/ 34200 w 787724"/>
              <a:gd name="connsiteY48" fmla="*/ 232425 h 785925"/>
              <a:gd name="connsiteX49" fmla="*/ 1575 w 787724"/>
              <a:gd name="connsiteY49" fmla="*/ 359775 h 785925"/>
              <a:gd name="connsiteX50" fmla="*/ 2700 w 787724"/>
              <a:gd name="connsiteY50" fmla="*/ 359775 h 785925"/>
              <a:gd name="connsiteX51" fmla="*/ 45675 w 787724"/>
              <a:gd name="connsiteY51" fmla="*/ 377550 h 785925"/>
              <a:gd name="connsiteX52" fmla="*/ 63450 w 787724"/>
              <a:gd name="connsiteY52" fmla="*/ 420525 h 785925"/>
              <a:gd name="connsiteX53" fmla="*/ 45675 w 787724"/>
              <a:gd name="connsiteY53" fmla="*/ 463500 h 785925"/>
              <a:gd name="connsiteX54" fmla="*/ 44100 w 787724"/>
              <a:gd name="connsiteY54" fmla="*/ 465075 h 785925"/>
              <a:gd name="connsiteX55" fmla="*/ 16200 w 787724"/>
              <a:gd name="connsiteY55" fmla="*/ 407025 h 785925"/>
              <a:gd name="connsiteX56" fmla="*/ 0 w 787724"/>
              <a:gd name="connsiteY56" fmla="*/ 393975 h 785925"/>
              <a:gd name="connsiteX57" fmla="*/ 5175 w 787724"/>
              <a:gd name="connsiteY57" fmla="*/ 456525 h 785925"/>
              <a:gd name="connsiteX58" fmla="*/ 8100 w 787724"/>
              <a:gd name="connsiteY58" fmla="*/ 472725 h 785925"/>
              <a:gd name="connsiteX59" fmla="*/ 28575 w 787724"/>
              <a:gd name="connsiteY59" fmla="*/ 540000 h 785925"/>
              <a:gd name="connsiteX60" fmla="*/ 42975 w 787724"/>
              <a:gd name="connsiteY60" fmla="*/ 517500 h 785925"/>
              <a:gd name="connsiteX61" fmla="*/ 44550 w 787724"/>
              <a:gd name="connsiteY61" fmla="*/ 515925 h 785925"/>
              <a:gd name="connsiteX62" fmla="*/ 72450 w 787724"/>
              <a:gd name="connsiteY62" fmla="*/ 574200 h 785925"/>
              <a:gd name="connsiteX63" fmla="*/ 130725 w 787724"/>
              <a:gd name="connsiteY63" fmla="*/ 602100 h 785925"/>
              <a:gd name="connsiteX64" fmla="*/ 129150 w 787724"/>
              <a:gd name="connsiteY64" fmla="*/ 603675 h 785925"/>
              <a:gd name="connsiteX65" fmla="*/ 72450 w 787724"/>
              <a:gd name="connsiteY65" fmla="*/ 619875 h 785925"/>
              <a:gd name="connsiteX66" fmla="*/ 212175 w 787724"/>
              <a:gd name="connsiteY66" fmla="*/ 741825 h 785925"/>
              <a:gd name="connsiteX67" fmla="*/ 184500 w 787724"/>
              <a:gd name="connsiteY67" fmla="*/ 685575 h 785925"/>
              <a:gd name="connsiteX68" fmla="*/ 126225 w 787724"/>
              <a:gd name="connsiteY68" fmla="*/ 657675 h 785925"/>
              <a:gd name="connsiteX69" fmla="*/ 127800 w 787724"/>
              <a:gd name="connsiteY69" fmla="*/ 656100 h 785925"/>
              <a:gd name="connsiteX70" fmla="*/ 213750 w 787724"/>
              <a:gd name="connsiteY70" fmla="*/ 656100 h 785925"/>
              <a:gd name="connsiteX71" fmla="*/ 213750 w 787724"/>
              <a:gd name="connsiteY71" fmla="*/ 742050 h 785925"/>
              <a:gd name="connsiteX72" fmla="*/ 213300 w 787724"/>
              <a:gd name="connsiteY72" fmla="*/ 742500 h 785925"/>
              <a:gd name="connsiteX73" fmla="*/ 253125 w 787724"/>
              <a:gd name="connsiteY73" fmla="*/ 760275 h 785925"/>
              <a:gd name="connsiteX74" fmla="*/ 266175 w 787724"/>
              <a:gd name="connsiteY74" fmla="*/ 740925 h 785925"/>
              <a:gd name="connsiteX75" fmla="*/ 267750 w 787724"/>
              <a:gd name="connsiteY75" fmla="*/ 739350 h 785925"/>
              <a:gd name="connsiteX76" fmla="*/ 275400 w 787724"/>
              <a:gd name="connsiteY76" fmla="*/ 767925 h 785925"/>
              <a:gd name="connsiteX77" fmla="*/ 334125 w 787724"/>
              <a:gd name="connsiteY77" fmla="*/ 781425 h 785925"/>
              <a:gd name="connsiteX78" fmla="*/ 321300 w 787724"/>
              <a:gd name="connsiteY78" fmla="*/ 771750 h 785925"/>
              <a:gd name="connsiteX79" fmla="*/ 321300 w 787724"/>
              <a:gd name="connsiteY79" fmla="*/ 685800 h 785925"/>
              <a:gd name="connsiteX80" fmla="*/ 322875 w 787724"/>
              <a:gd name="connsiteY80" fmla="*/ 684225 h 785925"/>
              <a:gd name="connsiteX81" fmla="*/ 350775 w 787724"/>
              <a:gd name="connsiteY81" fmla="*/ 742275 h 785925"/>
              <a:gd name="connsiteX82" fmla="*/ 408825 w 787724"/>
              <a:gd name="connsiteY82" fmla="*/ 770175 h 785925"/>
              <a:gd name="connsiteX83" fmla="*/ 407250 w 787724"/>
              <a:gd name="connsiteY83" fmla="*/ 771750 h 785925"/>
              <a:gd name="connsiteX84" fmla="*/ 384975 w 787724"/>
              <a:gd name="connsiteY84" fmla="*/ 785925 h 785925"/>
              <a:gd name="connsiteX85" fmla="*/ 393300 w 787724"/>
              <a:gd name="connsiteY85" fmla="*/ 785925 h 785925"/>
              <a:gd name="connsiteX86" fmla="*/ 482175 w 787724"/>
              <a:gd name="connsiteY86" fmla="*/ 775800 h 785925"/>
              <a:gd name="connsiteX87" fmla="*/ 459675 w 787724"/>
              <a:gd name="connsiteY87" fmla="*/ 770625 h 785925"/>
              <a:gd name="connsiteX88" fmla="*/ 461250 w 787724"/>
              <a:gd name="connsiteY88" fmla="*/ 769050 h 785925"/>
              <a:gd name="connsiteX89" fmla="*/ 535050 w 787724"/>
              <a:gd name="connsiteY89" fmla="*/ 759600 h 785925"/>
              <a:gd name="connsiteX90" fmla="*/ 572400 w 787724"/>
              <a:gd name="connsiteY90" fmla="*/ 742950 h 785925"/>
              <a:gd name="connsiteX91" fmla="*/ 514575 w 787724"/>
              <a:gd name="connsiteY91" fmla="*/ 715500 h 785925"/>
              <a:gd name="connsiteX92" fmla="*/ 516150 w 787724"/>
              <a:gd name="connsiteY92" fmla="*/ 713925 h 785925"/>
              <a:gd name="connsiteX93" fmla="*/ 602100 w 787724"/>
              <a:gd name="connsiteY93" fmla="*/ 713925 h 785925"/>
              <a:gd name="connsiteX94" fmla="*/ 608625 w 787724"/>
              <a:gd name="connsiteY94" fmla="*/ 721575 h 785925"/>
              <a:gd name="connsiteX95" fmla="*/ 638100 w 787724"/>
              <a:gd name="connsiteY95" fmla="*/ 700200 h 785925"/>
              <a:gd name="connsiteX96" fmla="*/ 627750 w 787724"/>
              <a:gd name="connsiteY96" fmla="*/ 688050 h 785925"/>
              <a:gd name="connsiteX97" fmla="*/ 569475 w 787724"/>
              <a:gd name="connsiteY97" fmla="*/ 660150 h 785925"/>
              <a:gd name="connsiteX98" fmla="*/ 571050 w 787724"/>
              <a:gd name="connsiteY98" fmla="*/ 658575 h 785925"/>
              <a:gd name="connsiteX99" fmla="*/ 657000 w 787724"/>
              <a:gd name="connsiteY99" fmla="*/ 658575 h 785925"/>
              <a:gd name="connsiteX100" fmla="*/ 668025 w 787724"/>
              <a:gd name="connsiteY100" fmla="*/ 673650 h 785925"/>
              <a:gd name="connsiteX101" fmla="*/ 693675 w 787724"/>
              <a:gd name="connsiteY101" fmla="*/ 645975 h 785925"/>
              <a:gd name="connsiteX102" fmla="*/ 682650 w 787724"/>
              <a:gd name="connsiteY102" fmla="*/ 632925 h 785925"/>
              <a:gd name="connsiteX103" fmla="*/ 624600 w 787724"/>
              <a:gd name="connsiteY103" fmla="*/ 605025 h 785925"/>
              <a:gd name="connsiteX104" fmla="*/ 626175 w 787724"/>
              <a:gd name="connsiteY104" fmla="*/ 603450 h 785925"/>
              <a:gd name="connsiteX105" fmla="*/ 712125 w 787724"/>
              <a:gd name="connsiteY105" fmla="*/ 603450 h 785925"/>
              <a:gd name="connsiteX106" fmla="*/ 719325 w 787724"/>
              <a:gd name="connsiteY106" fmla="*/ 612000 h 785925"/>
              <a:gd name="connsiteX107" fmla="*/ 739350 w 787724"/>
              <a:gd name="connsiteY107" fmla="*/ 579150 h 785925"/>
              <a:gd name="connsiteX108" fmla="*/ 738000 w 787724"/>
              <a:gd name="connsiteY108" fmla="*/ 577575 h 785925"/>
              <a:gd name="connsiteX109" fmla="*/ 679725 w 787724"/>
              <a:gd name="connsiteY109" fmla="*/ 549675 h 785925"/>
              <a:gd name="connsiteX110" fmla="*/ 681300 w 787724"/>
              <a:gd name="connsiteY110" fmla="*/ 548100 h 785925"/>
              <a:gd name="connsiteX111" fmla="*/ 724275 w 787724"/>
              <a:gd name="connsiteY111" fmla="*/ 530325 h 785925"/>
              <a:gd name="connsiteX112" fmla="*/ 757575 w 787724"/>
              <a:gd name="connsiteY112" fmla="*/ 540225 h 785925"/>
              <a:gd name="connsiteX113" fmla="*/ 769950 w 787724"/>
              <a:gd name="connsiteY113" fmla="*/ 505350 h 785925"/>
              <a:gd name="connsiteX114" fmla="*/ 734850 w 787724"/>
              <a:gd name="connsiteY114" fmla="*/ 494550 h 785925"/>
              <a:gd name="connsiteX115" fmla="*/ 737775 w 787724"/>
              <a:gd name="connsiteY115" fmla="*/ 493875 h 785925"/>
              <a:gd name="connsiteX116" fmla="*/ 624600 w 787724"/>
              <a:gd name="connsiteY116" fmla="*/ 160425 h 785925"/>
              <a:gd name="connsiteX117" fmla="*/ 710550 w 787724"/>
              <a:gd name="connsiteY117" fmla="*/ 160425 h 785925"/>
              <a:gd name="connsiteX118" fmla="*/ 710550 w 787724"/>
              <a:gd name="connsiteY118" fmla="*/ 246375 h 785925"/>
              <a:gd name="connsiteX119" fmla="*/ 708975 w 787724"/>
              <a:gd name="connsiteY119" fmla="*/ 247950 h 785925"/>
              <a:gd name="connsiteX120" fmla="*/ 681075 w 787724"/>
              <a:gd name="connsiteY120" fmla="*/ 189675 h 785925"/>
              <a:gd name="connsiteX121" fmla="*/ 622800 w 787724"/>
              <a:gd name="connsiteY121" fmla="*/ 161775 h 785925"/>
              <a:gd name="connsiteX122" fmla="*/ 624600 w 787724"/>
              <a:gd name="connsiteY122" fmla="*/ 160425 h 785925"/>
              <a:gd name="connsiteX123" fmla="*/ 655425 w 787724"/>
              <a:gd name="connsiteY123" fmla="*/ 215550 h 785925"/>
              <a:gd name="connsiteX124" fmla="*/ 655425 w 787724"/>
              <a:gd name="connsiteY124" fmla="*/ 301500 h 785925"/>
              <a:gd name="connsiteX125" fmla="*/ 653850 w 787724"/>
              <a:gd name="connsiteY125" fmla="*/ 303075 h 785925"/>
              <a:gd name="connsiteX126" fmla="*/ 625950 w 787724"/>
              <a:gd name="connsiteY126" fmla="*/ 245025 h 785925"/>
              <a:gd name="connsiteX127" fmla="*/ 567900 w 787724"/>
              <a:gd name="connsiteY127" fmla="*/ 217125 h 785925"/>
              <a:gd name="connsiteX128" fmla="*/ 569475 w 787724"/>
              <a:gd name="connsiteY128" fmla="*/ 215550 h 785925"/>
              <a:gd name="connsiteX129" fmla="*/ 655425 w 787724"/>
              <a:gd name="connsiteY129" fmla="*/ 215550 h 785925"/>
              <a:gd name="connsiteX130" fmla="*/ 208800 w 787724"/>
              <a:gd name="connsiteY130" fmla="*/ 438525 h 785925"/>
              <a:gd name="connsiteX131" fmla="*/ 191025 w 787724"/>
              <a:gd name="connsiteY131" fmla="*/ 395550 h 785925"/>
              <a:gd name="connsiteX132" fmla="*/ 208800 w 787724"/>
              <a:gd name="connsiteY132" fmla="*/ 352575 h 785925"/>
              <a:gd name="connsiteX133" fmla="*/ 210375 w 787724"/>
              <a:gd name="connsiteY133" fmla="*/ 351000 h 785925"/>
              <a:gd name="connsiteX134" fmla="*/ 238275 w 787724"/>
              <a:gd name="connsiteY134" fmla="*/ 409275 h 785925"/>
              <a:gd name="connsiteX135" fmla="*/ 296550 w 787724"/>
              <a:gd name="connsiteY135" fmla="*/ 437175 h 785925"/>
              <a:gd name="connsiteX136" fmla="*/ 294975 w 787724"/>
              <a:gd name="connsiteY136" fmla="*/ 438750 h 785925"/>
              <a:gd name="connsiteX137" fmla="*/ 208800 w 787724"/>
              <a:gd name="connsiteY137" fmla="*/ 438525 h 785925"/>
              <a:gd name="connsiteX138" fmla="*/ 241200 w 787724"/>
              <a:gd name="connsiteY138" fmla="*/ 492075 h 785925"/>
              <a:gd name="connsiteX139" fmla="*/ 239625 w 787724"/>
              <a:gd name="connsiteY139" fmla="*/ 493650 h 785925"/>
              <a:gd name="connsiteX140" fmla="*/ 196650 w 787724"/>
              <a:gd name="connsiteY140" fmla="*/ 511425 h 785925"/>
              <a:gd name="connsiteX141" fmla="*/ 153675 w 787724"/>
              <a:gd name="connsiteY141" fmla="*/ 493650 h 785925"/>
              <a:gd name="connsiteX142" fmla="*/ 135900 w 787724"/>
              <a:gd name="connsiteY142" fmla="*/ 450675 h 785925"/>
              <a:gd name="connsiteX143" fmla="*/ 153675 w 787724"/>
              <a:gd name="connsiteY143" fmla="*/ 407700 h 785925"/>
              <a:gd name="connsiteX144" fmla="*/ 155250 w 787724"/>
              <a:gd name="connsiteY144" fmla="*/ 406125 h 785925"/>
              <a:gd name="connsiteX145" fmla="*/ 183150 w 787724"/>
              <a:gd name="connsiteY145" fmla="*/ 464175 h 785925"/>
              <a:gd name="connsiteX146" fmla="*/ 241200 w 787724"/>
              <a:gd name="connsiteY146" fmla="*/ 492075 h 785925"/>
              <a:gd name="connsiteX147" fmla="*/ 263925 w 787724"/>
              <a:gd name="connsiteY147" fmla="*/ 383400 h 785925"/>
              <a:gd name="connsiteX148" fmla="*/ 263925 w 787724"/>
              <a:gd name="connsiteY148" fmla="*/ 297450 h 785925"/>
              <a:gd name="connsiteX149" fmla="*/ 265500 w 787724"/>
              <a:gd name="connsiteY149" fmla="*/ 295875 h 785925"/>
              <a:gd name="connsiteX150" fmla="*/ 293400 w 787724"/>
              <a:gd name="connsiteY150" fmla="*/ 353925 h 785925"/>
              <a:gd name="connsiteX151" fmla="*/ 351450 w 787724"/>
              <a:gd name="connsiteY151" fmla="*/ 381825 h 785925"/>
              <a:gd name="connsiteX152" fmla="*/ 349875 w 787724"/>
              <a:gd name="connsiteY152" fmla="*/ 383400 h 785925"/>
              <a:gd name="connsiteX153" fmla="*/ 263925 w 787724"/>
              <a:gd name="connsiteY153" fmla="*/ 383400 h 785925"/>
              <a:gd name="connsiteX154" fmla="*/ 301275 w 787724"/>
              <a:gd name="connsiteY154" fmla="*/ 285300 h 785925"/>
              <a:gd name="connsiteX155" fmla="*/ 319050 w 787724"/>
              <a:gd name="connsiteY155" fmla="*/ 242325 h 785925"/>
              <a:gd name="connsiteX156" fmla="*/ 320625 w 787724"/>
              <a:gd name="connsiteY156" fmla="*/ 240750 h 785925"/>
              <a:gd name="connsiteX157" fmla="*/ 348525 w 787724"/>
              <a:gd name="connsiteY157" fmla="*/ 298800 h 785925"/>
              <a:gd name="connsiteX158" fmla="*/ 406575 w 787724"/>
              <a:gd name="connsiteY158" fmla="*/ 326700 h 785925"/>
              <a:gd name="connsiteX159" fmla="*/ 405000 w 787724"/>
              <a:gd name="connsiteY159" fmla="*/ 328275 h 785925"/>
              <a:gd name="connsiteX160" fmla="*/ 362025 w 787724"/>
              <a:gd name="connsiteY160" fmla="*/ 346050 h 785925"/>
              <a:gd name="connsiteX161" fmla="*/ 319050 w 787724"/>
              <a:gd name="connsiteY161" fmla="*/ 328275 h 785925"/>
              <a:gd name="connsiteX162" fmla="*/ 301275 w 787724"/>
              <a:gd name="connsiteY162" fmla="*/ 285300 h 785925"/>
              <a:gd name="connsiteX163" fmla="*/ 348975 w 787724"/>
              <a:gd name="connsiteY163" fmla="*/ 435825 h 785925"/>
              <a:gd name="connsiteX164" fmla="*/ 391950 w 787724"/>
              <a:gd name="connsiteY164" fmla="*/ 418050 h 785925"/>
              <a:gd name="connsiteX165" fmla="*/ 434925 w 787724"/>
              <a:gd name="connsiteY165" fmla="*/ 435825 h 785925"/>
              <a:gd name="connsiteX166" fmla="*/ 452700 w 787724"/>
              <a:gd name="connsiteY166" fmla="*/ 478800 h 785925"/>
              <a:gd name="connsiteX167" fmla="*/ 434925 w 787724"/>
              <a:gd name="connsiteY167" fmla="*/ 521775 h 785925"/>
              <a:gd name="connsiteX168" fmla="*/ 433350 w 787724"/>
              <a:gd name="connsiteY168" fmla="*/ 523350 h 785925"/>
              <a:gd name="connsiteX169" fmla="*/ 405450 w 787724"/>
              <a:gd name="connsiteY169" fmla="*/ 465075 h 785925"/>
              <a:gd name="connsiteX170" fmla="*/ 347400 w 787724"/>
              <a:gd name="connsiteY170" fmla="*/ 437175 h 785925"/>
              <a:gd name="connsiteX171" fmla="*/ 348975 w 787724"/>
              <a:gd name="connsiteY171" fmla="*/ 435825 h 785925"/>
              <a:gd name="connsiteX172" fmla="*/ 402525 w 787724"/>
              <a:gd name="connsiteY172" fmla="*/ 382275 h 785925"/>
              <a:gd name="connsiteX173" fmla="*/ 404100 w 787724"/>
              <a:gd name="connsiteY173" fmla="*/ 380700 h 785925"/>
              <a:gd name="connsiteX174" fmla="*/ 490050 w 787724"/>
              <a:gd name="connsiteY174" fmla="*/ 380700 h 785925"/>
              <a:gd name="connsiteX175" fmla="*/ 490050 w 787724"/>
              <a:gd name="connsiteY175" fmla="*/ 466650 h 785925"/>
              <a:gd name="connsiteX176" fmla="*/ 488475 w 787724"/>
              <a:gd name="connsiteY176" fmla="*/ 468225 h 785925"/>
              <a:gd name="connsiteX177" fmla="*/ 460575 w 787724"/>
              <a:gd name="connsiteY177" fmla="*/ 410175 h 785925"/>
              <a:gd name="connsiteX178" fmla="*/ 402525 w 787724"/>
              <a:gd name="connsiteY178" fmla="*/ 382275 h 785925"/>
              <a:gd name="connsiteX179" fmla="*/ 457650 w 787724"/>
              <a:gd name="connsiteY179" fmla="*/ 327375 h 785925"/>
              <a:gd name="connsiteX180" fmla="*/ 459225 w 787724"/>
              <a:gd name="connsiteY180" fmla="*/ 325800 h 785925"/>
              <a:gd name="connsiteX181" fmla="*/ 545175 w 787724"/>
              <a:gd name="connsiteY181" fmla="*/ 325800 h 785925"/>
              <a:gd name="connsiteX182" fmla="*/ 545175 w 787724"/>
              <a:gd name="connsiteY182" fmla="*/ 411750 h 785925"/>
              <a:gd name="connsiteX183" fmla="*/ 543600 w 787724"/>
              <a:gd name="connsiteY183" fmla="*/ 413325 h 785925"/>
              <a:gd name="connsiteX184" fmla="*/ 515700 w 787724"/>
              <a:gd name="connsiteY184" fmla="*/ 355050 h 785925"/>
              <a:gd name="connsiteX185" fmla="*/ 457650 w 787724"/>
              <a:gd name="connsiteY185" fmla="*/ 327375 h 785925"/>
              <a:gd name="connsiteX186" fmla="*/ 512775 w 787724"/>
              <a:gd name="connsiteY186" fmla="*/ 272025 h 785925"/>
              <a:gd name="connsiteX187" fmla="*/ 514350 w 787724"/>
              <a:gd name="connsiteY187" fmla="*/ 270450 h 785925"/>
              <a:gd name="connsiteX188" fmla="*/ 557325 w 787724"/>
              <a:gd name="connsiteY188" fmla="*/ 252675 h 785925"/>
              <a:gd name="connsiteX189" fmla="*/ 600300 w 787724"/>
              <a:gd name="connsiteY189" fmla="*/ 270450 h 785925"/>
              <a:gd name="connsiteX190" fmla="*/ 618075 w 787724"/>
              <a:gd name="connsiteY190" fmla="*/ 313425 h 785925"/>
              <a:gd name="connsiteX191" fmla="*/ 600300 w 787724"/>
              <a:gd name="connsiteY191" fmla="*/ 356400 h 785925"/>
              <a:gd name="connsiteX192" fmla="*/ 598725 w 787724"/>
              <a:gd name="connsiteY192" fmla="*/ 357975 h 785925"/>
              <a:gd name="connsiteX193" fmla="*/ 570825 w 787724"/>
              <a:gd name="connsiteY193" fmla="*/ 299700 h 785925"/>
              <a:gd name="connsiteX194" fmla="*/ 512775 w 787724"/>
              <a:gd name="connsiteY194" fmla="*/ 272025 h 785925"/>
              <a:gd name="connsiteX195" fmla="*/ 484425 w 787724"/>
              <a:gd name="connsiteY195" fmla="*/ 76950 h 785925"/>
              <a:gd name="connsiteX196" fmla="*/ 486000 w 787724"/>
              <a:gd name="connsiteY196" fmla="*/ 75375 h 785925"/>
              <a:gd name="connsiteX197" fmla="*/ 513900 w 787724"/>
              <a:gd name="connsiteY197" fmla="*/ 133425 h 785925"/>
              <a:gd name="connsiteX198" fmla="*/ 572175 w 787724"/>
              <a:gd name="connsiteY198" fmla="*/ 161325 h 785925"/>
              <a:gd name="connsiteX199" fmla="*/ 570600 w 787724"/>
              <a:gd name="connsiteY199" fmla="*/ 162900 h 785925"/>
              <a:gd name="connsiteX200" fmla="*/ 527625 w 787724"/>
              <a:gd name="connsiteY200" fmla="*/ 180675 h 785925"/>
              <a:gd name="connsiteX201" fmla="*/ 484650 w 787724"/>
              <a:gd name="connsiteY201" fmla="*/ 162900 h 785925"/>
              <a:gd name="connsiteX202" fmla="*/ 466875 w 787724"/>
              <a:gd name="connsiteY202" fmla="*/ 119925 h 785925"/>
              <a:gd name="connsiteX203" fmla="*/ 484425 w 787724"/>
              <a:gd name="connsiteY203" fmla="*/ 76950 h 785925"/>
              <a:gd name="connsiteX204" fmla="*/ 429300 w 787724"/>
              <a:gd name="connsiteY204" fmla="*/ 132075 h 785925"/>
              <a:gd name="connsiteX205" fmla="*/ 430875 w 787724"/>
              <a:gd name="connsiteY205" fmla="*/ 130500 h 785925"/>
              <a:gd name="connsiteX206" fmla="*/ 458775 w 787724"/>
              <a:gd name="connsiteY206" fmla="*/ 188550 h 785925"/>
              <a:gd name="connsiteX207" fmla="*/ 516825 w 787724"/>
              <a:gd name="connsiteY207" fmla="*/ 216450 h 785925"/>
              <a:gd name="connsiteX208" fmla="*/ 515250 w 787724"/>
              <a:gd name="connsiteY208" fmla="*/ 218025 h 785925"/>
              <a:gd name="connsiteX209" fmla="*/ 429300 w 787724"/>
              <a:gd name="connsiteY209" fmla="*/ 218025 h 785925"/>
              <a:gd name="connsiteX210" fmla="*/ 429300 w 787724"/>
              <a:gd name="connsiteY210" fmla="*/ 132075 h 785925"/>
              <a:gd name="connsiteX211" fmla="*/ 403650 w 787724"/>
              <a:gd name="connsiteY211" fmla="*/ 243900 h 785925"/>
              <a:gd name="connsiteX212" fmla="*/ 461925 w 787724"/>
              <a:gd name="connsiteY212" fmla="*/ 271800 h 785925"/>
              <a:gd name="connsiteX213" fmla="*/ 460350 w 787724"/>
              <a:gd name="connsiteY213" fmla="*/ 273375 h 785925"/>
              <a:gd name="connsiteX214" fmla="*/ 374400 w 787724"/>
              <a:gd name="connsiteY214" fmla="*/ 273375 h 785925"/>
              <a:gd name="connsiteX215" fmla="*/ 356625 w 787724"/>
              <a:gd name="connsiteY215" fmla="*/ 230400 h 785925"/>
              <a:gd name="connsiteX216" fmla="*/ 374400 w 787724"/>
              <a:gd name="connsiteY216" fmla="*/ 187425 h 785925"/>
              <a:gd name="connsiteX217" fmla="*/ 375975 w 787724"/>
              <a:gd name="connsiteY217" fmla="*/ 185850 h 785925"/>
              <a:gd name="connsiteX218" fmla="*/ 403650 w 787724"/>
              <a:gd name="connsiteY218" fmla="*/ 243900 h 785925"/>
              <a:gd name="connsiteX219" fmla="*/ 290925 w 787724"/>
              <a:gd name="connsiteY219" fmla="*/ 47250 h 785925"/>
              <a:gd name="connsiteX220" fmla="*/ 376875 w 787724"/>
              <a:gd name="connsiteY220" fmla="*/ 47250 h 785925"/>
              <a:gd name="connsiteX221" fmla="*/ 376875 w 787724"/>
              <a:gd name="connsiteY221" fmla="*/ 133200 h 785925"/>
              <a:gd name="connsiteX222" fmla="*/ 375300 w 787724"/>
              <a:gd name="connsiteY222" fmla="*/ 134775 h 785925"/>
              <a:gd name="connsiteX223" fmla="*/ 347400 w 787724"/>
              <a:gd name="connsiteY223" fmla="*/ 76725 h 785925"/>
              <a:gd name="connsiteX224" fmla="*/ 289350 w 787724"/>
              <a:gd name="connsiteY224" fmla="*/ 48825 h 785925"/>
              <a:gd name="connsiteX225" fmla="*/ 290925 w 787724"/>
              <a:gd name="connsiteY225" fmla="*/ 47250 h 785925"/>
              <a:gd name="connsiteX226" fmla="*/ 235800 w 787724"/>
              <a:gd name="connsiteY226" fmla="*/ 102375 h 785925"/>
              <a:gd name="connsiteX227" fmla="*/ 278775 w 787724"/>
              <a:gd name="connsiteY227" fmla="*/ 84600 h 785925"/>
              <a:gd name="connsiteX228" fmla="*/ 321750 w 787724"/>
              <a:gd name="connsiteY228" fmla="*/ 102375 h 785925"/>
              <a:gd name="connsiteX229" fmla="*/ 339525 w 787724"/>
              <a:gd name="connsiteY229" fmla="*/ 145350 h 785925"/>
              <a:gd name="connsiteX230" fmla="*/ 321750 w 787724"/>
              <a:gd name="connsiteY230" fmla="*/ 188325 h 785925"/>
              <a:gd name="connsiteX231" fmla="*/ 320175 w 787724"/>
              <a:gd name="connsiteY231" fmla="*/ 189900 h 785925"/>
              <a:gd name="connsiteX232" fmla="*/ 292275 w 787724"/>
              <a:gd name="connsiteY232" fmla="*/ 131625 h 785925"/>
              <a:gd name="connsiteX233" fmla="*/ 234000 w 787724"/>
              <a:gd name="connsiteY233" fmla="*/ 103725 h 785925"/>
              <a:gd name="connsiteX234" fmla="*/ 235800 w 787724"/>
              <a:gd name="connsiteY234" fmla="*/ 102375 h 785925"/>
              <a:gd name="connsiteX235" fmla="*/ 180450 w 787724"/>
              <a:gd name="connsiteY235" fmla="*/ 157500 h 785925"/>
              <a:gd name="connsiteX236" fmla="*/ 266400 w 787724"/>
              <a:gd name="connsiteY236" fmla="*/ 157500 h 785925"/>
              <a:gd name="connsiteX237" fmla="*/ 266400 w 787724"/>
              <a:gd name="connsiteY237" fmla="*/ 243450 h 785925"/>
              <a:gd name="connsiteX238" fmla="*/ 264825 w 787724"/>
              <a:gd name="connsiteY238" fmla="*/ 245025 h 785925"/>
              <a:gd name="connsiteX239" fmla="*/ 236925 w 787724"/>
              <a:gd name="connsiteY239" fmla="*/ 186975 h 785925"/>
              <a:gd name="connsiteX240" fmla="*/ 178650 w 787724"/>
              <a:gd name="connsiteY240" fmla="*/ 159075 h 785925"/>
              <a:gd name="connsiteX241" fmla="*/ 180450 w 787724"/>
              <a:gd name="connsiteY241" fmla="*/ 157500 h 785925"/>
              <a:gd name="connsiteX242" fmla="*/ 125550 w 787724"/>
              <a:gd name="connsiteY242" fmla="*/ 212400 h 785925"/>
              <a:gd name="connsiteX243" fmla="*/ 211500 w 787724"/>
              <a:gd name="connsiteY243" fmla="*/ 212400 h 785925"/>
              <a:gd name="connsiteX244" fmla="*/ 211500 w 787724"/>
              <a:gd name="connsiteY244" fmla="*/ 298350 h 785925"/>
              <a:gd name="connsiteX245" fmla="*/ 209925 w 787724"/>
              <a:gd name="connsiteY245" fmla="*/ 299925 h 785925"/>
              <a:gd name="connsiteX246" fmla="*/ 182025 w 787724"/>
              <a:gd name="connsiteY246" fmla="*/ 241875 h 785925"/>
              <a:gd name="connsiteX247" fmla="*/ 123975 w 787724"/>
              <a:gd name="connsiteY247" fmla="*/ 213975 h 785925"/>
              <a:gd name="connsiteX248" fmla="*/ 125550 w 787724"/>
              <a:gd name="connsiteY248" fmla="*/ 212400 h 785925"/>
              <a:gd name="connsiteX249" fmla="*/ 70200 w 787724"/>
              <a:gd name="connsiteY249" fmla="*/ 267525 h 785925"/>
              <a:gd name="connsiteX250" fmla="*/ 113175 w 787724"/>
              <a:gd name="connsiteY250" fmla="*/ 249750 h 785925"/>
              <a:gd name="connsiteX251" fmla="*/ 156150 w 787724"/>
              <a:gd name="connsiteY251" fmla="*/ 267525 h 785925"/>
              <a:gd name="connsiteX252" fmla="*/ 173925 w 787724"/>
              <a:gd name="connsiteY252" fmla="*/ 310500 h 785925"/>
              <a:gd name="connsiteX253" fmla="*/ 156150 w 787724"/>
              <a:gd name="connsiteY253" fmla="*/ 353475 h 785925"/>
              <a:gd name="connsiteX254" fmla="*/ 154575 w 787724"/>
              <a:gd name="connsiteY254" fmla="*/ 355050 h 785925"/>
              <a:gd name="connsiteX255" fmla="*/ 126675 w 787724"/>
              <a:gd name="connsiteY255" fmla="*/ 296775 h 785925"/>
              <a:gd name="connsiteX256" fmla="*/ 68400 w 787724"/>
              <a:gd name="connsiteY256" fmla="*/ 268875 h 785925"/>
              <a:gd name="connsiteX257" fmla="*/ 70200 w 787724"/>
              <a:gd name="connsiteY257" fmla="*/ 267525 h 785925"/>
              <a:gd name="connsiteX258" fmla="*/ 71775 w 787724"/>
              <a:gd name="connsiteY258" fmla="*/ 352125 h 785925"/>
              <a:gd name="connsiteX259" fmla="*/ 13725 w 787724"/>
              <a:gd name="connsiteY259" fmla="*/ 324225 h 785925"/>
              <a:gd name="connsiteX260" fmla="*/ 15300 w 787724"/>
              <a:gd name="connsiteY260" fmla="*/ 322650 h 785925"/>
              <a:gd name="connsiteX261" fmla="*/ 101250 w 787724"/>
              <a:gd name="connsiteY261" fmla="*/ 322650 h 785925"/>
              <a:gd name="connsiteX262" fmla="*/ 101250 w 787724"/>
              <a:gd name="connsiteY262" fmla="*/ 408600 h 785925"/>
              <a:gd name="connsiteX263" fmla="*/ 99675 w 787724"/>
              <a:gd name="connsiteY263" fmla="*/ 410175 h 785925"/>
              <a:gd name="connsiteX264" fmla="*/ 71775 w 787724"/>
              <a:gd name="connsiteY264" fmla="*/ 352125 h 785925"/>
              <a:gd name="connsiteX265" fmla="*/ 98550 w 787724"/>
              <a:gd name="connsiteY265" fmla="*/ 548775 h 785925"/>
              <a:gd name="connsiteX266" fmla="*/ 98550 w 787724"/>
              <a:gd name="connsiteY266" fmla="*/ 462825 h 785925"/>
              <a:gd name="connsiteX267" fmla="*/ 100125 w 787724"/>
              <a:gd name="connsiteY267" fmla="*/ 461250 h 785925"/>
              <a:gd name="connsiteX268" fmla="*/ 128025 w 787724"/>
              <a:gd name="connsiteY268" fmla="*/ 519300 h 785925"/>
              <a:gd name="connsiteX269" fmla="*/ 186075 w 787724"/>
              <a:gd name="connsiteY269" fmla="*/ 547200 h 785925"/>
              <a:gd name="connsiteX270" fmla="*/ 184500 w 787724"/>
              <a:gd name="connsiteY270" fmla="*/ 548775 h 785925"/>
              <a:gd name="connsiteX271" fmla="*/ 98550 w 787724"/>
              <a:gd name="connsiteY271" fmla="*/ 548775 h 785925"/>
              <a:gd name="connsiteX272" fmla="*/ 269550 w 787724"/>
              <a:gd name="connsiteY272" fmla="*/ 687150 h 785925"/>
              <a:gd name="connsiteX273" fmla="*/ 267975 w 787724"/>
              <a:gd name="connsiteY273" fmla="*/ 688725 h 785925"/>
              <a:gd name="connsiteX274" fmla="*/ 240075 w 787724"/>
              <a:gd name="connsiteY274" fmla="*/ 630450 h 785925"/>
              <a:gd name="connsiteX275" fmla="*/ 182025 w 787724"/>
              <a:gd name="connsiteY275" fmla="*/ 602550 h 785925"/>
              <a:gd name="connsiteX276" fmla="*/ 183600 w 787724"/>
              <a:gd name="connsiteY276" fmla="*/ 600975 h 785925"/>
              <a:gd name="connsiteX277" fmla="*/ 226575 w 787724"/>
              <a:gd name="connsiteY277" fmla="*/ 583200 h 785925"/>
              <a:gd name="connsiteX278" fmla="*/ 269550 w 787724"/>
              <a:gd name="connsiteY278" fmla="*/ 600975 h 785925"/>
              <a:gd name="connsiteX279" fmla="*/ 287325 w 787724"/>
              <a:gd name="connsiteY279" fmla="*/ 643950 h 785925"/>
              <a:gd name="connsiteX280" fmla="*/ 269550 w 787724"/>
              <a:gd name="connsiteY280" fmla="*/ 687150 h 785925"/>
              <a:gd name="connsiteX281" fmla="*/ 324675 w 787724"/>
              <a:gd name="connsiteY281" fmla="*/ 632025 h 785925"/>
              <a:gd name="connsiteX282" fmla="*/ 323100 w 787724"/>
              <a:gd name="connsiteY282" fmla="*/ 633600 h 785925"/>
              <a:gd name="connsiteX283" fmla="*/ 295200 w 787724"/>
              <a:gd name="connsiteY283" fmla="*/ 575550 h 785925"/>
              <a:gd name="connsiteX284" fmla="*/ 237150 w 787724"/>
              <a:gd name="connsiteY284" fmla="*/ 547650 h 785925"/>
              <a:gd name="connsiteX285" fmla="*/ 238725 w 787724"/>
              <a:gd name="connsiteY285" fmla="*/ 546075 h 785925"/>
              <a:gd name="connsiteX286" fmla="*/ 324675 w 787724"/>
              <a:gd name="connsiteY286" fmla="*/ 546075 h 785925"/>
              <a:gd name="connsiteX287" fmla="*/ 324675 w 787724"/>
              <a:gd name="connsiteY287" fmla="*/ 632025 h 785925"/>
              <a:gd name="connsiteX288" fmla="*/ 350325 w 787724"/>
              <a:gd name="connsiteY288" fmla="*/ 520425 h 785925"/>
              <a:gd name="connsiteX289" fmla="*/ 292050 w 787724"/>
              <a:gd name="connsiteY289" fmla="*/ 492525 h 785925"/>
              <a:gd name="connsiteX290" fmla="*/ 293625 w 787724"/>
              <a:gd name="connsiteY290" fmla="*/ 490950 h 785925"/>
              <a:gd name="connsiteX291" fmla="*/ 379575 w 787724"/>
              <a:gd name="connsiteY291" fmla="*/ 490950 h 785925"/>
              <a:gd name="connsiteX292" fmla="*/ 379575 w 787724"/>
              <a:gd name="connsiteY292" fmla="*/ 576900 h 785925"/>
              <a:gd name="connsiteX293" fmla="*/ 378000 w 787724"/>
              <a:gd name="connsiteY293" fmla="*/ 578475 h 785925"/>
              <a:gd name="connsiteX294" fmla="*/ 350325 w 787724"/>
              <a:gd name="connsiteY294" fmla="*/ 520425 h 785925"/>
              <a:gd name="connsiteX295" fmla="*/ 463275 w 787724"/>
              <a:gd name="connsiteY295" fmla="*/ 717075 h 785925"/>
              <a:gd name="connsiteX296" fmla="*/ 420300 w 787724"/>
              <a:gd name="connsiteY296" fmla="*/ 734850 h 785925"/>
              <a:gd name="connsiteX297" fmla="*/ 377325 w 787724"/>
              <a:gd name="connsiteY297" fmla="*/ 717075 h 785925"/>
              <a:gd name="connsiteX298" fmla="*/ 359550 w 787724"/>
              <a:gd name="connsiteY298" fmla="*/ 674100 h 785925"/>
              <a:gd name="connsiteX299" fmla="*/ 377325 w 787724"/>
              <a:gd name="connsiteY299" fmla="*/ 631125 h 785925"/>
              <a:gd name="connsiteX300" fmla="*/ 378900 w 787724"/>
              <a:gd name="connsiteY300" fmla="*/ 629550 h 785925"/>
              <a:gd name="connsiteX301" fmla="*/ 406800 w 787724"/>
              <a:gd name="connsiteY301" fmla="*/ 687600 h 785925"/>
              <a:gd name="connsiteX302" fmla="*/ 464850 w 787724"/>
              <a:gd name="connsiteY302" fmla="*/ 715500 h 785925"/>
              <a:gd name="connsiteX303" fmla="*/ 463275 w 787724"/>
              <a:gd name="connsiteY303" fmla="*/ 717075 h 785925"/>
              <a:gd name="connsiteX304" fmla="*/ 518175 w 787724"/>
              <a:gd name="connsiteY304" fmla="*/ 661950 h 785925"/>
              <a:gd name="connsiteX305" fmla="*/ 475200 w 787724"/>
              <a:gd name="connsiteY305" fmla="*/ 679725 h 785925"/>
              <a:gd name="connsiteX306" fmla="*/ 432225 w 787724"/>
              <a:gd name="connsiteY306" fmla="*/ 661950 h 785925"/>
              <a:gd name="connsiteX307" fmla="*/ 432225 w 787724"/>
              <a:gd name="connsiteY307" fmla="*/ 576000 h 785925"/>
              <a:gd name="connsiteX308" fmla="*/ 433800 w 787724"/>
              <a:gd name="connsiteY308" fmla="*/ 574425 h 785925"/>
              <a:gd name="connsiteX309" fmla="*/ 461700 w 787724"/>
              <a:gd name="connsiteY309" fmla="*/ 632700 h 785925"/>
              <a:gd name="connsiteX310" fmla="*/ 519975 w 787724"/>
              <a:gd name="connsiteY310" fmla="*/ 660600 h 785925"/>
              <a:gd name="connsiteX311" fmla="*/ 518175 w 787724"/>
              <a:gd name="connsiteY311" fmla="*/ 661950 h 785925"/>
              <a:gd name="connsiteX312" fmla="*/ 573300 w 787724"/>
              <a:gd name="connsiteY312" fmla="*/ 606825 h 785925"/>
              <a:gd name="connsiteX313" fmla="*/ 487350 w 787724"/>
              <a:gd name="connsiteY313" fmla="*/ 606825 h 785925"/>
              <a:gd name="connsiteX314" fmla="*/ 487350 w 787724"/>
              <a:gd name="connsiteY314" fmla="*/ 520875 h 785925"/>
              <a:gd name="connsiteX315" fmla="*/ 488925 w 787724"/>
              <a:gd name="connsiteY315" fmla="*/ 519300 h 785925"/>
              <a:gd name="connsiteX316" fmla="*/ 516825 w 787724"/>
              <a:gd name="connsiteY316" fmla="*/ 577350 h 785925"/>
              <a:gd name="connsiteX317" fmla="*/ 574875 w 787724"/>
              <a:gd name="connsiteY317" fmla="*/ 605250 h 785925"/>
              <a:gd name="connsiteX318" fmla="*/ 573300 w 787724"/>
              <a:gd name="connsiteY318" fmla="*/ 606825 h 785925"/>
              <a:gd name="connsiteX319" fmla="*/ 628650 w 787724"/>
              <a:gd name="connsiteY319" fmla="*/ 551700 h 785925"/>
              <a:gd name="connsiteX320" fmla="*/ 585675 w 787724"/>
              <a:gd name="connsiteY320" fmla="*/ 569475 h 785925"/>
              <a:gd name="connsiteX321" fmla="*/ 542700 w 787724"/>
              <a:gd name="connsiteY321" fmla="*/ 551700 h 785925"/>
              <a:gd name="connsiteX322" fmla="*/ 524925 w 787724"/>
              <a:gd name="connsiteY322" fmla="*/ 508725 h 785925"/>
              <a:gd name="connsiteX323" fmla="*/ 542700 w 787724"/>
              <a:gd name="connsiteY323" fmla="*/ 465750 h 785925"/>
              <a:gd name="connsiteX324" fmla="*/ 544275 w 787724"/>
              <a:gd name="connsiteY324" fmla="*/ 464175 h 785925"/>
              <a:gd name="connsiteX325" fmla="*/ 572175 w 787724"/>
              <a:gd name="connsiteY325" fmla="*/ 522450 h 785925"/>
              <a:gd name="connsiteX326" fmla="*/ 630225 w 787724"/>
              <a:gd name="connsiteY326" fmla="*/ 550350 h 785925"/>
              <a:gd name="connsiteX327" fmla="*/ 628650 w 787724"/>
              <a:gd name="connsiteY327" fmla="*/ 551700 h 785925"/>
              <a:gd name="connsiteX328" fmla="*/ 683775 w 787724"/>
              <a:gd name="connsiteY328" fmla="*/ 496575 h 785925"/>
              <a:gd name="connsiteX329" fmla="*/ 640800 w 787724"/>
              <a:gd name="connsiteY329" fmla="*/ 514350 h 785925"/>
              <a:gd name="connsiteX330" fmla="*/ 597825 w 787724"/>
              <a:gd name="connsiteY330" fmla="*/ 496575 h 785925"/>
              <a:gd name="connsiteX331" fmla="*/ 597825 w 787724"/>
              <a:gd name="connsiteY331" fmla="*/ 410625 h 785925"/>
              <a:gd name="connsiteX332" fmla="*/ 599400 w 787724"/>
              <a:gd name="connsiteY332" fmla="*/ 409050 h 785925"/>
              <a:gd name="connsiteX333" fmla="*/ 627300 w 787724"/>
              <a:gd name="connsiteY333" fmla="*/ 467325 h 785925"/>
              <a:gd name="connsiteX334" fmla="*/ 685575 w 787724"/>
              <a:gd name="connsiteY334" fmla="*/ 495225 h 785925"/>
              <a:gd name="connsiteX335" fmla="*/ 683775 w 787724"/>
              <a:gd name="connsiteY335" fmla="*/ 496575 h 785925"/>
              <a:gd name="connsiteX336" fmla="*/ 652725 w 787724"/>
              <a:gd name="connsiteY336" fmla="*/ 441450 h 785925"/>
              <a:gd name="connsiteX337" fmla="*/ 652725 w 787724"/>
              <a:gd name="connsiteY337" fmla="*/ 355500 h 785925"/>
              <a:gd name="connsiteX338" fmla="*/ 654300 w 787724"/>
              <a:gd name="connsiteY338" fmla="*/ 353925 h 785925"/>
              <a:gd name="connsiteX339" fmla="*/ 682200 w 787724"/>
              <a:gd name="connsiteY339" fmla="*/ 411975 h 785925"/>
              <a:gd name="connsiteX340" fmla="*/ 740250 w 787724"/>
              <a:gd name="connsiteY340" fmla="*/ 439875 h 785925"/>
              <a:gd name="connsiteX341" fmla="*/ 738675 w 787724"/>
              <a:gd name="connsiteY341" fmla="*/ 441450 h 785925"/>
              <a:gd name="connsiteX342" fmla="*/ 652725 w 787724"/>
              <a:gd name="connsiteY342" fmla="*/ 441450 h 78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Lst>
            <a:rect l="l" t="t" r="r" b="b"/>
            <a:pathLst>
              <a:path w="787724" h="785925">
                <a:moveTo>
                  <a:pt x="737775" y="493875"/>
                </a:moveTo>
                <a:cubicBezTo>
                  <a:pt x="748800" y="482850"/>
                  <a:pt x="763425" y="476550"/>
                  <a:pt x="778950" y="476100"/>
                </a:cubicBezTo>
                <a:cubicBezTo>
                  <a:pt x="784800" y="449325"/>
                  <a:pt x="787725" y="421425"/>
                  <a:pt x="787725" y="392625"/>
                </a:cubicBezTo>
                <a:cubicBezTo>
                  <a:pt x="787725" y="392175"/>
                  <a:pt x="787725" y="391950"/>
                  <a:pt x="787725" y="391500"/>
                </a:cubicBezTo>
                <a:cubicBezTo>
                  <a:pt x="777150" y="399600"/>
                  <a:pt x="764325" y="404100"/>
                  <a:pt x="750825" y="404100"/>
                </a:cubicBezTo>
                <a:cubicBezTo>
                  <a:pt x="734625" y="404100"/>
                  <a:pt x="719325" y="397800"/>
                  <a:pt x="707850" y="386325"/>
                </a:cubicBezTo>
                <a:cubicBezTo>
                  <a:pt x="696375" y="374850"/>
                  <a:pt x="690075" y="359550"/>
                  <a:pt x="690075" y="343350"/>
                </a:cubicBezTo>
                <a:cubicBezTo>
                  <a:pt x="690075" y="327150"/>
                  <a:pt x="696375" y="311850"/>
                  <a:pt x="707850" y="300375"/>
                </a:cubicBezTo>
                <a:lnTo>
                  <a:pt x="709425" y="298800"/>
                </a:lnTo>
                <a:cubicBezTo>
                  <a:pt x="711675" y="319950"/>
                  <a:pt x="720900" y="340650"/>
                  <a:pt x="737325" y="357075"/>
                </a:cubicBezTo>
                <a:cubicBezTo>
                  <a:pt x="751275" y="371025"/>
                  <a:pt x="768825" y="380250"/>
                  <a:pt x="787725" y="383850"/>
                </a:cubicBezTo>
                <a:cubicBezTo>
                  <a:pt x="787500" y="370800"/>
                  <a:pt x="786600" y="358200"/>
                  <a:pt x="785025" y="345600"/>
                </a:cubicBezTo>
                <a:cubicBezTo>
                  <a:pt x="776925" y="342675"/>
                  <a:pt x="769275" y="337950"/>
                  <a:pt x="762975" y="331425"/>
                </a:cubicBezTo>
                <a:cubicBezTo>
                  <a:pt x="740250" y="308700"/>
                  <a:pt x="739350" y="272025"/>
                  <a:pt x="760275" y="248175"/>
                </a:cubicBezTo>
                <a:cubicBezTo>
                  <a:pt x="730575" y="173025"/>
                  <a:pt x="678150" y="109125"/>
                  <a:pt x="611775" y="65025"/>
                </a:cubicBezTo>
                <a:cubicBezTo>
                  <a:pt x="607050" y="62775"/>
                  <a:pt x="602775" y="60075"/>
                  <a:pt x="598500" y="56700"/>
                </a:cubicBezTo>
                <a:cubicBezTo>
                  <a:pt x="580500" y="45900"/>
                  <a:pt x="561825" y="36225"/>
                  <a:pt x="542025" y="28350"/>
                </a:cubicBezTo>
                <a:cubicBezTo>
                  <a:pt x="545625" y="46800"/>
                  <a:pt x="554400" y="64575"/>
                  <a:pt x="568800" y="78750"/>
                </a:cubicBezTo>
                <a:cubicBezTo>
                  <a:pt x="585000" y="94950"/>
                  <a:pt x="605700" y="104175"/>
                  <a:pt x="627075" y="106650"/>
                </a:cubicBezTo>
                <a:lnTo>
                  <a:pt x="625500" y="108225"/>
                </a:lnTo>
                <a:cubicBezTo>
                  <a:pt x="601875" y="131850"/>
                  <a:pt x="563175" y="131850"/>
                  <a:pt x="539550" y="108225"/>
                </a:cubicBezTo>
                <a:cubicBezTo>
                  <a:pt x="528075" y="96750"/>
                  <a:pt x="521775" y="81450"/>
                  <a:pt x="521775" y="65250"/>
                </a:cubicBezTo>
                <a:cubicBezTo>
                  <a:pt x="521775" y="50625"/>
                  <a:pt x="526950" y="36900"/>
                  <a:pt x="536175" y="25875"/>
                </a:cubicBezTo>
                <a:cubicBezTo>
                  <a:pt x="522900" y="20700"/>
                  <a:pt x="509400" y="16425"/>
                  <a:pt x="495450" y="12600"/>
                </a:cubicBezTo>
                <a:cubicBezTo>
                  <a:pt x="492975" y="16425"/>
                  <a:pt x="490275" y="20025"/>
                  <a:pt x="486900" y="23175"/>
                </a:cubicBezTo>
                <a:lnTo>
                  <a:pt x="485325" y="24750"/>
                </a:lnTo>
                <a:cubicBezTo>
                  <a:pt x="484875" y="19575"/>
                  <a:pt x="483750" y="14400"/>
                  <a:pt x="482400" y="9450"/>
                </a:cubicBezTo>
                <a:cubicBezTo>
                  <a:pt x="468450" y="6300"/>
                  <a:pt x="454275" y="3825"/>
                  <a:pt x="439650" y="2250"/>
                </a:cubicBezTo>
                <a:cubicBezTo>
                  <a:pt x="454950" y="25875"/>
                  <a:pt x="452475" y="57825"/>
                  <a:pt x="431775" y="78525"/>
                </a:cubicBezTo>
                <a:lnTo>
                  <a:pt x="430200" y="80100"/>
                </a:lnTo>
                <a:cubicBezTo>
                  <a:pt x="428175" y="57600"/>
                  <a:pt x="418500" y="37350"/>
                  <a:pt x="402525" y="21600"/>
                </a:cubicBezTo>
                <a:cubicBezTo>
                  <a:pt x="392850" y="11925"/>
                  <a:pt x="381600" y="4725"/>
                  <a:pt x="369675" y="0"/>
                </a:cubicBezTo>
                <a:cubicBezTo>
                  <a:pt x="313875" y="3375"/>
                  <a:pt x="261225" y="18450"/>
                  <a:pt x="214200" y="42525"/>
                </a:cubicBezTo>
                <a:cubicBezTo>
                  <a:pt x="221850" y="45450"/>
                  <a:pt x="229950" y="47250"/>
                  <a:pt x="238275" y="48150"/>
                </a:cubicBezTo>
                <a:lnTo>
                  <a:pt x="236700" y="49725"/>
                </a:lnTo>
                <a:cubicBezTo>
                  <a:pt x="220275" y="66150"/>
                  <a:pt x="196875" y="71100"/>
                  <a:pt x="176175" y="64800"/>
                </a:cubicBezTo>
                <a:cubicBezTo>
                  <a:pt x="164700" y="72450"/>
                  <a:pt x="153675" y="80775"/>
                  <a:pt x="143100" y="89550"/>
                </a:cubicBezTo>
                <a:cubicBezTo>
                  <a:pt x="155475" y="97200"/>
                  <a:pt x="169200" y="101700"/>
                  <a:pt x="183375" y="103275"/>
                </a:cubicBezTo>
                <a:lnTo>
                  <a:pt x="181800" y="104850"/>
                </a:lnTo>
                <a:cubicBezTo>
                  <a:pt x="163350" y="123300"/>
                  <a:pt x="135675" y="127350"/>
                  <a:pt x="113400" y="117000"/>
                </a:cubicBezTo>
                <a:cubicBezTo>
                  <a:pt x="104625" y="126000"/>
                  <a:pt x="96300" y="135225"/>
                  <a:pt x="88425" y="144900"/>
                </a:cubicBezTo>
                <a:cubicBezTo>
                  <a:pt x="100575" y="152325"/>
                  <a:pt x="114075" y="156825"/>
                  <a:pt x="128250" y="158400"/>
                </a:cubicBezTo>
                <a:lnTo>
                  <a:pt x="126450" y="159975"/>
                </a:lnTo>
                <a:cubicBezTo>
                  <a:pt x="114975" y="171450"/>
                  <a:pt x="99675" y="177750"/>
                  <a:pt x="83475" y="177750"/>
                </a:cubicBezTo>
                <a:cubicBezTo>
                  <a:pt x="77400" y="177750"/>
                  <a:pt x="71550" y="176850"/>
                  <a:pt x="65925" y="175275"/>
                </a:cubicBezTo>
                <a:cubicBezTo>
                  <a:pt x="59175" y="185625"/>
                  <a:pt x="52650" y="196200"/>
                  <a:pt x="46800" y="207000"/>
                </a:cubicBezTo>
                <a:cubicBezTo>
                  <a:pt x="55125" y="210375"/>
                  <a:pt x="63675" y="212625"/>
                  <a:pt x="72675" y="213525"/>
                </a:cubicBezTo>
                <a:lnTo>
                  <a:pt x="71100" y="215100"/>
                </a:lnTo>
                <a:cubicBezTo>
                  <a:pt x="60750" y="225450"/>
                  <a:pt x="47700" y="231075"/>
                  <a:pt x="34200" y="232425"/>
                </a:cubicBezTo>
                <a:cubicBezTo>
                  <a:pt x="16650" y="271800"/>
                  <a:pt x="5400" y="314775"/>
                  <a:pt x="1575" y="359775"/>
                </a:cubicBezTo>
                <a:cubicBezTo>
                  <a:pt x="2025" y="359775"/>
                  <a:pt x="2475" y="359775"/>
                  <a:pt x="2700" y="359775"/>
                </a:cubicBezTo>
                <a:cubicBezTo>
                  <a:pt x="18900" y="359775"/>
                  <a:pt x="34200" y="366075"/>
                  <a:pt x="45675" y="377550"/>
                </a:cubicBezTo>
                <a:cubicBezTo>
                  <a:pt x="57150" y="389025"/>
                  <a:pt x="63450" y="404325"/>
                  <a:pt x="63450" y="420525"/>
                </a:cubicBezTo>
                <a:cubicBezTo>
                  <a:pt x="63450" y="436725"/>
                  <a:pt x="57150" y="452025"/>
                  <a:pt x="45675" y="463500"/>
                </a:cubicBezTo>
                <a:lnTo>
                  <a:pt x="44100" y="465075"/>
                </a:lnTo>
                <a:cubicBezTo>
                  <a:pt x="41625" y="443025"/>
                  <a:pt x="31950" y="422775"/>
                  <a:pt x="16200" y="407025"/>
                </a:cubicBezTo>
                <a:cubicBezTo>
                  <a:pt x="11250" y="402075"/>
                  <a:pt x="5850" y="397800"/>
                  <a:pt x="0" y="393975"/>
                </a:cubicBezTo>
                <a:cubicBezTo>
                  <a:pt x="0" y="415350"/>
                  <a:pt x="1800" y="436275"/>
                  <a:pt x="5175" y="456525"/>
                </a:cubicBezTo>
                <a:cubicBezTo>
                  <a:pt x="6975" y="461700"/>
                  <a:pt x="7875" y="467100"/>
                  <a:pt x="8100" y="472725"/>
                </a:cubicBezTo>
                <a:cubicBezTo>
                  <a:pt x="12825" y="495900"/>
                  <a:pt x="19800" y="518400"/>
                  <a:pt x="28575" y="540000"/>
                </a:cubicBezTo>
                <a:cubicBezTo>
                  <a:pt x="31500" y="531675"/>
                  <a:pt x="36450" y="524025"/>
                  <a:pt x="42975" y="517500"/>
                </a:cubicBezTo>
                <a:lnTo>
                  <a:pt x="44550" y="515925"/>
                </a:lnTo>
                <a:cubicBezTo>
                  <a:pt x="46800" y="537075"/>
                  <a:pt x="56025" y="557775"/>
                  <a:pt x="72450" y="574200"/>
                </a:cubicBezTo>
                <a:cubicBezTo>
                  <a:pt x="88650" y="590400"/>
                  <a:pt x="109350" y="599625"/>
                  <a:pt x="130725" y="602100"/>
                </a:cubicBezTo>
                <a:lnTo>
                  <a:pt x="129150" y="603675"/>
                </a:lnTo>
                <a:cubicBezTo>
                  <a:pt x="113850" y="618975"/>
                  <a:pt x="92250" y="624375"/>
                  <a:pt x="72450" y="619875"/>
                </a:cubicBezTo>
                <a:cubicBezTo>
                  <a:pt x="108675" y="670725"/>
                  <a:pt x="156600" y="712800"/>
                  <a:pt x="212175" y="741825"/>
                </a:cubicBezTo>
                <a:cubicBezTo>
                  <a:pt x="209475" y="721125"/>
                  <a:pt x="200475" y="701325"/>
                  <a:pt x="184500" y="685575"/>
                </a:cubicBezTo>
                <a:cubicBezTo>
                  <a:pt x="168300" y="669375"/>
                  <a:pt x="147600" y="660150"/>
                  <a:pt x="126225" y="657675"/>
                </a:cubicBezTo>
                <a:lnTo>
                  <a:pt x="127800" y="656100"/>
                </a:lnTo>
                <a:cubicBezTo>
                  <a:pt x="151425" y="632475"/>
                  <a:pt x="190125" y="632475"/>
                  <a:pt x="213750" y="656100"/>
                </a:cubicBezTo>
                <a:cubicBezTo>
                  <a:pt x="237375" y="679725"/>
                  <a:pt x="237375" y="718425"/>
                  <a:pt x="213750" y="742050"/>
                </a:cubicBezTo>
                <a:lnTo>
                  <a:pt x="213300" y="742500"/>
                </a:lnTo>
                <a:cubicBezTo>
                  <a:pt x="226125" y="749250"/>
                  <a:pt x="239625" y="755100"/>
                  <a:pt x="253125" y="760275"/>
                </a:cubicBezTo>
                <a:cubicBezTo>
                  <a:pt x="256050" y="753300"/>
                  <a:pt x="260325" y="746550"/>
                  <a:pt x="266175" y="740925"/>
                </a:cubicBezTo>
                <a:lnTo>
                  <a:pt x="267750" y="739350"/>
                </a:lnTo>
                <a:cubicBezTo>
                  <a:pt x="268875" y="749250"/>
                  <a:pt x="271350" y="758925"/>
                  <a:pt x="275400" y="767925"/>
                </a:cubicBezTo>
                <a:cubicBezTo>
                  <a:pt x="294300" y="773775"/>
                  <a:pt x="313875" y="778500"/>
                  <a:pt x="334125" y="781425"/>
                </a:cubicBezTo>
                <a:cubicBezTo>
                  <a:pt x="329625" y="778725"/>
                  <a:pt x="325350" y="775575"/>
                  <a:pt x="321300" y="771750"/>
                </a:cubicBezTo>
                <a:cubicBezTo>
                  <a:pt x="297675" y="748125"/>
                  <a:pt x="297675" y="709425"/>
                  <a:pt x="321300" y="685800"/>
                </a:cubicBezTo>
                <a:lnTo>
                  <a:pt x="322875" y="684225"/>
                </a:lnTo>
                <a:cubicBezTo>
                  <a:pt x="325350" y="706275"/>
                  <a:pt x="335025" y="726525"/>
                  <a:pt x="350775" y="742275"/>
                </a:cubicBezTo>
                <a:cubicBezTo>
                  <a:pt x="366525" y="758025"/>
                  <a:pt x="387000" y="767700"/>
                  <a:pt x="408825" y="770175"/>
                </a:cubicBezTo>
                <a:lnTo>
                  <a:pt x="407250" y="771750"/>
                </a:lnTo>
                <a:cubicBezTo>
                  <a:pt x="400725" y="778275"/>
                  <a:pt x="393075" y="783000"/>
                  <a:pt x="384975" y="785925"/>
                </a:cubicBezTo>
                <a:cubicBezTo>
                  <a:pt x="387675" y="785925"/>
                  <a:pt x="390600" y="785925"/>
                  <a:pt x="393300" y="785925"/>
                </a:cubicBezTo>
                <a:cubicBezTo>
                  <a:pt x="423900" y="785925"/>
                  <a:pt x="453600" y="782550"/>
                  <a:pt x="482175" y="775800"/>
                </a:cubicBezTo>
                <a:cubicBezTo>
                  <a:pt x="474750" y="773100"/>
                  <a:pt x="467325" y="771525"/>
                  <a:pt x="459675" y="770625"/>
                </a:cubicBezTo>
                <a:lnTo>
                  <a:pt x="461250" y="769050"/>
                </a:lnTo>
                <a:cubicBezTo>
                  <a:pt x="481275" y="749025"/>
                  <a:pt x="511875" y="745875"/>
                  <a:pt x="535050" y="759600"/>
                </a:cubicBezTo>
                <a:cubicBezTo>
                  <a:pt x="547875" y="754650"/>
                  <a:pt x="560250" y="749025"/>
                  <a:pt x="572400" y="742950"/>
                </a:cubicBezTo>
                <a:cubicBezTo>
                  <a:pt x="556200" y="726975"/>
                  <a:pt x="535725" y="717750"/>
                  <a:pt x="514575" y="715500"/>
                </a:cubicBezTo>
                <a:lnTo>
                  <a:pt x="516150" y="713925"/>
                </a:lnTo>
                <a:cubicBezTo>
                  <a:pt x="539775" y="690300"/>
                  <a:pt x="578475" y="690300"/>
                  <a:pt x="602100" y="713925"/>
                </a:cubicBezTo>
                <a:cubicBezTo>
                  <a:pt x="604575" y="716400"/>
                  <a:pt x="606600" y="718875"/>
                  <a:pt x="608625" y="721575"/>
                </a:cubicBezTo>
                <a:cubicBezTo>
                  <a:pt x="618750" y="714825"/>
                  <a:pt x="628650" y="707850"/>
                  <a:pt x="638100" y="700200"/>
                </a:cubicBezTo>
                <a:cubicBezTo>
                  <a:pt x="634950" y="695925"/>
                  <a:pt x="631575" y="691875"/>
                  <a:pt x="627750" y="688050"/>
                </a:cubicBezTo>
                <a:cubicBezTo>
                  <a:pt x="611550" y="671850"/>
                  <a:pt x="590850" y="662625"/>
                  <a:pt x="569475" y="660150"/>
                </a:cubicBezTo>
                <a:lnTo>
                  <a:pt x="571050" y="658575"/>
                </a:lnTo>
                <a:cubicBezTo>
                  <a:pt x="594675" y="634950"/>
                  <a:pt x="633375" y="634950"/>
                  <a:pt x="657000" y="658575"/>
                </a:cubicBezTo>
                <a:cubicBezTo>
                  <a:pt x="661500" y="663075"/>
                  <a:pt x="665100" y="668250"/>
                  <a:pt x="668025" y="673650"/>
                </a:cubicBezTo>
                <a:cubicBezTo>
                  <a:pt x="677025" y="664875"/>
                  <a:pt x="685575" y="655650"/>
                  <a:pt x="693675" y="645975"/>
                </a:cubicBezTo>
                <a:cubicBezTo>
                  <a:pt x="690525" y="641475"/>
                  <a:pt x="686925" y="636975"/>
                  <a:pt x="682650" y="632925"/>
                </a:cubicBezTo>
                <a:cubicBezTo>
                  <a:pt x="666900" y="617175"/>
                  <a:pt x="646425" y="607500"/>
                  <a:pt x="624600" y="605025"/>
                </a:cubicBezTo>
                <a:lnTo>
                  <a:pt x="626175" y="603450"/>
                </a:lnTo>
                <a:cubicBezTo>
                  <a:pt x="649800" y="579825"/>
                  <a:pt x="688500" y="579825"/>
                  <a:pt x="712125" y="603450"/>
                </a:cubicBezTo>
                <a:cubicBezTo>
                  <a:pt x="714825" y="606150"/>
                  <a:pt x="717300" y="609075"/>
                  <a:pt x="719325" y="612000"/>
                </a:cubicBezTo>
                <a:cubicBezTo>
                  <a:pt x="726525" y="601425"/>
                  <a:pt x="733050" y="590400"/>
                  <a:pt x="739350" y="579150"/>
                </a:cubicBezTo>
                <a:cubicBezTo>
                  <a:pt x="738900" y="578700"/>
                  <a:pt x="738450" y="578250"/>
                  <a:pt x="738000" y="577575"/>
                </a:cubicBezTo>
                <a:cubicBezTo>
                  <a:pt x="721800" y="561375"/>
                  <a:pt x="701100" y="552150"/>
                  <a:pt x="679725" y="549675"/>
                </a:cubicBezTo>
                <a:lnTo>
                  <a:pt x="681300" y="548100"/>
                </a:lnTo>
                <a:cubicBezTo>
                  <a:pt x="692775" y="536625"/>
                  <a:pt x="708075" y="530325"/>
                  <a:pt x="724275" y="530325"/>
                </a:cubicBezTo>
                <a:cubicBezTo>
                  <a:pt x="736200" y="530325"/>
                  <a:pt x="747675" y="533700"/>
                  <a:pt x="757575" y="540225"/>
                </a:cubicBezTo>
                <a:cubicBezTo>
                  <a:pt x="762300" y="528750"/>
                  <a:pt x="766350" y="517275"/>
                  <a:pt x="769950" y="505350"/>
                </a:cubicBezTo>
                <a:cubicBezTo>
                  <a:pt x="759150" y="499500"/>
                  <a:pt x="747225" y="495900"/>
                  <a:pt x="734850" y="494550"/>
                </a:cubicBezTo>
                <a:lnTo>
                  <a:pt x="737775" y="493875"/>
                </a:lnTo>
                <a:close/>
                <a:moveTo>
                  <a:pt x="624600" y="160425"/>
                </a:moveTo>
                <a:cubicBezTo>
                  <a:pt x="648225" y="136800"/>
                  <a:pt x="686925" y="136800"/>
                  <a:pt x="710550" y="160425"/>
                </a:cubicBezTo>
                <a:cubicBezTo>
                  <a:pt x="734175" y="184050"/>
                  <a:pt x="734175" y="222750"/>
                  <a:pt x="710550" y="246375"/>
                </a:cubicBezTo>
                <a:lnTo>
                  <a:pt x="708975" y="247950"/>
                </a:lnTo>
                <a:cubicBezTo>
                  <a:pt x="706725" y="226800"/>
                  <a:pt x="697500" y="206100"/>
                  <a:pt x="681075" y="189675"/>
                </a:cubicBezTo>
                <a:cubicBezTo>
                  <a:pt x="664875" y="173475"/>
                  <a:pt x="644175" y="164250"/>
                  <a:pt x="622800" y="161775"/>
                </a:cubicBezTo>
                <a:lnTo>
                  <a:pt x="624600" y="160425"/>
                </a:lnTo>
                <a:close/>
                <a:moveTo>
                  <a:pt x="655425" y="215550"/>
                </a:moveTo>
                <a:cubicBezTo>
                  <a:pt x="679050" y="239175"/>
                  <a:pt x="679050" y="277875"/>
                  <a:pt x="655425" y="301500"/>
                </a:cubicBezTo>
                <a:lnTo>
                  <a:pt x="653850" y="303075"/>
                </a:lnTo>
                <a:cubicBezTo>
                  <a:pt x="651375" y="281025"/>
                  <a:pt x="641700" y="260775"/>
                  <a:pt x="625950" y="245025"/>
                </a:cubicBezTo>
                <a:cubicBezTo>
                  <a:pt x="610200" y="229275"/>
                  <a:pt x="589725" y="219600"/>
                  <a:pt x="567900" y="217125"/>
                </a:cubicBezTo>
                <a:lnTo>
                  <a:pt x="569475" y="215550"/>
                </a:lnTo>
                <a:cubicBezTo>
                  <a:pt x="593100" y="191700"/>
                  <a:pt x="631800" y="191700"/>
                  <a:pt x="655425" y="215550"/>
                </a:cubicBezTo>
                <a:close/>
                <a:moveTo>
                  <a:pt x="208800" y="438525"/>
                </a:moveTo>
                <a:cubicBezTo>
                  <a:pt x="197325" y="427050"/>
                  <a:pt x="191025" y="411750"/>
                  <a:pt x="191025" y="395550"/>
                </a:cubicBezTo>
                <a:cubicBezTo>
                  <a:pt x="191025" y="379350"/>
                  <a:pt x="197325" y="364050"/>
                  <a:pt x="208800" y="352575"/>
                </a:cubicBezTo>
                <a:lnTo>
                  <a:pt x="210375" y="351000"/>
                </a:lnTo>
                <a:cubicBezTo>
                  <a:pt x="212625" y="372150"/>
                  <a:pt x="221850" y="392850"/>
                  <a:pt x="238275" y="409275"/>
                </a:cubicBezTo>
                <a:cubicBezTo>
                  <a:pt x="254475" y="425475"/>
                  <a:pt x="275175" y="434700"/>
                  <a:pt x="296550" y="437175"/>
                </a:cubicBezTo>
                <a:lnTo>
                  <a:pt x="294975" y="438750"/>
                </a:lnTo>
                <a:cubicBezTo>
                  <a:pt x="271125" y="462375"/>
                  <a:pt x="232425" y="462375"/>
                  <a:pt x="208800" y="438525"/>
                </a:cubicBezTo>
                <a:close/>
                <a:moveTo>
                  <a:pt x="241200" y="492075"/>
                </a:moveTo>
                <a:lnTo>
                  <a:pt x="239625" y="493650"/>
                </a:lnTo>
                <a:cubicBezTo>
                  <a:pt x="228150" y="505125"/>
                  <a:pt x="212850" y="511425"/>
                  <a:pt x="196650" y="511425"/>
                </a:cubicBezTo>
                <a:cubicBezTo>
                  <a:pt x="180450" y="511425"/>
                  <a:pt x="165150" y="505125"/>
                  <a:pt x="153675" y="493650"/>
                </a:cubicBezTo>
                <a:cubicBezTo>
                  <a:pt x="142200" y="482175"/>
                  <a:pt x="135900" y="466875"/>
                  <a:pt x="135900" y="450675"/>
                </a:cubicBezTo>
                <a:cubicBezTo>
                  <a:pt x="135900" y="434475"/>
                  <a:pt x="142200" y="419175"/>
                  <a:pt x="153675" y="407700"/>
                </a:cubicBezTo>
                <a:lnTo>
                  <a:pt x="155250" y="406125"/>
                </a:lnTo>
                <a:cubicBezTo>
                  <a:pt x="157725" y="428175"/>
                  <a:pt x="167400" y="448425"/>
                  <a:pt x="183150" y="464175"/>
                </a:cubicBezTo>
                <a:cubicBezTo>
                  <a:pt x="198900" y="480150"/>
                  <a:pt x="219375" y="489825"/>
                  <a:pt x="241200" y="492075"/>
                </a:cubicBezTo>
                <a:close/>
                <a:moveTo>
                  <a:pt x="263925" y="383400"/>
                </a:moveTo>
                <a:cubicBezTo>
                  <a:pt x="240300" y="359775"/>
                  <a:pt x="240300" y="321075"/>
                  <a:pt x="263925" y="297450"/>
                </a:cubicBezTo>
                <a:lnTo>
                  <a:pt x="265500" y="295875"/>
                </a:lnTo>
                <a:cubicBezTo>
                  <a:pt x="267975" y="317925"/>
                  <a:pt x="277650" y="338175"/>
                  <a:pt x="293400" y="353925"/>
                </a:cubicBezTo>
                <a:cubicBezTo>
                  <a:pt x="309150" y="369675"/>
                  <a:pt x="329625" y="379350"/>
                  <a:pt x="351450" y="381825"/>
                </a:cubicBezTo>
                <a:lnTo>
                  <a:pt x="349875" y="383400"/>
                </a:lnTo>
                <a:cubicBezTo>
                  <a:pt x="326250" y="407250"/>
                  <a:pt x="287550" y="407250"/>
                  <a:pt x="263925" y="383400"/>
                </a:cubicBezTo>
                <a:close/>
                <a:moveTo>
                  <a:pt x="301275" y="285300"/>
                </a:moveTo>
                <a:cubicBezTo>
                  <a:pt x="301275" y="269100"/>
                  <a:pt x="307575" y="253800"/>
                  <a:pt x="319050" y="242325"/>
                </a:cubicBezTo>
                <a:lnTo>
                  <a:pt x="320625" y="240750"/>
                </a:lnTo>
                <a:cubicBezTo>
                  <a:pt x="323100" y="262800"/>
                  <a:pt x="332775" y="283050"/>
                  <a:pt x="348525" y="298800"/>
                </a:cubicBezTo>
                <a:cubicBezTo>
                  <a:pt x="364275" y="314550"/>
                  <a:pt x="384750" y="324225"/>
                  <a:pt x="406575" y="326700"/>
                </a:cubicBezTo>
                <a:lnTo>
                  <a:pt x="405000" y="328275"/>
                </a:lnTo>
                <a:cubicBezTo>
                  <a:pt x="393525" y="339750"/>
                  <a:pt x="378225" y="346050"/>
                  <a:pt x="362025" y="346050"/>
                </a:cubicBezTo>
                <a:cubicBezTo>
                  <a:pt x="345825" y="346050"/>
                  <a:pt x="330525" y="339750"/>
                  <a:pt x="319050" y="328275"/>
                </a:cubicBezTo>
                <a:cubicBezTo>
                  <a:pt x="307575" y="316800"/>
                  <a:pt x="301275" y="301500"/>
                  <a:pt x="301275" y="285300"/>
                </a:cubicBezTo>
                <a:close/>
                <a:moveTo>
                  <a:pt x="348975" y="435825"/>
                </a:moveTo>
                <a:cubicBezTo>
                  <a:pt x="360450" y="424350"/>
                  <a:pt x="375750" y="418050"/>
                  <a:pt x="391950" y="418050"/>
                </a:cubicBezTo>
                <a:cubicBezTo>
                  <a:pt x="408150" y="418050"/>
                  <a:pt x="423450" y="424350"/>
                  <a:pt x="434925" y="435825"/>
                </a:cubicBezTo>
                <a:cubicBezTo>
                  <a:pt x="446400" y="447300"/>
                  <a:pt x="452700" y="462600"/>
                  <a:pt x="452700" y="478800"/>
                </a:cubicBezTo>
                <a:cubicBezTo>
                  <a:pt x="452700" y="495000"/>
                  <a:pt x="446400" y="510300"/>
                  <a:pt x="434925" y="521775"/>
                </a:cubicBezTo>
                <a:lnTo>
                  <a:pt x="433350" y="523350"/>
                </a:lnTo>
                <a:cubicBezTo>
                  <a:pt x="431100" y="502200"/>
                  <a:pt x="421875" y="481500"/>
                  <a:pt x="405450" y="465075"/>
                </a:cubicBezTo>
                <a:cubicBezTo>
                  <a:pt x="389700" y="449325"/>
                  <a:pt x="369225" y="439650"/>
                  <a:pt x="347400" y="437175"/>
                </a:cubicBezTo>
                <a:lnTo>
                  <a:pt x="348975" y="435825"/>
                </a:lnTo>
                <a:close/>
                <a:moveTo>
                  <a:pt x="402525" y="382275"/>
                </a:moveTo>
                <a:lnTo>
                  <a:pt x="404100" y="380700"/>
                </a:lnTo>
                <a:cubicBezTo>
                  <a:pt x="427725" y="357075"/>
                  <a:pt x="466425" y="357075"/>
                  <a:pt x="490050" y="380700"/>
                </a:cubicBezTo>
                <a:cubicBezTo>
                  <a:pt x="513675" y="404325"/>
                  <a:pt x="513675" y="443025"/>
                  <a:pt x="490050" y="466650"/>
                </a:cubicBezTo>
                <a:lnTo>
                  <a:pt x="488475" y="468225"/>
                </a:lnTo>
                <a:cubicBezTo>
                  <a:pt x="486000" y="446175"/>
                  <a:pt x="476325" y="425925"/>
                  <a:pt x="460575" y="410175"/>
                </a:cubicBezTo>
                <a:cubicBezTo>
                  <a:pt x="444825" y="394425"/>
                  <a:pt x="424350" y="384750"/>
                  <a:pt x="402525" y="382275"/>
                </a:cubicBezTo>
                <a:close/>
                <a:moveTo>
                  <a:pt x="457650" y="327375"/>
                </a:moveTo>
                <a:lnTo>
                  <a:pt x="459225" y="325800"/>
                </a:lnTo>
                <a:cubicBezTo>
                  <a:pt x="482850" y="302175"/>
                  <a:pt x="521550" y="302175"/>
                  <a:pt x="545175" y="325800"/>
                </a:cubicBezTo>
                <a:cubicBezTo>
                  <a:pt x="568800" y="349425"/>
                  <a:pt x="568800" y="388125"/>
                  <a:pt x="545175" y="411750"/>
                </a:cubicBezTo>
                <a:lnTo>
                  <a:pt x="543600" y="413325"/>
                </a:lnTo>
                <a:cubicBezTo>
                  <a:pt x="541350" y="392175"/>
                  <a:pt x="532125" y="371475"/>
                  <a:pt x="515700" y="355050"/>
                </a:cubicBezTo>
                <a:cubicBezTo>
                  <a:pt x="499500" y="338850"/>
                  <a:pt x="478800" y="329625"/>
                  <a:pt x="457650" y="327375"/>
                </a:cubicBezTo>
                <a:close/>
                <a:moveTo>
                  <a:pt x="512775" y="272025"/>
                </a:moveTo>
                <a:lnTo>
                  <a:pt x="514350" y="270450"/>
                </a:lnTo>
                <a:cubicBezTo>
                  <a:pt x="525825" y="258975"/>
                  <a:pt x="541125" y="252675"/>
                  <a:pt x="557325" y="252675"/>
                </a:cubicBezTo>
                <a:cubicBezTo>
                  <a:pt x="573525" y="252675"/>
                  <a:pt x="588825" y="258975"/>
                  <a:pt x="600300" y="270450"/>
                </a:cubicBezTo>
                <a:cubicBezTo>
                  <a:pt x="611775" y="281925"/>
                  <a:pt x="618075" y="297225"/>
                  <a:pt x="618075" y="313425"/>
                </a:cubicBezTo>
                <a:cubicBezTo>
                  <a:pt x="618075" y="329625"/>
                  <a:pt x="611775" y="344925"/>
                  <a:pt x="600300" y="356400"/>
                </a:cubicBezTo>
                <a:lnTo>
                  <a:pt x="598725" y="357975"/>
                </a:lnTo>
                <a:cubicBezTo>
                  <a:pt x="596475" y="336825"/>
                  <a:pt x="587250" y="316125"/>
                  <a:pt x="570825" y="299700"/>
                </a:cubicBezTo>
                <a:cubicBezTo>
                  <a:pt x="555075" y="284175"/>
                  <a:pt x="534825" y="274500"/>
                  <a:pt x="512775" y="272025"/>
                </a:cubicBezTo>
                <a:close/>
                <a:moveTo>
                  <a:pt x="484425" y="76950"/>
                </a:moveTo>
                <a:lnTo>
                  <a:pt x="486000" y="75375"/>
                </a:lnTo>
                <a:cubicBezTo>
                  <a:pt x="488475" y="97425"/>
                  <a:pt x="498150" y="117675"/>
                  <a:pt x="513900" y="133425"/>
                </a:cubicBezTo>
                <a:cubicBezTo>
                  <a:pt x="530100" y="149625"/>
                  <a:pt x="550800" y="158850"/>
                  <a:pt x="572175" y="161325"/>
                </a:cubicBezTo>
                <a:lnTo>
                  <a:pt x="570600" y="162900"/>
                </a:lnTo>
                <a:cubicBezTo>
                  <a:pt x="559125" y="174375"/>
                  <a:pt x="543825" y="180675"/>
                  <a:pt x="527625" y="180675"/>
                </a:cubicBezTo>
                <a:cubicBezTo>
                  <a:pt x="511425" y="180675"/>
                  <a:pt x="496125" y="174375"/>
                  <a:pt x="484650" y="162900"/>
                </a:cubicBezTo>
                <a:cubicBezTo>
                  <a:pt x="473175" y="151425"/>
                  <a:pt x="466875" y="136125"/>
                  <a:pt x="466875" y="119925"/>
                </a:cubicBezTo>
                <a:cubicBezTo>
                  <a:pt x="466875" y="103725"/>
                  <a:pt x="472950" y="88425"/>
                  <a:pt x="484425" y="76950"/>
                </a:cubicBezTo>
                <a:close/>
                <a:moveTo>
                  <a:pt x="429300" y="132075"/>
                </a:moveTo>
                <a:lnTo>
                  <a:pt x="430875" y="130500"/>
                </a:lnTo>
                <a:cubicBezTo>
                  <a:pt x="433350" y="152550"/>
                  <a:pt x="443025" y="172800"/>
                  <a:pt x="458775" y="188550"/>
                </a:cubicBezTo>
                <a:cubicBezTo>
                  <a:pt x="474525" y="204300"/>
                  <a:pt x="495000" y="213975"/>
                  <a:pt x="516825" y="216450"/>
                </a:cubicBezTo>
                <a:lnTo>
                  <a:pt x="515250" y="218025"/>
                </a:lnTo>
                <a:cubicBezTo>
                  <a:pt x="491625" y="241650"/>
                  <a:pt x="452925" y="241650"/>
                  <a:pt x="429300" y="218025"/>
                </a:cubicBezTo>
                <a:cubicBezTo>
                  <a:pt x="405675" y="194400"/>
                  <a:pt x="405675" y="155925"/>
                  <a:pt x="429300" y="132075"/>
                </a:cubicBezTo>
                <a:close/>
                <a:moveTo>
                  <a:pt x="403650" y="243900"/>
                </a:moveTo>
                <a:cubicBezTo>
                  <a:pt x="419850" y="260100"/>
                  <a:pt x="440550" y="269325"/>
                  <a:pt x="461925" y="271800"/>
                </a:cubicBezTo>
                <a:lnTo>
                  <a:pt x="460350" y="273375"/>
                </a:lnTo>
                <a:cubicBezTo>
                  <a:pt x="436725" y="297000"/>
                  <a:pt x="398025" y="297000"/>
                  <a:pt x="374400" y="273375"/>
                </a:cubicBezTo>
                <a:cubicBezTo>
                  <a:pt x="362925" y="261900"/>
                  <a:pt x="356625" y="246600"/>
                  <a:pt x="356625" y="230400"/>
                </a:cubicBezTo>
                <a:cubicBezTo>
                  <a:pt x="356625" y="214200"/>
                  <a:pt x="362925" y="198900"/>
                  <a:pt x="374400" y="187425"/>
                </a:cubicBezTo>
                <a:lnTo>
                  <a:pt x="375975" y="185850"/>
                </a:lnTo>
                <a:cubicBezTo>
                  <a:pt x="378000" y="207000"/>
                  <a:pt x="387450" y="227475"/>
                  <a:pt x="403650" y="243900"/>
                </a:cubicBezTo>
                <a:close/>
                <a:moveTo>
                  <a:pt x="290925" y="47250"/>
                </a:moveTo>
                <a:cubicBezTo>
                  <a:pt x="314550" y="23625"/>
                  <a:pt x="353250" y="23625"/>
                  <a:pt x="376875" y="47250"/>
                </a:cubicBezTo>
                <a:cubicBezTo>
                  <a:pt x="400500" y="70875"/>
                  <a:pt x="400500" y="109575"/>
                  <a:pt x="376875" y="133200"/>
                </a:cubicBezTo>
                <a:lnTo>
                  <a:pt x="375300" y="134775"/>
                </a:lnTo>
                <a:cubicBezTo>
                  <a:pt x="372825" y="112725"/>
                  <a:pt x="363150" y="92475"/>
                  <a:pt x="347400" y="76725"/>
                </a:cubicBezTo>
                <a:cubicBezTo>
                  <a:pt x="331650" y="60975"/>
                  <a:pt x="311175" y="51300"/>
                  <a:pt x="289350" y="48825"/>
                </a:cubicBezTo>
                <a:lnTo>
                  <a:pt x="290925" y="47250"/>
                </a:lnTo>
                <a:close/>
                <a:moveTo>
                  <a:pt x="235800" y="102375"/>
                </a:moveTo>
                <a:cubicBezTo>
                  <a:pt x="247275" y="90900"/>
                  <a:pt x="262575" y="84600"/>
                  <a:pt x="278775" y="84600"/>
                </a:cubicBezTo>
                <a:cubicBezTo>
                  <a:pt x="294975" y="84600"/>
                  <a:pt x="310275" y="90900"/>
                  <a:pt x="321750" y="102375"/>
                </a:cubicBezTo>
                <a:cubicBezTo>
                  <a:pt x="333225" y="113850"/>
                  <a:pt x="339525" y="129150"/>
                  <a:pt x="339525" y="145350"/>
                </a:cubicBezTo>
                <a:cubicBezTo>
                  <a:pt x="339525" y="161550"/>
                  <a:pt x="333225" y="176850"/>
                  <a:pt x="321750" y="188325"/>
                </a:cubicBezTo>
                <a:lnTo>
                  <a:pt x="320175" y="189900"/>
                </a:lnTo>
                <a:cubicBezTo>
                  <a:pt x="317925" y="168750"/>
                  <a:pt x="308700" y="148050"/>
                  <a:pt x="292275" y="131625"/>
                </a:cubicBezTo>
                <a:cubicBezTo>
                  <a:pt x="276075" y="115425"/>
                  <a:pt x="255375" y="106200"/>
                  <a:pt x="234000" y="103725"/>
                </a:cubicBezTo>
                <a:lnTo>
                  <a:pt x="235800" y="102375"/>
                </a:lnTo>
                <a:close/>
                <a:moveTo>
                  <a:pt x="180450" y="157500"/>
                </a:moveTo>
                <a:cubicBezTo>
                  <a:pt x="204075" y="133875"/>
                  <a:pt x="242775" y="133875"/>
                  <a:pt x="266400" y="157500"/>
                </a:cubicBezTo>
                <a:cubicBezTo>
                  <a:pt x="290025" y="181125"/>
                  <a:pt x="290025" y="219825"/>
                  <a:pt x="266400" y="243450"/>
                </a:cubicBezTo>
                <a:lnTo>
                  <a:pt x="264825" y="245025"/>
                </a:lnTo>
                <a:cubicBezTo>
                  <a:pt x="262350" y="222975"/>
                  <a:pt x="252675" y="202725"/>
                  <a:pt x="236925" y="186975"/>
                </a:cubicBezTo>
                <a:cubicBezTo>
                  <a:pt x="220725" y="170775"/>
                  <a:pt x="200025" y="161550"/>
                  <a:pt x="178650" y="159075"/>
                </a:cubicBezTo>
                <a:lnTo>
                  <a:pt x="180450" y="157500"/>
                </a:lnTo>
                <a:close/>
                <a:moveTo>
                  <a:pt x="125550" y="212400"/>
                </a:moveTo>
                <a:cubicBezTo>
                  <a:pt x="149175" y="188775"/>
                  <a:pt x="187875" y="188775"/>
                  <a:pt x="211500" y="212400"/>
                </a:cubicBezTo>
                <a:cubicBezTo>
                  <a:pt x="235125" y="236025"/>
                  <a:pt x="235125" y="274725"/>
                  <a:pt x="211500" y="298350"/>
                </a:cubicBezTo>
                <a:lnTo>
                  <a:pt x="209925" y="299925"/>
                </a:lnTo>
                <a:cubicBezTo>
                  <a:pt x="207450" y="277875"/>
                  <a:pt x="197775" y="257625"/>
                  <a:pt x="182025" y="241875"/>
                </a:cubicBezTo>
                <a:cubicBezTo>
                  <a:pt x="166275" y="226125"/>
                  <a:pt x="145800" y="216450"/>
                  <a:pt x="123975" y="213975"/>
                </a:cubicBezTo>
                <a:lnTo>
                  <a:pt x="125550" y="212400"/>
                </a:lnTo>
                <a:close/>
                <a:moveTo>
                  <a:pt x="70200" y="267525"/>
                </a:moveTo>
                <a:cubicBezTo>
                  <a:pt x="81675" y="256050"/>
                  <a:pt x="96975" y="249750"/>
                  <a:pt x="113175" y="249750"/>
                </a:cubicBezTo>
                <a:cubicBezTo>
                  <a:pt x="129375" y="249750"/>
                  <a:pt x="144675" y="256050"/>
                  <a:pt x="156150" y="267525"/>
                </a:cubicBezTo>
                <a:cubicBezTo>
                  <a:pt x="167625" y="279000"/>
                  <a:pt x="173925" y="294300"/>
                  <a:pt x="173925" y="310500"/>
                </a:cubicBezTo>
                <a:cubicBezTo>
                  <a:pt x="173925" y="326700"/>
                  <a:pt x="167625" y="342000"/>
                  <a:pt x="156150" y="353475"/>
                </a:cubicBezTo>
                <a:lnTo>
                  <a:pt x="154575" y="355050"/>
                </a:lnTo>
                <a:cubicBezTo>
                  <a:pt x="152325" y="333900"/>
                  <a:pt x="143100" y="313200"/>
                  <a:pt x="126675" y="296775"/>
                </a:cubicBezTo>
                <a:cubicBezTo>
                  <a:pt x="110475" y="280575"/>
                  <a:pt x="89775" y="271350"/>
                  <a:pt x="68400" y="268875"/>
                </a:cubicBezTo>
                <a:lnTo>
                  <a:pt x="70200" y="267525"/>
                </a:lnTo>
                <a:close/>
                <a:moveTo>
                  <a:pt x="71775" y="352125"/>
                </a:moveTo>
                <a:cubicBezTo>
                  <a:pt x="56025" y="336375"/>
                  <a:pt x="35550" y="326700"/>
                  <a:pt x="13725" y="324225"/>
                </a:cubicBezTo>
                <a:lnTo>
                  <a:pt x="15300" y="322650"/>
                </a:lnTo>
                <a:cubicBezTo>
                  <a:pt x="38925" y="299025"/>
                  <a:pt x="77625" y="299025"/>
                  <a:pt x="101250" y="322650"/>
                </a:cubicBezTo>
                <a:cubicBezTo>
                  <a:pt x="124875" y="346275"/>
                  <a:pt x="124875" y="384975"/>
                  <a:pt x="101250" y="408600"/>
                </a:cubicBezTo>
                <a:lnTo>
                  <a:pt x="99675" y="410175"/>
                </a:lnTo>
                <a:cubicBezTo>
                  <a:pt x="97200" y="388350"/>
                  <a:pt x="87525" y="368100"/>
                  <a:pt x="71775" y="352125"/>
                </a:cubicBezTo>
                <a:close/>
                <a:moveTo>
                  <a:pt x="98550" y="548775"/>
                </a:moveTo>
                <a:cubicBezTo>
                  <a:pt x="74925" y="525150"/>
                  <a:pt x="74925" y="486450"/>
                  <a:pt x="98550" y="462825"/>
                </a:cubicBezTo>
                <a:lnTo>
                  <a:pt x="100125" y="461250"/>
                </a:lnTo>
                <a:cubicBezTo>
                  <a:pt x="102600" y="483300"/>
                  <a:pt x="112275" y="503550"/>
                  <a:pt x="128025" y="519300"/>
                </a:cubicBezTo>
                <a:cubicBezTo>
                  <a:pt x="143775" y="535050"/>
                  <a:pt x="164250" y="544725"/>
                  <a:pt x="186075" y="547200"/>
                </a:cubicBezTo>
                <a:lnTo>
                  <a:pt x="184500" y="548775"/>
                </a:lnTo>
                <a:cubicBezTo>
                  <a:pt x="160875" y="572400"/>
                  <a:pt x="122175" y="572400"/>
                  <a:pt x="98550" y="548775"/>
                </a:cubicBezTo>
                <a:close/>
                <a:moveTo>
                  <a:pt x="269550" y="687150"/>
                </a:moveTo>
                <a:lnTo>
                  <a:pt x="267975" y="688725"/>
                </a:lnTo>
                <a:cubicBezTo>
                  <a:pt x="265725" y="667575"/>
                  <a:pt x="256500" y="646875"/>
                  <a:pt x="240075" y="630450"/>
                </a:cubicBezTo>
                <a:cubicBezTo>
                  <a:pt x="224325" y="614700"/>
                  <a:pt x="203850" y="605025"/>
                  <a:pt x="182025" y="602550"/>
                </a:cubicBezTo>
                <a:lnTo>
                  <a:pt x="183600" y="600975"/>
                </a:lnTo>
                <a:cubicBezTo>
                  <a:pt x="195075" y="589500"/>
                  <a:pt x="210375" y="583200"/>
                  <a:pt x="226575" y="583200"/>
                </a:cubicBezTo>
                <a:cubicBezTo>
                  <a:pt x="242775" y="583200"/>
                  <a:pt x="258075" y="589500"/>
                  <a:pt x="269550" y="600975"/>
                </a:cubicBezTo>
                <a:cubicBezTo>
                  <a:pt x="281025" y="612450"/>
                  <a:pt x="287325" y="627750"/>
                  <a:pt x="287325" y="643950"/>
                </a:cubicBezTo>
                <a:cubicBezTo>
                  <a:pt x="287325" y="660150"/>
                  <a:pt x="281025" y="675675"/>
                  <a:pt x="269550" y="687150"/>
                </a:cubicBezTo>
                <a:close/>
                <a:moveTo>
                  <a:pt x="324675" y="632025"/>
                </a:moveTo>
                <a:lnTo>
                  <a:pt x="323100" y="633600"/>
                </a:lnTo>
                <a:cubicBezTo>
                  <a:pt x="320625" y="611550"/>
                  <a:pt x="310950" y="591300"/>
                  <a:pt x="295200" y="575550"/>
                </a:cubicBezTo>
                <a:cubicBezTo>
                  <a:pt x="279450" y="559800"/>
                  <a:pt x="258975" y="550125"/>
                  <a:pt x="237150" y="547650"/>
                </a:cubicBezTo>
                <a:lnTo>
                  <a:pt x="238725" y="546075"/>
                </a:lnTo>
                <a:cubicBezTo>
                  <a:pt x="262350" y="522450"/>
                  <a:pt x="301050" y="522450"/>
                  <a:pt x="324675" y="546075"/>
                </a:cubicBezTo>
                <a:cubicBezTo>
                  <a:pt x="348300" y="569925"/>
                  <a:pt x="348300" y="608400"/>
                  <a:pt x="324675" y="632025"/>
                </a:cubicBezTo>
                <a:close/>
                <a:moveTo>
                  <a:pt x="350325" y="520425"/>
                </a:moveTo>
                <a:cubicBezTo>
                  <a:pt x="334125" y="504225"/>
                  <a:pt x="313425" y="495000"/>
                  <a:pt x="292050" y="492525"/>
                </a:cubicBezTo>
                <a:lnTo>
                  <a:pt x="293625" y="490950"/>
                </a:lnTo>
                <a:cubicBezTo>
                  <a:pt x="317250" y="467325"/>
                  <a:pt x="355950" y="467325"/>
                  <a:pt x="379575" y="490950"/>
                </a:cubicBezTo>
                <a:cubicBezTo>
                  <a:pt x="403200" y="514575"/>
                  <a:pt x="403200" y="553275"/>
                  <a:pt x="379575" y="576900"/>
                </a:cubicBezTo>
                <a:lnTo>
                  <a:pt x="378000" y="578475"/>
                </a:lnTo>
                <a:cubicBezTo>
                  <a:pt x="375975" y="557325"/>
                  <a:pt x="366525" y="536625"/>
                  <a:pt x="350325" y="520425"/>
                </a:cubicBezTo>
                <a:close/>
                <a:moveTo>
                  <a:pt x="463275" y="717075"/>
                </a:moveTo>
                <a:cubicBezTo>
                  <a:pt x="451800" y="728550"/>
                  <a:pt x="436500" y="734850"/>
                  <a:pt x="420300" y="734850"/>
                </a:cubicBezTo>
                <a:cubicBezTo>
                  <a:pt x="404100" y="734850"/>
                  <a:pt x="388800" y="728550"/>
                  <a:pt x="377325" y="717075"/>
                </a:cubicBezTo>
                <a:cubicBezTo>
                  <a:pt x="365850" y="705600"/>
                  <a:pt x="359550" y="690300"/>
                  <a:pt x="359550" y="674100"/>
                </a:cubicBezTo>
                <a:cubicBezTo>
                  <a:pt x="359550" y="657900"/>
                  <a:pt x="365850" y="642600"/>
                  <a:pt x="377325" y="631125"/>
                </a:cubicBezTo>
                <a:lnTo>
                  <a:pt x="378900" y="629550"/>
                </a:lnTo>
                <a:cubicBezTo>
                  <a:pt x="381375" y="651600"/>
                  <a:pt x="391050" y="671850"/>
                  <a:pt x="406800" y="687600"/>
                </a:cubicBezTo>
                <a:cubicBezTo>
                  <a:pt x="422550" y="703350"/>
                  <a:pt x="443025" y="713025"/>
                  <a:pt x="464850" y="715500"/>
                </a:cubicBezTo>
                <a:lnTo>
                  <a:pt x="463275" y="717075"/>
                </a:lnTo>
                <a:close/>
                <a:moveTo>
                  <a:pt x="518175" y="661950"/>
                </a:moveTo>
                <a:cubicBezTo>
                  <a:pt x="506700" y="673425"/>
                  <a:pt x="491400" y="679725"/>
                  <a:pt x="475200" y="679725"/>
                </a:cubicBezTo>
                <a:cubicBezTo>
                  <a:pt x="459000" y="679725"/>
                  <a:pt x="443700" y="673425"/>
                  <a:pt x="432225" y="661950"/>
                </a:cubicBezTo>
                <a:cubicBezTo>
                  <a:pt x="408600" y="638325"/>
                  <a:pt x="408600" y="599625"/>
                  <a:pt x="432225" y="576000"/>
                </a:cubicBezTo>
                <a:lnTo>
                  <a:pt x="433800" y="574425"/>
                </a:lnTo>
                <a:cubicBezTo>
                  <a:pt x="436050" y="595575"/>
                  <a:pt x="445275" y="616275"/>
                  <a:pt x="461700" y="632700"/>
                </a:cubicBezTo>
                <a:cubicBezTo>
                  <a:pt x="477900" y="648900"/>
                  <a:pt x="498600" y="658125"/>
                  <a:pt x="519975" y="660600"/>
                </a:cubicBezTo>
                <a:lnTo>
                  <a:pt x="518175" y="661950"/>
                </a:lnTo>
                <a:close/>
                <a:moveTo>
                  <a:pt x="573300" y="606825"/>
                </a:moveTo>
                <a:cubicBezTo>
                  <a:pt x="549675" y="630450"/>
                  <a:pt x="510975" y="630450"/>
                  <a:pt x="487350" y="606825"/>
                </a:cubicBezTo>
                <a:cubicBezTo>
                  <a:pt x="463725" y="583200"/>
                  <a:pt x="463725" y="544500"/>
                  <a:pt x="487350" y="520875"/>
                </a:cubicBezTo>
                <a:lnTo>
                  <a:pt x="488925" y="519300"/>
                </a:lnTo>
                <a:cubicBezTo>
                  <a:pt x="491400" y="541350"/>
                  <a:pt x="501075" y="561600"/>
                  <a:pt x="516825" y="577350"/>
                </a:cubicBezTo>
                <a:cubicBezTo>
                  <a:pt x="532575" y="593100"/>
                  <a:pt x="553050" y="602775"/>
                  <a:pt x="574875" y="605250"/>
                </a:cubicBezTo>
                <a:lnTo>
                  <a:pt x="573300" y="606825"/>
                </a:lnTo>
                <a:close/>
                <a:moveTo>
                  <a:pt x="628650" y="551700"/>
                </a:moveTo>
                <a:cubicBezTo>
                  <a:pt x="617175" y="563175"/>
                  <a:pt x="601875" y="569475"/>
                  <a:pt x="585675" y="569475"/>
                </a:cubicBezTo>
                <a:cubicBezTo>
                  <a:pt x="569475" y="569475"/>
                  <a:pt x="554175" y="563175"/>
                  <a:pt x="542700" y="551700"/>
                </a:cubicBezTo>
                <a:cubicBezTo>
                  <a:pt x="531225" y="540225"/>
                  <a:pt x="524925" y="524925"/>
                  <a:pt x="524925" y="508725"/>
                </a:cubicBezTo>
                <a:cubicBezTo>
                  <a:pt x="524925" y="492525"/>
                  <a:pt x="531225" y="477225"/>
                  <a:pt x="542700" y="465750"/>
                </a:cubicBezTo>
                <a:lnTo>
                  <a:pt x="544275" y="464175"/>
                </a:lnTo>
                <a:cubicBezTo>
                  <a:pt x="546525" y="485325"/>
                  <a:pt x="555750" y="506025"/>
                  <a:pt x="572175" y="522450"/>
                </a:cubicBezTo>
                <a:cubicBezTo>
                  <a:pt x="587925" y="538200"/>
                  <a:pt x="608400" y="547875"/>
                  <a:pt x="630225" y="550350"/>
                </a:cubicBezTo>
                <a:lnTo>
                  <a:pt x="628650" y="551700"/>
                </a:lnTo>
                <a:close/>
                <a:moveTo>
                  <a:pt x="683775" y="496575"/>
                </a:moveTo>
                <a:cubicBezTo>
                  <a:pt x="672300" y="508050"/>
                  <a:pt x="657000" y="514350"/>
                  <a:pt x="640800" y="514350"/>
                </a:cubicBezTo>
                <a:cubicBezTo>
                  <a:pt x="624600" y="514350"/>
                  <a:pt x="609300" y="508050"/>
                  <a:pt x="597825" y="496575"/>
                </a:cubicBezTo>
                <a:cubicBezTo>
                  <a:pt x="574200" y="472950"/>
                  <a:pt x="574200" y="434250"/>
                  <a:pt x="597825" y="410625"/>
                </a:cubicBezTo>
                <a:lnTo>
                  <a:pt x="599400" y="409050"/>
                </a:lnTo>
                <a:cubicBezTo>
                  <a:pt x="601650" y="430200"/>
                  <a:pt x="610875" y="450900"/>
                  <a:pt x="627300" y="467325"/>
                </a:cubicBezTo>
                <a:cubicBezTo>
                  <a:pt x="643500" y="483525"/>
                  <a:pt x="664200" y="492750"/>
                  <a:pt x="685575" y="495225"/>
                </a:cubicBezTo>
                <a:lnTo>
                  <a:pt x="683775" y="496575"/>
                </a:lnTo>
                <a:close/>
                <a:moveTo>
                  <a:pt x="652725" y="441450"/>
                </a:moveTo>
                <a:cubicBezTo>
                  <a:pt x="629100" y="417825"/>
                  <a:pt x="629100" y="379125"/>
                  <a:pt x="652725" y="355500"/>
                </a:cubicBezTo>
                <a:lnTo>
                  <a:pt x="654300" y="353925"/>
                </a:lnTo>
                <a:cubicBezTo>
                  <a:pt x="656775" y="375975"/>
                  <a:pt x="666450" y="396225"/>
                  <a:pt x="682200" y="411975"/>
                </a:cubicBezTo>
                <a:cubicBezTo>
                  <a:pt x="697950" y="427725"/>
                  <a:pt x="718425" y="437400"/>
                  <a:pt x="740250" y="439875"/>
                </a:cubicBezTo>
                <a:lnTo>
                  <a:pt x="738675" y="441450"/>
                </a:lnTo>
                <a:cubicBezTo>
                  <a:pt x="715050" y="465300"/>
                  <a:pt x="676575" y="465075"/>
                  <a:pt x="652725" y="4414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165" name="Graphic 293">
            <a:extLst>
              <a:ext uri="{FF2B5EF4-FFF2-40B4-BE49-F238E27FC236}">
                <a16:creationId xmlns:a16="http://schemas.microsoft.com/office/drawing/2014/main" id="{90F571B4-35AB-4743-9694-086518B5E6B6}"/>
              </a:ext>
            </a:extLst>
          </p:cNvPr>
          <p:cNvGrpSpPr>
            <a:grpSpLocks noChangeAspect="1"/>
          </p:cNvGrpSpPr>
          <p:nvPr userDrawn="1"/>
        </p:nvGrpSpPr>
        <p:grpSpPr>
          <a:xfrm>
            <a:off x="9035477" y="2976563"/>
            <a:ext cx="790562" cy="790572"/>
            <a:chOff x="8719293" y="2691070"/>
            <a:chExt cx="787500" cy="787499"/>
          </a:xfrm>
          <a:solidFill>
            <a:srgbClr val="0000A4"/>
          </a:solidFill>
        </p:grpSpPr>
        <p:sp>
          <p:nvSpPr>
            <p:cNvPr id="166" name="Freeform: Shape 245">
              <a:extLst>
                <a:ext uri="{FF2B5EF4-FFF2-40B4-BE49-F238E27FC236}">
                  <a16:creationId xmlns:a16="http://schemas.microsoft.com/office/drawing/2014/main" id="{5367C26F-8EB0-42E1-9809-B2E8FA3E9477}"/>
                </a:ext>
              </a:extLst>
            </p:cNvPr>
            <p:cNvSpPr/>
            <p:nvPr/>
          </p:nvSpPr>
          <p:spPr>
            <a:xfrm rot="-2700000">
              <a:off x="9002951" y="3362257"/>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7" name="Freeform: Shape 246">
              <a:extLst>
                <a:ext uri="{FF2B5EF4-FFF2-40B4-BE49-F238E27FC236}">
                  <a16:creationId xmlns:a16="http://schemas.microsoft.com/office/drawing/2014/main" id="{B4A2BB9B-834E-4E06-A8E9-89F7B7BE4D72}"/>
                </a:ext>
              </a:extLst>
            </p:cNvPr>
            <p:cNvSpPr/>
            <p:nvPr/>
          </p:nvSpPr>
          <p:spPr>
            <a:xfrm rot="-2700000">
              <a:off x="8937517" y="3122653"/>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8" name="Freeform: Shape 247">
              <a:extLst>
                <a:ext uri="{FF2B5EF4-FFF2-40B4-BE49-F238E27FC236}">
                  <a16:creationId xmlns:a16="http://schemas.microsoft.com/office/drawing/2014/main" id="{C24E0170-6B8C-49DE-9255-C4B065DBA1E0}"/>
                </a:ext>
              </a:extLst>
            </p:cNvPr>
            <p:cNvSpPr/>
            <p:nvPr/>
          </p:nvSpPr>
          <p:spPr>
            <a:xfrm rot="-2700000">
              <a:off x="8868371" y="3039756"/>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69" name="Freeform: Shape 248">
              <a:extLst>
                <a:ext uri="{FF2B5EF4-FFF2-40B4-BE49-F238E27FC236}">
                  <a16:creationId xmlns:a16="http://schemas.microsoft.com/office/drawing/2014/main" id="{657C6A70-F7AB-4A67-9AA3-4114D1053271}"/>
                </a:ext>
              </a:extLst>
            </p:cNvPr>
            <p:cNvSpPr/>
            <p:nvPr/>
          </p:nvSpPr>
          <p:spPr>
            <a:xfrm rot="-2700000">
              <a:off x="8937596" y="2961519"/>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0" name="Freeform: Shape 249">
              <a:extLst>
                <a:ext uri="{FF2B5EF4-FFF2-40B4-BE49-F238E27FC236}">
                  <a16:creationId xmlns:a16="http://schemas.microsoft.com/office/drawing/2014/main" id="{F3054E4D-2A4B-4508-A9A8-0934D71EF482}"/>
                </a:ext>
              </a:extLst>
            </p:cNvPr>
            <p:cNvSpPr/>
            <p:nvPr/>
          </p:nvSpPr>
          <p:spPr>
            <a:xfrm rot="-2700000">
              <a:off x="9137611" y="3201207"/>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1" name="Freeform: Shape 250">
              <a:extLst>
                <a:ext uri="{FF2B5EF4-FFF2-40B4-BE49-F238E27FC236}">
                  <a16:creationId xmlns:a16="http://schemas.microsoft.com/office/drawing/2014/main" id="{5A583EFD-1C2F-4B47-A169-6B03B196E33B}"/>
                </a:ext>
              </a:extLst>
            </p:cNvPr>
            <p:cNvSpPr/>
            <p:nvPr/>
          </p:nvSpPr>
          <p:spPr>
            <a:xfrm rot="-2700000">
              <a:off x="9137531" y="3362330"/>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2" name="Freeform: Shape 251">
              <a:extLst>
                <a:ext uri="{FF2B5EF4-FFF2-40B4-BE49-F238E27FC236}">
                  <a16:creationId xmlns:a16="http://schemas.microsoft.com/office/drawing/2014/main" id="{C6F8770D-A82E-40BC-8DF4-67FF85C62DCA}"/>
                </a:ext>
              </a:extLst>
            </p:cNvPr>
            <p:cNvSpPr/>
            <p:nvPr/>
          </p:nvSpPr>
          <p:spPr>
            <a:xfrm rot="-2700000">
              <a:off x="9137611" y="2878781"/>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3" name="Freeform: Shape 252">
              <a:extLst>
                <a:ext uri="{FF2B5EF4-FFF2-40B4-BE49-F238E27FC236}">
                  <a16:creationId xmlns:a16="http://schemas.microsoft.com/office/drawing/2014/main" id="{01047A41-E09D-4ECB-A633-ACAA22F1F9AE}"/>
                </a:ext>
              </a:extLst>
            </p:cNvPr>
            <p:cNvSpPr/>
            <p:nvPr/>
          </p:nvSpPr>
          <p:spPr>
            <a:xfrm rot="-2700000">
              <a:off x="9003031" y="2878705"/>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4" name="Freeform: Shape 253">
              <a:extLst>
                <a:ext uri="{FF2B5EF4-FFF2-40B4-BE49-F238E27FC236}">
                  <a16:creationId xmlns:a16="http://schemas.microsoft.com/office/drawing/2014/main" id="{941084D5-6F5F-4FE5-BC0E-0EC791CDD1B7}"/>
                </a:ext>
              </a:extLst>
            </p:cNvPr>
            <p:cNvSpPr/>
            <p:nvPr/>
          </p:nvSpPr>
          <p:spPr>
            <a:xfrm rot="-2700000">
              <a:off x="9272272" y="3039831"/>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5" name="Freeform: Shape 254">
              <a:extLst>
                <a:ext uri="{FF2B5EF4-FFF2-40B4-BE49-F238E27FC236}">
                  <a16:creationId xmlns:a16="http://schemas.microsoft.com/office/drawing/2014/main" id="{3033644C-E018-4958-8AFA-D63D47310984}"/>
                </a:ext>
              </a:extLst>
            </p:cNvPr>
            <p:cNvSpPr/>
            <p:nvPr/>
          </p:nvSpPr>
          <p:spPr>
            <a:xfrm rot="-2700000">
              <a:off x="9206837" y="3122651"/>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6" name="Freeform: Shape 255">
              <a:extLst>
                <a:ext uri="{FF2B5EF4-FFF2-40B4-BE49-F238E27FC236}">
                  <a16:creationId xmlns:a16="http://schemas.microsoft.com/office/drawing/2014/main" id="{F90DF3BA-5923-420C-A4D0-BB0C739EEB5A}"/>
                </a:ext>
              </a:extLst>
            </p:cNvPr>
            <p:cNvSpPr/>
            <p:nvPr/>
          </p:nvSpPr>
          <p:spPr>
            <a:xfrm rot="-2700000">
              <a:off x="9206917" y="2961514"/>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7" name="Freeform: Shape 256">
              <a:extLst>
                <a:ext uri="{FF2B5EF4-FFF2-40B4-BE49-F238E27FC236}">
                  <a16:creationId xmlns:a16="http://schemas.microsoft.com/office/drawing/2014/main" id="{429B6573-E403-4F7E-93EF-5E9A4501462C}"/>
                </a:ext>
              </a:extLst>
            </p:cNvPr>
            <p:cNvSpPr/>
            <p:nvPr/>
          </p:nvSpPr>
          <p:spPr>
            <a:xfrm rot="-2700000">
              <a:off x="9206918" y="3283936"/>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8" name="Freeform: Shape 257">
              <a:extLst>
                <a:ext uri="{FF2B5EF4-FFF2-40B4-BE49-F238E27FC236}">
                  <a16:creationId xmlns:a16="http://schemas.microsoft.com/office/drawing/2014/main" id="{CC74A8DA-7931-4683-B490-C217AE99BD44}"/>
                </a:ext>
              </a:extLst>
            </p:cNvPr>
            <p:cNvSpPr/>
            <p:nvPr/>
          </p:nvSpPr>
          <p:spPr>
            <a:xfrm rot="-2700000">
              <a:off x="9072336" y="2961442"/>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79" name="Freeform: Shape 258">
              <a:extLst>
                <a:ext uri="{FF2B5EF4-FFF2-40B4-BE49-F238E27FC236}">
                  <a16:creationId xmlns:a16="http://schemas.microsoft.com/office/drawing/2014/main" id="{0D8616B6-5DCB-4614-AAEF-B3B49E97EE6B}"/>
                </a:ext>
              </a:extLst>
            </p:cNvPr>
            <p:cNvSpPr/>
            <p:nvPr/>
          </p:nvSpPr>
          <p:spPr>
            <a:xfrm rot="-2700000">
              <a:off x="9072337" y="3283858"/>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0" name="Freeform: Shape 259">
              <a:extLst>
                <a:ext uri="{FF2B5EF4-FFF2-40B4-BE49-F238E27FC236}">
                  <a16:creationId xmlns:a16="http://schemas.microsoft.com/office/drawing/2014/main" id="{8374BD04-E7AB-4C4F-A5B1-AB41BA6D3507}"/>
                </a:ext>
              </a:extLst>
            </p:cNvPr>
            <p:cNvSpPr/>
            <p:nvPr/>
          </p:nvSpPr>
          <p:spPr>
            <a:xfrm rot="-2700000">
              <a:off x="8868450" y="2878626"/>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1" name="Freeform: Shape 260">
              <a:extLst>
                <a:ext uri="{FF2B5EF4-FFF2-40B4-BE49-F238E27FC236}">
                  <a16:creationId xmlns:a16="http://schemas.microsoft.com/office/drawing/2014/main" id="{4AE1856D-725D-4A69-BE10-8BAD3A01DDEC}"/>
                </a:ext>
              </a:extLst>
            </p:cNvPr>
            <p:cNvSpPr/>
            <p:nvPr/>
          </p:nvSpPr>
          <p:spPr>
            <a:xfrm rot="-2700000">
              <a:off x="8937517" y="2800230"/>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2" name="Freeform: Shape 261">
              <a:extLst>
                <a:ext uri="{FF2B5EF4-FFF2-40B4-BE49-F238E27FC236}">
                  <a16:creationId xmlns:a16="http://schemas.microsoft.com/office/drawing/2014/main" id="{FC58CE52-EFCE-46FA-A9F6-DB29C497EB1A}"/>
                </a:ext>
              </a:extLst>
            </p:cNvPr>
            <p:cNvSpPr/>
            <p:nvPr/>
          </p:nvSpPr>
          <p:spPr>
            <a:xfrm rot="-2700000">
              <a:off x="8803014" y="2961446"/>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3" name="Freeform: Shape 262">
              <a:extLst>
                <a:ext uri="{FF2B5EF4-FFF2-40B4-BE49-F238E27FC236}">
                  <a16:creationId xmlns:a16="http://schemas.microsoft.com/office/drawing/2014/main" id="{15C1CDB5-0E01-4955-9EDA-7B94B1FE63AA}"/>
                </a:ext>
              </a:extLst>
            </p:cNvPr>
            <p:cNvSpPr/>
            <p:nvPr/>
          </p:nvSpPr>
          <p:spPr>
            <a:xfrm rot="-2700000">
              <a:off x="8802936" y="3122574"/>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4" name="Freeform: Shape 263">
              <a:extLst>
                <a:ext uri="{FF2B5EF4-FFF2-40B4-BE49-F238E27FC236}">
                  <a16:creationId xmlns:a16="http://schemas.microsoft.com/office/drawing/2014/main" id="{FD159DE0-10E9-4E92-8748-AEDBC93F22FE}"/>
                </a:ext>
              </a:extLst>
            </p:cNvPr>
            <p:cNvSpPr/>
            <p:nvPr/>
          </p:nvSpPr>
          <p:spPr>
            <a:xfrm rot="-2700000">
              <a:off x="9002951" y="2717414"/>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5" name="Freeform: Shape 264">
              <a:extLst>
                <a:ext uri="{FF2B5EF4-FFF2-40B4-BE49-F238E27FC236}">
                  <a16:creationId xmlns:a16="http://schemas.microsoft.com/office/drawing/2014/main" id="{59BA281F-5853-4BB5-BFDB-37A937F4A84F}"/>
                </a:ext>
              </a:extLst>
            </p:cNvPr>
            <p:cNvSpPr/>
            <p:nvPr/>
          </p:nvSpPr>
          <p:spPr>
            <a:xfrm rot="-2700000">
              <a:off x="8868450" y="3201047"/>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6" name="Freeform: Shape 265">
              <a:extLst>
                <a:ext uri="{FF2B5EF4-FFF2-40B4-BE49-F238E27FC236}">
                  <a16:creationId xmlns:a16="http://schemas.microsoft.com/office/drawing/2014/main" id="{34CBA3E5-8CD1-4EBC-B1BC-C1F840DF6869}"/>
                </a:ext>
              </a:extLst>
            </p:cNvPr>
            <p:cNvSpPr/>
            <p:nvPr/>
          </p:nvSpPr>
          <p:spPr>
            <a:xfrm rot="-2700000">
              <a:off x="9341659" y="2961442"/>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7" name="Freeform: Shape 266">
              <a:extLst>
                <a:ext uri="{FF2B5EF4-FFF2-40B4-BE49-F238E27FC236}">
                  <a16:creationId xmlns:a16="http://schemas.microsoft.com/office/drawing/2014/main" id="{89B33E01-7A06-4068-92FF-8C042C50645B}"/>
                </a:ext>
              </a:extLst>
            </p:cNvPr>
            <p:cNvSpPr/>
            <p:nvPr/>
          </p:nvSpPr>
          <p:spPr>
            <a:xfrm rot="-2700000">
              <a:off x="9272351" y="3201120"/>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8" name="Freeform: Shape 267">
              <a:extLst>
                <a:ext uri="{FF2B5EF4-FFF2-40B4-BE49-F238E27FC236}">
                  <a16:creationId xmlns:a16="http://schemas.microsoft.com/office/drawing/2014/main" id="{DB495349-3C39-46D0-997F-109A3C1411D0}"/>
                </a:ext>
              </a:extLst>
            </p:cNvPr>
            <p:cNvSpPr/>
            <p:nvPr/>
          </p:nvSpPr>
          <p:spPr>
            <a:xfrm rot="-2700000">
              <a:off x="9072257" y="2800150"/>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89" name="Freeform: Shape 268">
              <a:extLst>
                <a:ext uri="{FF2B5EF4-FFF2-40B4-BE49-F238E27FC236}">
                  <a16:creationId xmlns:a16="http://schemas.microsoft.com/office/drawing/2014/main" id="{B4C921EE-D39C-4C72-8853-4B00A5A79C79}"/>
                </a:ext>
              </a:extLst>
            </p:cNvPr>
            <p:cNvSpPr/>
            <p:nvPr/>
          </p:nvSpPr>
          <p:spPr>
            <a:xfrm rot="-2700000">
              <a:off x="9272352" y="2878701"/>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0" name="Freeform: Shape 269">
              <a:extLst>
                <a:ext uri="{FF2B5EF4-FFF2-40B4-BE49-F238E27FC236}">
                  <a16:creationId xmlns:a16="http://schemas.microsoft.com/office/drawing/2014/main" id="{A2292B3B-42EC-48FE-9B63-6E69D1F25ED9}"/>
                </a:ext>
              </a:extLst>
            </p:cNvPr>
            <p:cNvSpPr/>
            <p:nvPr/>
          </p:nvSpPr>
          <p:spPr>
            <a:xfrm rot="-2700000">
              <a:off x="9341578" y="3122570"/>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1" name="Freeform: Shape 270">
              <a:extLst>
                <a:ext uri="{FF2B5EF4-FFF2-40B4-BE49-F238E27FC236}">
                  <a16:creationId xmlns:a16="http://schemas.microsoft.com/office/drawing/2014/main" id="{3FB5363F-6364-4467-8DB7-98EE8E978EF1}"/>
                </a:ext>
              </a:extLst>
            </p:cNvPr>
            <p:cNvSpPr/>
            <p:nvPr/>
          </p:nvSpPr>
          <p:spPr>
            <a:xfrm rot="-2700000">
              <a:off x="9206837" y="2800225"/>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2" name="Freeform: Shape 271">
              <a:extLst>
                <a:ext uri="{FF2B5EF4-FFF2-40B4-BE49-F238E27FC236}">
                  <a16:creationId xmlns:a16="http://schemas.microsoft.com/office/drawing/2014/main" id="{A69FAAAE-A053-4DBC-85C6-B4BDA4116DD3}"/>
                </a:ext>
              </a:extLst>
            </p:cNvPr>
            <p:cNvSpPr/>
            <p:nvPr/>
          </p:nvSpPr>
          <p:spPr>
            <a:xfrm rot="-2700000">
              <a:off x="9137533" y="2717494"/>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3" name="Freeform: Shape 272">
              <a:extLst>
                <a:ext uri="{FF2B5EF4-FFF2-40B4-BE49-F238E27FC236}">
                  <a16:creationId xmlns:a16="http://schemas.microsoft.com/office/drawing/2014/main" id="{6B4BADF4-7355-4F75-8BBA-CE2D81B5BED8}"/>
                </a:ext>
              </a:extLst>
            </p:cNvPr>
            <p:cNvSpPr/>
            <p:nvPr/>
          </p:nvSpPr>
          <p:spPr>
            <a:xfrm>
              <a:off x="8865093" y="3344921"/>
              <a:ext cx="104849" cy="92024"/>
            </a:xfrm>
            <a:custGeom>
              <a:avLst/>
              <a:gdLst>
                <a:gd name="connsiteX0" fmla="*/ 104850 w 104849"/>
                <a:gd name="connsiteY0" fmla="*/ 59400 h 92024"/>
                <a:gd name="connsiteX1" fmla="*/ 45450 w 104849"/>
                <a:gd name="connsiteY1" fmla="*/ 0 h 92024"/>
                <a:gd name="connsiteX2" fmla="*/ 0 w 104849"/>
                <a:gd name="connsiteY2" fmla="*/ 45450 h 92024"/>
                <a:gd name="connsiteX3" fmla="*/ 72225 w 104849"/>
                <a:gd name="connsiteY3" fmla="*/ 92025 h 92024"/>
                <a:gd name="connsiteX4" fmla="*/ 104850 w 104849"/>
                <a:gd name="connsiteY4" fmla="*/ 59400 h 92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9" h="92024">
                  <a:moveTo>
                    <a:pt x="104850" y="59400"/>
                  </a:moveTo>
                  <a:lnTo>
                    <a:pt x="45450" y="0"/>
                  </a:lnTo>
                  <a:lnTo>
                    <a:pt x="0" y="45450"/>
                  </a:lnTo>
                  <a:cubicBezTo>
                    <a:pt x="22275" y="63450"/>
                    <a:pt x="46350" y="79200"/>
                    <a:pt x="72225" y="92025"/>
                  </a:cubicBezTo>
                  <a:lnTo>
                    <a:pt x="104850" y="594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4" name="Freeform: Shape 273">
              <a:extLst>
                <a:ext uri="{FF2B5EF4-FFF2-40B4-BE49-F238E27FC236}">
                  <a16:creationId xmlns:a16="http://schemas.microsoft.com/office/drawing/2014/main" id="{D28C4741-AC7B-4392-937F-2AF28D19A5E5}"/>
                </a:ext>
              </a:extLst>
            </p:cNvPr>
            <p:cNvSpPr/>
            <p:nvPr/>
          </p:nvSpPr>
          <p:spPr>
            <a:xfrm>
              <a:off x="9458868" y="2971870"/>
              <a:ext cx="46349" cy="78074"/>
            </a:xfrm>
            <a:custGeom>
              <a:avLst/>
              <a:gdLst>
                <a:gd name="connsiteX0" fmla="*/ 46350 w 46349"/>
                <a:gd name="connsiteY0" fmla="*/ 78075 h 78074"/>
                <a:gd name="connsiteX1" fmla="*/ 31500 w 46349"/>
                <a:gd name="connsiteY1" fmla="*/ 0 h 78074"/>
                <a:gd name="connsiteX2" fmla="*/ 0 w 46349"/>
                <a:gd name="connsiteY2" fmla="*/ 31500 h 78074"/>
                <a:gd name="connsiteX3" fmla="*/ 46350 w 46349"/>
                <a:gd name="connsiteY3" fmla="*/ 78075 h 78074"/>
              </a:gdLst>
              <a:ahLst/>
              <a:cxnLst>
                <a:cxn ang="0">
                  <a:pos x="connsiteX0" y="connsiteY0"/>
                </a:cxn>
                <a:cxn ang="0">
                  <a:pos x="connsiteX1" y="connsiteY1"/>
                </a:cxn>
                <a:cxn ang="0">
                  <a:pos x="connsiteX2" y="connsiteY2"/>
                </a:cxn>
                <a:cxn ang="0">
                  <a:pos x="connsiteX3" y="connsiteY3"/>
                </a:cxn>
              </a:cxnLst>
              <a:rect l="l" t="t" r="r" b="b"/>
              <a:pathLst>
                <a:path w="46349" h="78074">
                  <a:moveTo>
                    <a:pt x="46350" y="78075"/>
                  </a:moveTo>
                  <a:cubicBezTo>
                    <a:pt x="44100" y="51300"/>
                    <a:pt x="38925" y="25200"/>
                    <a:pt x="31500" y="0"/>
                  </a:cubicBezTo>
                  <a:lnTo>
                    <a:pt x="0" y="31500"/>
                  </a:lnTo>
                  <a:lnTo>
                    <a:pt x="46350" y="780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5" name="Freeform: Shape 274">
              <a:extLst>
                <a:ext uri="{FF2B5EF4-FFF2-40B4-BE49-F238E27FC236}">
                  <a16:creationId xmlns:a16="http://schemas.microsoft.com/office/drawing/2014/main" id="{3FFC2BFA-8711-44CA-9C3A-4B039D142FF2}"/>
                </a:ext>
              </a:extLst>
            </p:cNvPr>
            <p:cNvSpPr/>
            <p:nvPr/>
          </p:nvSpPr>
          <p:spPr>
            <a:xfrm>
              <a:off x="9389567" y="3022271"/>
              <a:ext cx="117225" cy="119024"/>
            </a:xfrm>
            <a:custGeom>
              <a:avLst/>
              <a:gdLst>
                <a:gd name="connsiteX0" fmla="*/ 0 w 117225"/>
                <a:gd name="connsiteY0" fmla="*/ 59625 h 119024"/>
                <a:gd name="connsiteX1" fmla="*/ 59400 w 117225"/>
                <a:gd name="connsiteY1" fmla="*/ 119025 h 119024"/>
                <a:gd name="connsiteX2" fmla="*/ 117225 w 117225"/>
                <a:gd name="connsiteY2" fmla="*/ 61200 h 119024"/>
                <a:gd name="connsiteX3" fmla="*/ 117225 w 117225"/>
                <a:gd name="connsiteY3" fmla="*/ 57600 h 119024"/>
                <a:gd name="connsiteX4" fmla="*/ 59625 w 117225"/>
                <a:gd name="connsiteY4" fmla="*/ 0 h 119024"/>
                <a:gd name="connsiteX5" fmla="*/ 0 w 117225"/>
                <a:gd name="connsiteY5" fmla="*/ 59625 h 11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25" h="119024">
                  <a:moveTo>
                    <a:pt x="0" y="59625"/>
                  </a:moveTo>
                  <a:lnTo>
                    <a:pt x="59400" y="119025"/>
                  </a:lnTo>
                  <a:lnTo>
                    <a:pt x="117225" y="61200"/>
                  </a:lnTo>
                  <a:cubicBezTo>
                    <a:pt x="117225" y="60075"/>
                    <a:pt x="117225" y="58725"/>
                    <a:pt x="117225" y="57600"/>
                  </a:cubicBezTo>
                  <a:lnTo>
                    <a:pt x="59625" y="0"/>
                  </a:lnTo>
                  <a:lnTo>
                    <a:pt x="0" y="596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6" name="Freeform: Shape 300">
              <a:extLst>
                <a:ext uri="{FF2B5EF4-FFF2-40B4-BE49-F238E27FC236}">
                  <a16:creationId xmlns:a16="http://schemas.microsoft.com/office/drawing/2014/main" id="{07B27EE2-D8C1-43EC-B251-0BAA80C5FB13}"/>
                </a:ext>
              </a:extLst>
            </p:cNvPr>
            <p:cNvSpPr/>
            <p:nvPr/>
          </p:nvSpPr>
          <p:spPr>
            <a:xfrm>
              <a:off x="9389567" y="2868145"/>
              <a:ext cx="92475" cy="112049"/>
            </a:xfrm>
            <a:custGeom>
              <a:avLst/>
              <a:gdLst>
                <a:gd name="connsiteX0" fmla="*/ 59400 w 92475"/>
                <a:gd name="connsiteY0" fmla="*/ 112050 h 112049"/>
                <a:gd name="connsiteX1" fmla="*/ 92475 w 92475"/>
                <a:gd name="connsiteY1" fmla="*/ 78975 h 112049"/>
                <a:gd name="connsiteX2" fmla="*/ 52425 w 92475"/>
                <a:gd name="connsiteY2" fmla="*/ 0 h 112049"/>
                <a:gd name="connsiteX3" fmla="*/ 0 w 92475"/>
                <a:gd name="connsiteY3" fmla="*/ 52650 h 112049"/>
                <a:gd name="connsiteX4" fmla="*/ 59400 w 92475"/>
                <a:gd name="connsiteY4" fmla="*/ 112050 h 11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 h="112049">
                  <a:moveTo>
                    <a:pt x="59400" y="112050"/>
                  </a:moveTo>
                  <a:lnTo>
                    <a:pt x="92475" y="78975"/>
                  </a:lnTo>
                  <a:cubicBezTo>
                    <a:pt x="82125" y="51075"/>
                    <a:pt x="68625" y="24525"/>
                    <a:pt x="52425" y="0"/>
                  </a:cubicBezTo>
                  <a:lnTo>
                    <a:pt x="0" y="52650"/>
                  </a:lnTo>
                  <a:lnTo>
                    <a:pt x="59400" y="1120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7" name="Freeform: Shape 301">
              <a:extLst>
                <a:ext uri="{FF2B5EF4-FFF2-40B4-BE49-F238E27FC236}">
                  <a16:creationId xmlns:a16="http://schemas.microsoft.com/office/drawing/2014/main" id="{C4B04C44-5103-4B2B-B81F-EC70DAB88734}"/>
                </a:ext>
              </a:extLst>
            </p:cNvPr>
            <p:cNvSpPr/>
            <p:nvPr/>
          </p:nvSpPr>
          <p:spPr>
            <a:xfrm>
              <a:off x="9254793" y="2730220"/>
              <a:ext cx="102600" cy="88875"/>
            </a:xfrm>
            <a:custGeom>
              <a:avLst/>
              <a:gdLst>
                <a:gd name="connsiteX0" fmla="*/ 59625 w 102600"/>
                <a:gd name="connsiteY0" fmla="*/ 88875 h 88875"/>
                <a:gd name="connsiteX1" fmla="*/ 102600 w 102600"/>
                <a:gd name="connsiteY1" fmla="*/ 45900 h 88875"/>
                <a:gd name="connsiteX2" fmla="*/ 29475 w 102600"/>
                <a:gd name="connsiteY2" fmla="*/ 0 h 88875"/>
                <a:gd name="connsiteX3" fmla="*/ 0 w 102600"/>
                <a:gd name="connsiteY3" fmla="*/ 29475 h 88875"/>
                <a:gd name="connsiteX4" fmla="*/ 59625 w 102600"/>
                <a:gd name="connsiteY4" fmla="*/ 88875 h 8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600" h="88875">
                  <a:moveTo>
                    <a:pt x="59625" y="88875"/>
                  </a:moveTo>
                  <a:lnTo>
                    <a:pt x="102600" y="45900"/>
                  </a:lnTo>
                  <a:cubicBezTo>
                    <a:pt x="80100" y="28125"/>
                    <a:pt x="55575" y="12600"/>
                    <a:pt x="29475" y="0"/>
                  </a:cubicBezTo>
                  <a:lnTo>
                    <a:pt x="0" y="29475"/>
                  </a:lnTo>
                  <a:lnTo>
                    <a:pt x="59625" y="888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8" name="Freeform: Shape 302">
              <a:extLst>
                <a:ext uri="{FF2B5EF4-FFF2-40B4-BE49-F238E27FC236}">
                  <a16:creationId xmlns:a16="http://schemas.microsoft.com/office/drawing/2014/main" id="{D77F6FD1-8FD6-45AD-92C1-528D314A8F1D}"/>
                </a:ext>
              </a:extLst>
            </p:cNvPr>
            <p:cNvSpPr/>
            <p:nvPr/>
          </p:nvSpPr>
          <p:spPr>
            <a:xfrm>
              <a:off x="9212043" y="2703671"/>
              <a:ext cx="55125" cy="36900"/>
            </a:xfrm>
            <a:custGeom>
              <a:avLst/>
              <a:gdLst>
                <a:gd name="connsiteX0" fmla="*/ 55125 w 55125"/>
                <a:gd name="connsiteY0" fmla="*/ 18675 h 36900"/>
                <a:gd name="connsiteX1" fmla="*/ 0 w 55125"/>
                <a:gd name="connsiteY1" fmla="*/ 0 h 36900"/>
                <a:gd name="connsiteX2" fmla="*/ 36900 w 55125"/>
                <a:gd name="connsiteY2" fmla="*/ 36900 h 36900"/>
                <a:gd name="connsiteX3" fmla="*/ 55125 w 55125"/>
                <a:gd name="connsiteY3" fmla="*/ 18675 h 36900"/>
              </a:gdLst>
              <a:ahLst/>
              <a:cxnLst>
                <a:cxn ang="0">
                  <a:pos x="connsiteX0" y="connsiteY0"/>
                </a:cxn>
                <a:cxn ang="0">
                  <a:pos x="connsiteX1" y="connsiteY1"/>
                </a:cxn>
                <a:cxn ang="0">
                  <a:pos x="connsiteX2" y="connsiteY2"/>
                </a:cxn>
                <a:cxn ang="0">
                  <a:pos x="connsiteX3" y="connsiteY3"/>
                </a:cxn>
              </a:cxnLst>
              <a:rect l="l" t="t" r="r" b="b"/>
              <a:pathLst>
                <a:path w="55125" h="36900">
                  <a:moveTo>
                    <a:pt x="55125" y="18675"/>
                  </a:moveTo>
                  <a:cubicBezTo>
                    <a:pt x="37350" y="11025"/>
                    <a:pt x="18900" y="4725"/>
                    <a:pt x="0" y="0"/>
                  </a:cubicBezTo>
                  <a:lnTo>
                    <a:pt x="36900" y="36900"/>
                  </a:lnTo>
                  <a:lnTo>
                    <a:pt x="55125" y="186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199" name="Freeform: Shape 303">
              <a:extLst>
                <a:ext uri="{FF2B5EF4-FFF2-40B4-BE49-F238E27FC236}">
                  <a16:creationId xmlns:a16="http://schemas.microsoft.com/office/drawing/2014/main" id="{7B3C2B89-4E78-4854-9AD5-88AC7ADE8097}"/>
                </a:ext>
              </a:extLst>
            </p:cNvPr>
            <p:cNvSpPr/>
            <p:nvPr/>
          </p:nvSpPr>
          <p:spPr>
            <a:xfrm>
              <a:off x="9324317" y="2791196"/>
              <a:ext cx="107550" cy="110699"/>
            </a:xfrm>
            <a:custGeom>
              <a:avLst/>
              <a:gdLst>
                <a:gd name="connsiteX0" fmla="*/ 59400 w 107550"/>
                <a:gd name="connsiteY0" fmla="*/ 110700 h 110699"/>
                <a:gd name="connsiteX1" fmla="*/ 107550 w 107550"/>
                <a:gd name="connsiteY1" fmla="*/ 62550 h 110699"/>
                <a:gd name="connsiteX2" fmla="*/ 51075 w 107550"/>
                <a:gd name="connsiteY2" fmla="*/ 0 h 110699"/>
                <a:gd name="connsiteX3" fmla="*/ 0 w 107550"/>
                <a:gd name="connsiteY3" fmla="*/ 51075 h 110699"/>
                <a:gd name="connsiteX4" fmla="*/ 59400 w 107550"/>
                <a:gd name="connsiteY4" fmla="*/ 110700 h 110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550" h="110699">
                  <a:moveTo>
                    <a:pt x="59400" y="110700"/>
                  </a:moveTo>
                  <a:lnTo>
                    <a:pt x="107550" y="62550"/>
                  </a:lnTo>
                  <a:cubicBezTo>
                    <a:pt x="90900" y="39825"/>
                    <a:pt x="72000" y="18900"/>
                    <a:pt x="51075" y="0"/>
                  </a:cubicBezTo>
                  <a:lnTo>
                    <a:pt x="0" y="51075"/>
                  </a:lnTo>
                  <a:lnTo>
                    <a:pt x="59400" y="1107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0" name="Freeform: Shape 304">
              <a:extLst>
                <a:ext uri="{FF2B5EF4-FFF2-40B4-BE49-F238E27FC236}">
                  <a16:creationId xmlns:a16="http://schemas.microsoft.com/office/drawing/2014/main" id="{B9D01946-D916-482F-91F7-9BA2A5DCF3F9}"/>
                </a:ext>
              </a:extLst>
            </p:cNvPr>
            <p:cNvSpPr/>
            <p:nvPr/>
          </p:nvSpPr>
          <p:spPr>
            <a:xfrm>
              <a:off x="9458643" y="3118120"/>
              <a:ext cx="46574" cy="78525"/>
            </a:xfrm>
            <a:custGeom>
              <a:avLst/>
              <a:gdLst>
                <a:gd name="connsiteX0" fmla="*/ 31950 w 46574"/>
                <a:gd name="connsiteY0" fmla="*/ 78525 h 78525"/>
                <a:gd name="connsiteX1" fmla="*/ 46575 w 46574"/>
                <a:gd name="connsiteY1" fmla="*/ 0 h 78525"/>
                <a:gd name="connsiteX2" fmla="*/ 0 w 46574"/>
                <a:gd name="connsiteY2" fmla="*/ 46575 h 78525"/>
                <a:gd name="connsiteX3" fmla="*/ 31950 w 46574"/>
                <a:gd name="connsiteY3" fmla="*/ 78525 h 78525"/>
              </a:gdLst>
              <a:ahLst/>
              <a:cxnLst>
                <a:cxn ang="0">
                  <a:pos x="connsiteX0" y="connsiteY0"/>
                </a:cxn>
                <a:cxn ang="0">
                  <a:pos x="connsiteX1" y="connsiteY1"/>
                </a:cxn>
                <a:cxn ang="0">
                  <a:pos x="connsiteX2" y="connsiteY2"/>
                </a:cxn>
                <a:cxn ang="0">
                  <a:pos x="connsiteX3" y="connsiteY3"/>
                </a:cxn>
              </a:cxnLst>
              <a:rect l="l" t="t" r="r" b="b"/>
              <a:pathLst>
                <a:path w="46574" h="78525">
                  <a:moveTo>
                    <a:pt x="31950" y="78525"/>
                  </a:moveTo>
                  <a:cubicBezTo>
                    <a:pt x="39375" y="53325"/>
                    <a:pt x="44325" y="27000"/>
                    <a:pt x="46575" y="0"/>
                  </a:cubicBezTo>
                  <a:lnTo>
                    <a:pt x="0" y="46575"/>
                  </a:lnTo>
                  <a:lnTo>
                    <a:pt x="31950" y="785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1" name="Freeform: Shape 305">
              <a:extLst>
                <a:ext uri="{FF2B5EF4-FFF2-40B4-BE49-F238E27FC236}">
                  <a16:creationId xmlns:a16="http://schemas.microsoft.com/office/drawing/2014/main" id="{B3EAAC0D-F38F-4A35-9DC3-1858CF0C8402}"/>
                </a:ext>
              </a:extLst>
            </p:cNvPr>
            <p:cNvSpPr/>
            <p:nvPr/>
          </p:nvSpPr>
          <p:spPr>
            <a:xfrm>
              <a:off x="8959817" y="3427720"/>
              <a:ext cx="59625" cy="39600"/>
            </a:xfrm>
            <a:custGeom>
              <a:avLst/>
              <a:gdLst>
                <a:gd name="connsiteX0" fmla="*/ 0 w 59625"/>
                <a:gd name="connsiteY0" fmla="*/ 19800 h 39600"/>
                <a:gd name="connsiteX1" fmla="*/ 59625 w 59625"/>
                <a:gd name="connsiteY1" fmla="*/ 39600 h 39600"/>
                <a:gd name="connsiteX2" fmla="*/ 20025 w 59625"/>
                <a:gd name="connsiteY2" fmla="*/ 0 h 39600"/>
                <a:gd name="connsiteX3" fmla="*/ 0 w 59625"/>
                <a:gd name="connsiteY3" fmla="*/ 19800 h 39600"/>
              </a:gdLst>
              <a:ahLst/>
              <a:cxnLst>
                <a:cxn ang="0">
                  <a:pos x="connsiteX0" y="connsiteY0"/>
                </a:cxn>
                <a:cxn ang="0">
                  <a:pos x="connsiteX1" y="connsiteY1"/>
                </a:cxn>
                <a:cxn ang="0">
                  <a:pos x="connsiteX2" y="connsiteY2"/>
                </a:cxn>
                <a:cxn ang="0">
                  <a:pos x="connsiteX3" y="connsiteY3"/>
                </a:cxn>
              </a:cxnLst>
              <a:rect l="l" t="t" r="r" b="b"/>
              <a:pathLst>
                <a:path w="59625" h="39600">
                  <a:moveTo>
                    <a:pt x="0" y="19800"/>
                  </a:moveTo>
                  <a:cubicBezTo>
                    <a:pt x="19125" y="27900"/>
                    <a:pt x="38925" y="34425"/>
                    <a:pt x="59625" y="39600"/>
                  </a:cubicBezTo>
                  <a:lnTo>
                    <a:pt x="20025" y="0"/>
                  </a:lnTo>
                  <a:lnTo>
                    <a:pt x="0" y="198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2" name="Freeform: Shape 306">
              <a:extLst>
                <a:ext uri="{FF2B5EF4-FFF2-40B4-BE49-F238E27FC236}">
                  <a16:creationId xmlns:a16="http://schemas.microsoft.com/office/drawing/2014/main" id="{5BA73455-8D09-4573-B384-ECD19CC6757B}"/>
                </a:ext>
              </a:extLst>
            </p:cNvPr>
            <p:cNvSpPr/>
            <p:nvPr/>
          </p:nvSpPr>
          <p:spPr>
            <a:xfrm>
              <a:off x="9389567" y="3183596"/>
              <a:ext cx="94050" cy="114300"/>
            </a:xfrm>
            <a:custGeom>
              <a:avLst/>
              <a:gdLst>
                <a:gd name="connsiteX0" fmla="*/ 0 w 94050"/>
                <a:gd name="connsiteY0" fmla="*/ 59625 h 114300"/>
                <a:gd name="connsiteX1" fmla="*/ 54675 w 94050"/>
                <a:gd name="connsiteY1" fmla="*/ 114300 h 114300"/>
                <a:gd name="connsiteX2" fmla="*/ 94050 w 94050"/>
                <a:gd name="connsiteY2" fmla="*/ 34650 h 114300"/>
                <a:gd name="connsiteX3" fmla="*/ 59400 w 94050"/>
                <a:gd name="connsiteY3" fmla="*/ 0 h 114300"/>
                <a:gd name="connsiteX4" fmla="*/ 0 w 94050"/>
                <a:gd name="connsiteY4" fmla="*/ 59625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050" h="114300">
                  <a:moveTo>
                    <a:pt x="0" y="59625"/>
                  </a:moveTo>
                  <a:lnTo>
                    <a:pt x="54675" y="114300"/>
                  </a:lnTo>
                  <a:cubicBezTo>
                    <a:pt x="70650" y="89550"/>
                    <a:pt x="83925" y="62775"/>
                    <a:pt x="94050" y="34650"/>
                  </a:cubicBezTo>
                  <a:lnTo>
                    <a:pt x="59400" y="0"/>
                  </a:lnTo>
                  <a:lnTo>
                    <a:pt x="0" y="596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3" name="Freeform: Shape 307">
              <a:extLst>
                <a:ext uri="{FF2B5EF4-FFF2-40B4-BE49-F238E27FC236}">
                  <a16:creationId xmlns:a16="http://schemas.microsoft.com/office/drawing/2014/main" id="{9AE4FCFD-9E88-451E-BA5D-6B82DC43F073}"/>
                </a:ext>
              </a:extLst>
            </p:cNvPr>
            <p:cNvSpPr/>
            <p:nvPr/>
          </p:nvSpPr>
          <p:spPr>
            <a:xfrm>
              <a:off x="9067367" y="2691070"/>
              <a:ext cx="93600" cy="49500"/>
            </a:xfrm>
            <a:custGeom>
              <a:avLst/>
              <a:gdLst>
                <a:gd name="connsiteX0" fmla="*/ 93600 w 93600"/>
                <a:gd name="connsiteY0" fmla="*/ 2925 h 49500"/>
                <a:gd name="connsiteX1" fmla="*/ 45675 w 93600"/>
                <a:gd name="connsiteY1" fmla="*/ 0 h 49500"/>
                <a:gd name="connsiteX2" fmla="*/ 0 w 93600"/>
                <a:gd name="connsiteY2" fmla="*/ 2700 h 49500"/>
                <a:gd name="connsiteX3" fmla="*/ 46800 w 93600"/>
                <a:gd name="connsiteY3" fmla="*/ 49500 h 49500"/>
                <a:gd name="connsiteX4" fmla="*/ 93600 w 93600"/>
                <a:gd name="connsiteY4" fmla="*/ 2925 h 4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00" h="49500">
                  <a:moveTo>
                    <a:pt x="93600" y="2925"/>
                  </a:moveTo>
                  <a:cubicBezTo>
                    <a:pt x="77850" y="1125"/>
                    <a:pt x="61875" y="0"/>
                    <a:pt x="45675" y="0"/>
                  </a:cubicBezTo>
                  <a:cubicBezTo>
                    <a:pt x="30150" y="0"/>
                    <a:pt x="15075" y="900"/>
                    <a:pt x="0" y="2700"/>
                  </a:cubicBezTo>
                  <a:lnTo>
                    <a:pt x="46800" y="49500"/>
                  </a:lnTo>
                  <a:lnTo>
                    <a:pt x="93600" y="29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4" name="Freeform: Shape 308">
              <a:extLst>
                <a:ext uri="{FF2B5EF4-FFF2-40B4-BE49-F238E27FC236}">
                  <a16:creationId xmlns:a16="http://schemas.microsoft.com/office/drawing/2014/main" id="{66758ACE-951B-4E83-9738-951BEEC11DBD}"/>
                </a:ext>
              </a:extLst>
            </p:cNvPr>
            <p:cNvSpPr/>
            <p:nvPr/>
          </p:nvSpPr>
          <p:spPr>
            <a:xfrm>
              <a:off x="9210242" y="3427720"/>
              <a:ext cx="58050" cy="38700"/>
            </a:xfrm>
            <a:custGeom>
              <a:avLst/>
              <a:gdLst>
                <a:gd name="connsiteX0" fmla="*/ 0 w 58050"/>
                <a:gd name="connsiteY0" fmla="*/ 38700 h 38700"/>
                <a:gd name="connsiteX1" fmla="*/ 58050 w 58050"/>
                <a:gd name="connsiteY1" fmla="*/ 19125 h 38700"/>
                <a:gd name="connsiteX2" fmla="*/ 38925 w 58050"/>
                <a:gd name="connsiteY2" fmla="*/ 0 h 38700"/>
                <a:gd name="connsiteX3" fmla="*/ 0 w 58050"/>
                <a:gd name="connsiteY3" fmla="*/ 38700 h 38700"/>
              </a:gdLst>
              <a:ahLst/>
              <a:cxnLst>
                <a:cxn ang="0">
                  <a:pos x="connsiteX0" y="connsiteY0"/>
                </a:cxn>
                <a:cxn ang="0">
                  <a:pos x="connsiteX1" y="connsiteY1"/>
                </a:cxn>
                <a:cxn ang="0">
                  <a:pos x="connsiteX2" y="connsiteY2"/>
                </a:cxn>
                <a:cxn ang="0">
                  <a:pos x="connsiteX3" y="connsiteY3"/>
                </a:cxn>
              </a:cxnLst>
              <a:rect l="l" t="t" r="r" b="b"/>
              <a:pathLst>
                <a:path w="58050" h="38700">
                  <a:moveTo>
                    <a:pt x="0" y="38700"/>
                  </a:moveTo>
                  <a:cubicBezTo>
                    <a:pt x="20025" y="33525"/>
                    <a:pt x="39375" y="27000"/>
                    <a:pt x="58050" y="19125"/>
                  </a:cubicBezTo>
                  <a:lnTo>
                    <a:pt x="38925" y="0"/>
                  </a:lnTo>
                  <a:lnTo>
                    <a:pt x="0" y="387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5" name="Freeform: Shape 309">
              <a:extLst>
                <a:ext uri="{FF2B5EF4-FFF2-40B4-BE49-F238E27FC236}">
                  <a16:creationId xmlns:a16="http://schemas.microsoft.com/office/drawing/2014/main" id="{83C84000-C3CB-46B4-AC1F-34837DBC5A29}"/>
                </a:ext>
              </a:extLst>
            </p:cNvPr>
            <p:cNvSpPr/>
            <p:nvPr/>
          </p:nvSpPr>
          <p:spPr>
            <a:xfrm>
              <a:off x="9066242" y="3427496"/>
              <a:ext cx="95850" cy="51074"/>
            </a:xfrm>
            <a:custGeom>
              <a:avLst/>
              <a:gdLst>
                <a:gd name="connsiteX0" fmla="*/ 0 w 95850"/>
                <a:gd name="connsiteY0" fmla="*/ 48375 h 51074"/>
                <a:gd name="connsiteX1" fmla="*/ 46800 w 95850"/>
                <a:gd name="connsiteY1" fmla="*/ 51075 h 51074"/>
                <a:gd name="connsiteX2" fmla="*/ 95850 w 95850"/>
                <a:gd name="connsiteY2" fmla="*/ 47925 h 51074"/>
                <a:gd name="connsiteX3" fmla="*/ 47925 w 95850"/>
                <a:gd name="connsiteY3" fmla="*/ 0 h 51074"/>
                <a:gd name="connsiteX4" fmla="*/ 0 w 95850"/>
                <a:gd name="connsiteY4" fmla="*/ 48375 h 51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50" h="51074">
                  <a:moveTo>
                    <a:pt x="0" y="48375"/>
                  </a:moveTo>
                  <a:cubicBezTo>
                    <a:pt x="15300" y="50175"/>
                    <a:pt x="31050" y="51075"/>
                    <a:pt x="46800" y="51075"/>
                  </a:cubicBezTo>
                  <a:cubicBezTo>
                    <a:pt x="63450" y="51075"/>
                    <a:pt x="79875" y="49950"/>
                    <a:pt x="95850" y="47925"/>
                  </a:cubicBezTo>
                  <a:lnTo>
                    <a:pt x="47925" y="0"/>
                  </a:lnTo>
                  <a:lnTo>
                    <a:pt x="0" y="483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6" name="Freeform: Shape 310">
              <a:extLst>
                <a:ext uri="{FF2B5EF4-FFF2-40B4-BE49-F238E27FC236}">
                  <a16:creationId xmlns:a16="http://schemas.microsoft.com/office/drawing/2014/main" id="{EE250328-4A21-42C3-9B03-1E8FE9C72FD6}"/>
                </a:ext>
              </a:extLst>
            </p:cNvPr>
            <p:cNvSpPr/>
            <p:nvPr/>
          </p:nvSpPr>
          <p:spPr>
            <a:xfrm>
              <a:off x="9255018" y="3344921"/>
              <a:ext cx="105524" cy="92475"/>
            </a:xfrm>
            <a:custGeom>
              <a:avLst/>
              <a:gdLst>
                <a:gd name="connsiteX0" fmla="*/ 0 w 105524"/>
                <a:gd name="connsiteY0" fmla="*/ 59400 h 92475"/>
                <a:gd name="connsiteX1" fmla="*/ 33075 w 105524"/>
                <a:gd name="connsiteY1" fmla="*/ 92475 h 92475"/>
                <a:gd name="connsiteX2" fmla="*/ 105525 w 105524"/>
                <a:gd name="connsiteY2" fmla="*/ 46125 h 92475"/>
                <a:gd name="connsiteX3" fmla="*/ 59400 w 105524"/>
                <a:gd name="connsiteY3" fmla="*/ 0 h 92475"/>
                <a:gd name="connsiteX4" fmla="*/ 0 w 105524"/>
                <a:gd name="connsiteY4" fmla="*/ 59400 h 92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24" h="92475">
                  <a:moveTo>
                    <a:pt x="0" y="59400"/>
                  </a:moveTo>
                  <a:lnTo>
                    <a:pt x="33075" y="92475"/>
                  </a:lnTo>
                  <a:cubicBezTo>
                    <a:pt x="58950" y="79875"/>
                    <a:pt x="83250" y="64125"/>
                    <a:pt x="105525" y="46125"/>
                  </a:cubicBezTo>
                  <a:lnTo>
                    <a:pt x="59400" y="0"/>
                  </a:lnTo>
                  <a:lnTo>
                    <a:pt x="0" y="594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7" name="Freeform: Shape 311">
              <a:extLst>
                <a:ext uri="{FF2B5EF4-FFF2-40B4-BE49-F238E27FC236}">
                  <a16:creationId xmlns:a16="http://schemas.microsoft.com/office/drawing/2014/main" id="{2F4CCD63-1837-4A48-A13E-A055564A07DC}"/>
                </a:ext>
              </a:extLst>
            </p:cNvPr>
            <p:cNvSpPr/>
            <p:nvPr/>
          </p:nvSpPr>
          <p:spPr>
            <a:xfrm>
              <a:off x="9324092" y="3266621"/>
              <a:ext cx="108225" cy="111375"/>
            </a:xfrm>
            <a:custGeom>
              <a:avLst/>
              <a:gdLst>
                <a:gd name="connsiteX0" fmla="*/ 0 w 108225"/>
                <a:gd name="connsiteY0" fmla="*/ 59400 h 111375"/>
                <a:gd name="connsiteX1" fmla="*/ 51975 w 108225"/>
                <a:gd name="connsiteY1" fmla="*/ 111375 h 111375"/>
                <a:gd name="connsiteX2" fmla="*/ 108225 w 108225"/>
                <a:gd name="connsiteY2" fmla="*/ 48825 h 111375"/>
                <a:gd name="connsiteX3" fmla="*/ 59400 w 108225"/>
                <a:gd name="connsiteY3" fmla="*/ 0 h 111375"/>
                <a:gd name="connsiteX4" fmla="*/ 0 w 108225"/>
                <a:gd name="connsiteY4" fmla="*/ 59400 h 1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25" h="111375">
                  <a:moveTo>
                    <a:pt x="0" y="59400"/>
                  </a:moveTo>
                  <a:lnTo>
                    <a:pt x="51975" y="111375"/>
                  </a:lnTo>
                  <a:cubicBezTo>
                    <a:pt x="72900" y="92475"/>
                    <a:pt x="91800" y="71550"/>
                    <a:pt x="108225" y="48825"/>
                  </a:cubicBezTo>
                  <a:lnTo>
                    <a:pt x="59400" y="0"/>
                  </a:lnTo>
                  <a:lnTo>
                    <a:pt x="0" y="594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8" name="Freeform: Shape 312">
              <a:extLst>
                <a:ext uri="{FF2B5EF4-FFF2-40B4-BE49-F238E27FC236}">
                  <a16:creationId xmlns:a16="http://schemas.microsoft.com/office/drawing/2014/main" id="{74F10EC2-86F4-4C16-B4D1-190120E83475}"/>
                </a:ext>
              </a:extLst>
            </p:cNvPr>
            <p:cNvSpPr/>
            <p:nvPr/>
          </p:nvSpPr>
          <p:spPr>
            <a:xfrm>
              <a:off x="8742243" y="3183596"/>
              <a:ext cx="93149" cy="113400"/>
            </a:xfrm>
            <a:custGeom>
              <a:avLst/>
              <a:gdLst>
                <a:gd name="connsiteX0" fmla="*/ 33525 w 93149"/>
                <a:gd name="connsiteY0" fmla="*/ 0 h 113400"/>
                <a:gd name="connsiteX1" fmla="*/ 0 w 93149"/>
                <a:gd name="connsiteY1" fmla="*/ 33525 h 113400"/>
                <a:gd name="connsiteX2" fmla="*/ 39150 w 93149"/>
                <a:gd name="connsiteY2" fmla="*/ 113400 h 113400"/>
                <a:gd name="connsiteX3" fmla="*/ 93150 w 93149"/>
                <a:gd name="connsiteY3" fmla="*/ 59400 h 113400"/>
                <a:gd name="connsiteX4" fmla="*/ 33525 w 93149"/>
                <a:gd name="connsiteY4" fmla="*/ 0 h 113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49" h="113400">
                  <a:moveTo>
                    <a:pt x="33525" y="0"/>
                  </a:moveTo>
                  <a:lnTo>
                    <a:pt x="0" y="33525"/>
                  </a:lnTo>
                  <a:cubicBezTo>
                    <a:pt x="10125" y="61650"/>
                    <a:pt x="23175" y="88425"/>
                    <a:pt x="39150" y="113400"/>
                  </a:cubicBezTo>
                  <a:lnTo>
                    <a:pt x="93150" y="59400"/>
                  </a:lnTo>
                  <a:lnTo>
                    <a:pt x="3352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09" name="Freeform: Shape 313">
              <a:extLst>
                <a:ext uri="{FF2B5EF4-FFF2-40B4-BE49-F238E27FC236}">
                  <a16:creationId xmlns:a16="http://schemas.microsoft.com/office/drawing/2014/main" id="{643DC7FC-FC0A-4B77-9ADE-ED5B5D603BD0}"/>
                </a:ext>
              </a:extLst>
            </p:cNvPr>
            <p:cNvSpPr/>
            <p:nvPr/>
          </p:nvSpPr>
          <p:spPr>
            <a:xfrm rot="-2700000">
              <a:off x="8937596" y="3283942"/>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0" name="Freeform: Shape 314">
              <a:extLst>
                <a:ext uri="{FF2B5EF4-FFF2-40B4-BE49-F238E27FC236}">
                  <a16:creationId xmlns:a16="http://schemas.microsoft.com/office/drawing/2014/main" id="{6D350BE0-11AC-4661-8A7F-315C3DF5C688}"/>
                </a:ext>
              </a:extLst>
            </p:cNvPr>
            <p:cNvSpPr/>
            <p:nvPr/>
          </p:nvSpPr>
          <p:spPr>
            <a:xfrm>
              <a:off x="8794892" y="3266396"/>
              <a:ext cx="109800" cy="112500"/>
            </a:xfrm>
            <a:custGeom>
              <a:avLst/>
              <a:gdLst>
                <a:gd name="connsiteX0" fmla="*/ 50175 w 109800"/>
                <a:gd name="connsiteY0" fmla="*/ 0 h 112500"/>
                <a:gd name="connsiteX1" fmla="*/ 0 w 109800"/>
                <a:gd name="connsiteY1" fmla="*/ 50175 h 112500"/>
                <a:gd name="connsiteX2" fmla="*/ 56700 w 109800"/>
                <a:gd name="connsiteY2" fmla="*/ 112500 h 112500"/>
                <a:gd name="connsiteX3" fmla="*/ 109800 w 109800"/>
                <a:gd name="connsiteY3" fmla="*/ 59400 h 112500"/>
                <a:gd name="connsiteX4" fmla="*/ 50175 w 109800"/>
                <a:gd name="connsiteY4" fmla="*/ 0 h 11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00" h="112500">
                  <a:moveTo>
                    <a:pt x="50175" y="0"/>
                  </a:moveTo>
                  <a:lnTo>
                    <a:pt x="0" y="50175"/>
                  </a:lnTo>
                  <a:cubicBezTo>
                    <a:pt x="16650" y="72900"/>
                    <a:pt x="35550" y="93825"/>
                    <a:pt x="56700" y="112500"/>
                  </a:cubicBezTo>
                  <a:lnTo>
                    <a:pt x="109800" y="59400"/>
                  </a:lnTo>
                  <a:lnTo>
                    <a:pt x="501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1" name="Freeform: Shape 315">
              <a:extLst>
                <a:ext uri="{FF2B5EF4-FFF2-40B4-BE49-F238E27FC236}">
                  <a16:creationId xmlns:a16="http://schemas.microsoft.com/office/drawing/2014/main" id="{C2487A92-9EC5-4297-B0E2-A5C1A0B6F8DE}"/>
                </a:ext>
              </a:extLst>
            </p:cNvPr>
            <p:cNvSpPr/>
            <p:nvPr/>
          </p:nvSpPr>
          <p:spPr>
            <a:xfrm rot="-2700000">
              <a:off x="9003031" y="3201127"/>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2" name="Freeform: Shape 316">
              <a:extLst>
                <a:ext uri="{FF2B5EF4-FFF2-40B4-BE49-F238E27FC236}">
                  <a16:creationId xmlns:a16="http://schemas.microsoft.com/office/drawing/2014/main" id="{1962F583-CF11-4C71-A4C6-5A419BCBE055}"/>
                </a:ext>
              </a:extLst>
            </p:cNvPr>
            <p:cNvSpPr/>
            <p:nvPr/>
          </p:nvSpPr>
          <p:spPr>
            <a:xfrm rot="-2700000">
              <a:off x="9072256" y="3122572"/>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3" name="Freeform: Shape 317">
              <a:extLst>
                <a:ext uri="{FF2B5EF4-FFF2-40B4-BE49-F238E27FC236}">
                  <a16:creationId xmlns:a16="http://schemas.microsoft.com/office/drawing/2014/main" id="{0D0CF834-B1B6-493F-B3B2-80F64780F0BB}"/>
                </a:ext>
              </a:extLst>
            </p:cNvPr>
            <p:cNvSpPr/>
            <p:nvPr/>
          </p:nvSpPr>
          <p:spPr>
            <a:xfrm rot="-2700000">
              <a:off x="9002951" y="3039833"/>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4" name="Freeform: Shape 318">
              <a:extLst>
                <a:ext uri="{FF2B5EF4-FFF2-40B4-BE49-F238E27FC236}">
                  <a16:creationId xmlns:a16="http://schemas.microsoft.com/office/drawing/2014/main" id="{B7454ABA-9B1C-42BF-86FE-13A75374E801}"/>
                </a:ext>
              </a:extLst>
            </p:cNvPr>
            <p:cNvSpPr/>
            <p:nvPr/>
          </p:nvSpPr>
          <p:spPr>
            <a:xfrm rot="-2700000">
              <a:off x="9137532" y="3039915"/>
              <a:ext cx="84149" cy="84149"/>
            </a:xfrm>
            <a:custGeom>
              <a:avLst/>
              <a:gdLst>
                <a:gd name="connsiteX0" fmla="*/ 0 w 84149"/>
                <a:gd name="connsiteY0" fmla="*/ 0 h 84149"/>
                <a:gd name="connsiteX1" fmla="*/ 84149 w 84149"/>
                <a:gd name="connsiteY1" fmla="*/ 0 h 84149"/>
                <a:gd name="connsiteX2" fmla="*/ 84149 w 84149"/>
                <a:gd name="connsiteY2" fmla="*/ 84149 h 84149"/>
                <a:gd name="connsiteX3" fmla="*/ 0 w 84149"/>
                <a:gd name="connsiteY3" fmla="*/ 84149 h 84149"/>
              </a:gdLst>
              <a:ahLst/>
              <a:cxnLst>
                <a:cxn ang="0">
                  <a:pos x="connsiteX0" y="connsiteY0"/>
                </a:cxn>
                <a:cxn ang="0">
                  <a:pos x="connsiteX1" y="connsiteY1"/>
                </a:cxn>
                <a:cxn ang="0">
                  <a:pos x="connsiteX2" y="connsiteY2"/>
                </a:cxn>
                <a:cxn ang="0">
                  <a:pos x="connsiteX3" y="connsiteY3"/>
                </a:cxn>
              </a:cxnLst>
              <a:rect l="l" t="t" r="r" b="b"/>
              <a:pathLst>
                <a:path w="84149" h="84149">
                  <a:moveTo>
                    <a:pt x="0" y="0"/>
                  </a:moveTo>
                  <a:lnTo>
                    <a:pt x="84149" y="0"/>
                  </a:lnTo>
                  <a:lnTo>
                    <a:pt x="84149" y="84149"/>
                  </a:lnTo>
                  <a:lnTo>
                    <a:pt x="0" y="84149"/>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5" name="Freeform: Shape 319">
              <a:extLst>
                <a:ext uri="{FF2B5EF4-FFF2-40B4-BE49-F238E27FC236}">
                  <a16:creationId xmlns:a16="http://schemas.microsoft.com/office/drawing/2014/main" id="{DFB62EE3-4BEE-4CC4-B04E-F7DA6AD8B6BB}"/>
                </a:ext>
              </a:extLst>
            </p:cNvPr>
            <p:cNvSpPr/>
            <p:nvPr/>
          </p:nvSpPr>
          <p:spPr>
            <a:xfrm>
              <a:off x="8795342" y="2790071"/>
              <a:ext cx="109125" cy="112049"/>
            </a:xfrm>
            <a:custGeom>
              <a:avLst/>
              <a:gdLst>
                <a:gd name="connsiteX0" fmla="*/ 109125 w 109125"/>
                <a:gd name="connsiteY0" fmla="*/ 52200 h 112049"/>
                <a:gd name="connsiteX1" fmla="*/ 56700 w 109125"/>
                <a:gd name="connsiteY1" fmla="*/ 0 h 112049"/>
                <a:gd name="connsiteX2" fmla="*/ 0 w 109125"/>
                <a:gd name="connsiteY2" fmla="*/ 62325 h 112049"/>
                <a:gd name="connsiteX3" fmla="*/ 49725 w 109125"/>
                <a:gd name="connsiteY3" fmla="*/ 112050 h 112049"/>
                <a:gd name="connsiteX4" fmla="*/ 109125 w 109125"/>
                <a:gd name="connsiteY4" fmla="*/ 52200 h 1120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25" h="112049">
                  <a:moveTo>
                    <a:pt x="109125" y="52200"/>
                  </a:moveTo>
                  <a:lnTo>
                    <a:pt x="56700" y="0"/>
                  </a:lnTo>
                  <a:cubicBezTo>
                    <a:pt x="35550" y="18675"/>
                    <a:pt x="16650" y="39600"/>
                    <a:pt x="0" y="62325"/>
                  </a:cubicBezTo>
                  <a:lnTo>
                    <a:pt x="49725" y="112050"/>
                  </a:lnTo>
                  <a:lnTo>
                    <a:pt x="109125" y="522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6" name="Freeform: Shape 320">
              <a:extLst>
                <a:ext uri="{FF2B5EF4-FFF2-40B4-BE49-F238E27FC236}">
                  <a16:creationId xmlns:a16="http://schemas.microsoft.com/office/drawing/2014/main" id="{81BD32EC-DDF4-4D43-99DC-DF44491FC899}"/>
                </a:ext>
              </a:extLst>
            </p:cNvPr>
            <p:cNvSpPr/>
            <p:nvPr/>
          </p:nvSpPr>
          <p:spPr>
            <a:xfrm>
              <a:off x="8720418" y="3115421"/>
              <a:ext cx="49275" cy="83250"/>
            </a:xfrm>
            <a:custGeom>
              <a:avLst/>
              <a:gdLst>
                <a:gd name="connsiteX0" fmla="*/ 0 w 49275"/>
                <a:gd name="connsiteY0" fmla="*/ 0 h 83250"/>
                <a:gd name="connsiteX1" fmla="*/ 15525 w 49275"/>
                <a:gd name="connsiteY1" fmla="*/ 83250 h 83250"/>
                <a:gd name="connsiteX2" fmla="*/ 49275 w 49275"/>
                <a:gd name="connsiteY2" fmla="*/ 49500 h 83250"/>
                <a:gd name="connsiteX3" fmla="*/ 0 w 49275"/>
                <a:gd name="connsiteY3" fmla="*/ 0 h 83250"/>
              </a:gdLst>
              <a:ahLst/>
              <a:cxnLst>
                <a:cxn ang="0">
                  <a:pos x="connsiteX0" y="connsiteY0"/>
                </a:cxn>
                <a:cxn ang="0">
                  <a:pos x="connsiteX1" y="connsiteY1"/>
                </a:cxn>
                <a:cxn ang="0">
                  <a:pos x="connsiteX2" y="connsiteY2"/>
                </a:cxn>
                <a:cxn ang="0">
                  <a:pos x="connsiteX3" y="connsiteY3"/>
                </a:cxn>
              </a:cxnLst>
              <a:rect l="l" t="t" r="r" b="b"/>
              <a:pathLst>
                <a:path w="49275" h="83250">
                  <a:moveTo>
                    <a:pt x="0" y="0"/>
                  </a:moveTo>
                  <a:cubicBezTo>
                    <a:pt x="2250" y="28800"/>
                    <a:pt x="7425" y="56475"/>
                    <a:pt x="15525" y="83250"/>
                  </a:cubicBezTo>
                  <a:lnTo>
                    <a:pt x="49275" y="49500"/>
                  </a:lnTo>
                  <a:lnTo>
                    <a:pt x="0"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7" name="Freeform: Shape 321">
              <a:extLst>
                <a:ext uri="{FF2B5EF4-FFF2-40B4-BE49-F238E27FC236}">
                  <a16:creationId xmlns:a16="http://schemas.microsoft.com/office/drawing/2014/main" id="{5685501F-5403-4C7F-BCF2-F9D18DC39474}"/>
                </a:ext>
              </a:extLst>
            </p:cNvPr>
            <p:cNvSpPr/>
            <p:nvPr/>
          </p:nvSpPr>
          <p:spPr>
            <a:xfrm>
              <a:off x="8743592" y="2869046"/>
              <a:ext cx="91575" cy="111149"/>
            </a:xfrm>
            <a:custGeom>
              <a:avLst/>
              <a:gdLst>
                <a:gd name="connsiteX0" fmla="*/ 91575 w 91575"/>
                <a:gd name="connsiteY0" fmla="*/ 51750 h 111149"/>
                <a:gd name="connsiteX1" fmla="*/ 39825 w 91575"/>
                <a:gd name="connsiteY1" fmla="*/ 0 h 111149"/>
                <a:gd name="connsiteX2" fmla="*/ 0 w 91575"/>
                <a:gd name="connsiteY2" fmla="*/ 78975 h 111149"/>
                <a:gd name="connsiteX3" fmla="*/ 32175 w 91575"/>
                <a:gd name="connsiteY3" fmla="*/ 111150 h 111149"/>
                <a:gd name="connsiteX4" fmla="*/ 91575 w 91575"/>
                <a:gd name="connsiteY4" fmla="*/ 51750 h 11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75" h="111149">
                  <a:moveTo>
                    <a:pt x="91575" y="51750"/>
                  </a:moveTo>
                  <a:lnTo>
                    <a:pt x="39825" y="0"/>
                  </a:lnTo>
                  <a:cubicBezTo>
                    <a:pt x="23625" y="24525"/>
                    <a:pt x="10350" y="51075"/>
                    <a:pt x="0" y="78975"/>
                  </a:cubicBezTo>
                  <a:lnTo>
                    <a:pt x="32175" y="111150"/>
                  </a:lnTo>
                  <a:lnTo>
                    <a:pt x="91575" y="517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8" name="Freeform: Shape 322">
              <a:extLst>
                <a:ext uri="{FF2B5EF4-FFF2-40B4-BE49-F238E27FC236}">
                  <a16:creationId xmlns:a16="http://schemas.microsoft.com/office/drawing/2014/main" id="{0E838A09-CB46-4F99-AB44-0F0E477819D9}"/>
                </a:ext>
              </a:extLst>
            </p:cNvPr>
            <p:cNvSpPr/>
            <p:nvPr/>
          </p:nvSpPr>
          <p:spPr>
            <a:xfrm>
              <a:off x="8868017" y="2730446"/>
              <a:ext cx="101924" cy="88650"/>
            </a:xfrm>
            <a:custGeom>
              <a:avLst/>
              <a:gdLst>
                <a:gd name="connsiteX0" fmla="*/ 101925 w 101924"/>
                <a:gd name="connsiteY0" fmla="*/ 29025 h 88650"/>
                <a:gd name="connsiteX1" fmla="*/ 72900 w 101924"/>
                <a:gd name="connsiteY1" fmla="*/ 0 h 88650"/>
                <a:gd name="connsiteX2" fmla="*/ 0 w 101924"/>
                <a:gd name="connsiteY2" fmla="*/ 46125 h 88650"/>
                <a:gd name="connsiteX3" fmla="*/ 42525 w 101924"/>
                <a:gd name="connsiteY3" fmla="*/ 88650 h 88650"/>
                <a:gd name="connsiteX4" fmla="*/ 101925 w 101924"/>
                <a:gd name="connsiteY4" fmla="*/ 29025 h 8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24" h="88650">
                  <a:moveTo>
                    <a:pt x="101925" y="29025"/>
                  </a:moveTo>
                  <a:lnTo>
                    <a:pt x="72900" y="0"/>
                  </a:lnTo>
                  <a:cubicBezTo>
                    <a:pt x="46800" y="12600"/>
                    <a:pt x="22500" y="28125"/>
                    <a:pt x="0" y="46125"/>
                  </a:cubicBezTo>
                  <a:lnTo>
                    <a:pt x="42525" y="88650"/>
                  </a:lnTo>
                  <a:lnTo>
                    <a:pt x="101925" y="290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19" name="Freeform: Shape 323">
              <a:extLst>
                <a:ext uri="{FF2B5EF4-FFF2-40B4-BE49-F238E27FC236}">
                  <a16:creationId xmlns:a16="http://schemas.microsoft.com/office/drawing/2014/main" id="{D784CAA8-E920-410F-8A50-89911BDFD59F}"/>
                </a:ext>
              </a:extLst>
            </p:cNvPr>
            <p:cNvSpPr/>
            <p:nvPr/>
          </p:nvSpPr>
          <p:spPr>
            <a:xfrm>
              <a:off x="8960718" y="2702771"/>
              <a:ext cx="56699" cy="37800"/>
            </a:xfrm>
            <a:custGeom>
              <a:avLst/>
              <a:gdLst>
                <a:gd name="connsiteX0" fmla="*/ 56700 w 56699"/>
                <a:gd name="connsiteY0" fmla="*/ 0 h 37800"/>
                <a:gd name="connsiteX1" fmla="*/ 0 w 56699"/>
                <a:gd name="connsiteY1" fmla="*/ 18900 h 37800"/>
                <a:gd name="connsiteX2" fmla="*/ 18900 w 56699"/>
                <a:gd name="connsiteY2" fmla="*/ 37800 h 37800"/>
                <a:gd name="connsiteX3" fmla="*/ 56700 w 56699"/>
                <a:gd name="connsiteY3" fmla="*/ 0 h 37800"/>
              </a:gdLst>
              <a:ahLst/>
              <a:cxnLst>
                <a:cxn ang="0">
                  <a:pos x="connsiteX0" y="connsiteY0"/>
                </a:cxn>
                <a:cxn ang="0">
                  <a:pos x="connsiteX1" y="connsiteY1"/>
                </a:cxn>
                <a:cxn ang="0">
                  <a:pos x="connsiteX2" y="connsiteY2"/>
                </a:cxn>
                <a:cxn ang="0">
                  <a:pos x="connsiteX3" y="connsiteY3"/>
                </a:cxn>
              </a:cxnLst>
              <a:rect l="l" t="t" r="r" b="b"/>
              <a:pathLst>
                <a:path w="56699" h="37800">
                  <a:moveTo>
                    <a:pt x="56700" y="0"/>
                  </a:moveTo>
                  <a:cubicBezTo>
                    <a:pt x="37125" y="4950"/>
                    <a:pt x="18225" y="11250"/>
                    <a:pt x="0" y="18900"/>
                  </a:cubicBezTo>
                  <a:lnTo>
                    <a:pt x="18900" y="37800"/>
                  </a:lnTo>
                  <a:lnTo>
                    <a:pt x="56700"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0" name="Freeform: Shape 324">
              <a:extLst>
                <a:ext uri="{FF2B5EF4-FFF2-40B4-BE49-F238E27FC236}">
                  <a16:creationId xmlns:a16="http://schemas.microsoft.com/office/drawing/2014/main" id="{F929D8EB-6E11-4702-85BF-2B8F9B894C5A}"/>
                </a:ext>
              </a:extLst>
            </p:cNvPr>
            <p:cNvSpPr/>
            <p:nvPr/>
          </p:nvSpPr>
          <p:spPr>
            <a:xfrm>
              <a:off x="8719293" y="3022495"/>
              <a:ext cx="115875" cy="119025"/>
            </a:xfrm>
            <a:custGeom>
              <a:avLst/>
              <a:gdLst>
                <a:gd name="connsiteX0" fmla="*/ 115875 w 115875"/>
                <a:gd name="connsiteY0" fmla="*/ 59400 h 119025"/>
                <a:gd name="connsiteX1" fmla="*/ 56475 w 115875"/>
                <a:gd name="connsiteY1" fmla="*/ 0 h 119025"/>
                <a:gd name="connsiteX2" fmla="*/ 0 w 115875"/>
                <a:gd name="connsiteY2" fmla="*/ 56475 h 119025"/>
                <a:gd name="connsiteX3" fmla="*/ 0 w 115875"/>
                <a:gd name="connsiteY3" fmla="*/ 62325 h 119025"/>
                <a:gd name="connsiteX4" fmla="*/ 0 w 115875"/>
                <a:gd name="connsiteY4" fmla="*/ 62550 h 119025"/>
                <a:gd name="connsiteX5" fmla="*/ 56475 w 115875"/>
                <a:gd name="connsiteY5" fmla="*/ 119025 h 119025"/>
                <a:gd name="connsiteX6" fmla="*/ 115875 w 115875"/>
                <a:gd name="connsiteY6" fmla="*/ 59400 h 11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75" h="119025">
                  <a:moveTo>
                    <a:pt x="115875" y="59400"/>
                  </a:moveTo>
                  <a:lnTo>
                    <a:pt x="56475" y="0"/>
                  </a:lnTo>
                  <a:lnTo>
                    <a:pt x="0" y="56475"/>
                  </a:lnTo>
                  <a:cubicBezTo>
                    <a:pt x="0" y="58500"/>
                    <a:pt x="0" y="60525"/>
                    <a:pt x="0" y="62325"/>
                  </a:cubicBezTo>
                  <a:cubicBezTo>
                    <a:pt x="0" y="62325"/>
                    <a:pt x="0" y="62550"/>
                    <a:pt x="0" y="62550"/>
                  </a:cubicBezTo>
                  <a:lnTo>
                    <a:pt x="56475" y="119025"/>
                  </a:lnTo>
                  <a:lnTo>
                    <a:pt x="115875" y="594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1" name="Freeform: Shape 325">
              <a:extLst>
                <a:ext uri="{FF2B5EF4-FFF2-40B4-BE49-F238E27FC236}">
                  <a16:creationId xmlns:a16="http://schemas.microsoft.com/office/drawing/2014/main" id="{33EAC0E3-2EE2-48D7-996C-95C4A19BFC92}"/>
                </a:ext>
              </a:extLst>
            </p:cNvPr>
            <p:cNvSpPr/>
            <p:nvPr/>
          </p:nvSpPr>
          <p:spPr>
            <a:xfrm>
              <a:off x="8720643" y="2970070"/>
              <a:ext cx="49274" cy="82800"/>
            </a:xfrm>
            <a:custGeom>
              <a:avLst/>
              <a:gdLst>
                <a:gd name="connsiteX0" fmla="*/ 15750 w 49274"/>
                <a:gd name="connsiteY0" fmla="*/ 0 h 82800"/>
                <a:gd name="connsiteX1" fmla="*/ 0 w 49274"/>
                <a:gd name="connsiteY1" fmla="*/ 82800 h 82800"/>
                <a:gd name="connsiteX2" fmla="*/ 49275 w 49274"/>
                <a:gd name="connsiteY2" fmla="*/ 33525 h 82800"/>
                <a:gd name="connsiteX3" fmla="*/ 15750 w 49274"/>
                <a:gd name="connsiteY3" fmla="*/ 0 h 82800"/>
              </a:gdLst>
              <a:ahLst/>
              <a:cxnLst>
                <a:cxn ang="0">
                  <a:pos x="connsiteX0" y="connsiteY0"/>
                </a:cxn>
                <a:cxn ang="0">
                  <a:pos x="connsiteX1" y="connsiteY1"/>
                </a:cxn>
                <a:cxn ang="0">
                  <a:pos x="connsiteX2" y="connsiteY2"/>
                </a:cxn>
                <a:cxn ang="0">
                  <a:pos x="connsiteX3" y="connsiteY3"/>
                </a:cxn>
              </a:cxnLst>
              <a:rect l="l" t="t" r="r" b="b"/>
              <a:pathLst>
                <a:path w="49274" h="82800">
                  <a:moveTo>
                    <a:pt x="15750" y="0"/>
                  </a:moveTo>
                  <a:cubicBezTo>
                    <a:pt x="7650" y="26550"/>
                    <a:pt x="2250" y="54225"/>
                    <a:pt x="0" y="82800"/>
                  </a:cubicBezTo>
                  <a:lnTo>
                    <a:pt x="49275" y="33525"/>
                  </a:lnTo>
                  <a:lnTo>
                    <a:pt x="15750"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222" name="Graphic 292">
            <a:extLst>
              <a:ext uri="{FF2B5EF4-FFF2-40B4-BE49-F238E27FC236}">
                <a16:creationId xmlns:a16="http://schemas.microsoft.com/office/drawing/2014/main" id="{48690A37-1CBB-4294-845E-50AF09983422}"/>
              </a:ext>
            </a:extLst>
          </p:cNvPr>
          <p:cNvGrpSpPr>
            <a:grpSpLocks noChangeAspect="1"/>
          </p:cNvGrpSpPr>
          <p:nvPr userDrawn="1"/>
        </p:nvGrpSpPr>
        <p:grpSpPr>
          <a:xfrm>
            <a:off x="7704043" y="2975660"/>
            <a:ext cx="790337" cy="790574"/>
            <a:chOff x="7393015" y="2690171"/>
            <a:chExt cx="787276" cy="787500"/>
          </a:xfrm>
          <a:solidFill>
            <a:srgbClr val="0000A4"/>
          </a:solidFill>
        </p:grpSpPr>
        <p:sp>
          <p:nvSpPr>
            <p:cNvPr id="223" name="Freeform: Shape 330">
              <a:extLst>
                <a:ext uri="{FF2B5EF4-FFF2-40B4-BE49-F238E27FC236}">
                  <a16:creationId xmlns:a16="http://schemas.microsoft.com/office/drawing/2014/main" id="{92C57824-7F7D-4E68-91D0-C1CF5CE676A3}"/>
                </a:ext>
              </a:extLst>
            </p:cNvPr>
            <p:cNvSpPr/>
            <p:nvPr/>
          </p:nvSpPr>
          <p:spPr>
            <a:xfrm>
              <a:off x="7607889" y="3395996"/>
              <a:ext cx="361125" cy="50399"/>
            </a:xfrm>
            <a:custGeom>
              <a:avLst/>
              <a:gdLst>
                <a:gd name="connsiteX0" fmla="*/ 0 w 361125"/>
                <a:gd name="connsiteY0" fmla="*/ 40275 h 50399"/>
                <a:gd name="connsiteX1" fmla="*/ 21375 w 361125"/>
                <a:gd name="connsiteY1" fmla="*/ 50400 h 50399"/>
                <a:gd name="connsiteX2" fmla="*/ 182475 w 361125"/>
                <a:gd name="connsiteY2" fmla="*/ 18000 h 50399"/>
                <a:gd name="connsiteX3" fmla="*/ 339975 w 361125"/>
                <a:gd name="connsiteY3" fmla="*/ 49050 h 50399"/>
                <a:gd name="connsiteX4" fmla="*/ 361125 w 361125"/>
                <a:gd name="connsiteY4" fmla="*/ 38700 h 50399"/>
                <a:gd name="connsiteX5" fmla="*/ 182475 w 361125"/>
                <a:gd name="connsiteY5" fmla="*/ 0 h 50399"/>
                <a:gd name="connsiteX6" fmla="*/ 0 w 361125"/>
                <a:gd name="connsiteY6" fmla="*/ 40275 h 50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125" h="50399">
                  <a:moveTo>
                    <a:pt x="0" y="40275"/>
                  </a:moveTo>
                  <a:cubicBezTo>
                    <a:pt x="6975" y="43875"/>
                    <a:pt x="14175" y="47250"/>
                    <a:pt x="21375" y="50400"/>
                  </a:cubicBezTo>
                  <a:cubicBezTo>
                    <a:pt x="70875" y="29475"/>
                    <a:pt x="125325" y="18000"/>
                    <a:pt x="182475" y="18000"/>
                  </a:cubicBezTo>
                  <a:cubicBezTo>
                    <a:pt x="238050" y="18000"/>
                    <a:pt x="291375" y="29025"/>
                    <a:pt x="339975" y="49050"/>
                  </a:cubicBezTo>
                  <a:cubicBezTo>
                    <a:pt x="347175" y="45900"/>
                    <a:pt x="354150" y="42300"/>
                    <a:pt x="361125" y="38700"/>
                  </a:cubicBezTo>
                  <a:cubicBezTo>
                    <a:pt x="306450" y="13950"/>
                    <a:pt x="245925" y="0"/>
                    <a:pt x="182475" y="0"/>
                  </a:cubicBezTo>
                  <a:cubicBezTo>
                    <a:pt x="117225" y="0"/>
                    <a:pt x="55575" y="14625"/>
                    <a:pt x="0" y="402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4" name="Freeform: Shape 331">
              <a:extLst>
                <a:ext uri="{FF2B5EF4-FFF2-40B4-BE49-F238E27FC236}">
                  <a16:creationId xmlns:a16="http://schemas.microsoft.com/office/drawing/2014/main" id="{8412B0FD-3E1B-4398-92A9-468888DFF6B1}"/>
                </a:ext>
              </a:extLst>
            </p:cNvPr>
            <p:cNvSpPr/>
            <p:nvPr/>
          </p:nvSpPr>
          <p:spPr>
            <a:xfrm>
              <a:off x="7643214" y="3426820"/>
              <a:ext cx="290250" cy="35325"/>
            </a:xfrm>
            <a:custGeom>
              <a:avLst/>
              <a:gdLst>
                <a:gd name="connsiteX0" fmla="*/ 0 w 290250"/>
                <a:gd name="connsiteY0" fmla="*/ 25650 h 35325"/>
                <a:gd name="connsiteX1" fmla="*/ 27675 w 290250"/>
                <a:gd name="connsiteY1" fmla="*/ 35325 h 35325"/>
                <a:gd name="connsiteX2" fmla="*/ 146925 w 290250"/>
                <a:gd name="connsiteY2" fmla="*/ 17775 h 35325"/>
                <a:gd name="connsiteX3" fmla="*/ 262575 w 290250"/>
                <a:gd name="connsiteY3" fmla="*/ 34200 h 35325"/>
                <a:gd name="connsiteX4" fmla="*/ 290250 w 290250"/>
                <a:gd name="connsiteY4" fmla="*/ 24300 h 35325"/>
                <a:gd name="connsiteX5" fmla="*/ 146925 w 290250"/>
                <a:gd name="connsiteY5" fmla="*/ 0 h 35325"/>
                <a:gd name="connsiteX6" fmla="*/ 0 w 290250"/>
                <a:gd name="connsiteY6" fmla="*/ 25650 h 3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250" h="35325">
                  <a:moveTo>
                    <a:pt x="0" y="25650"/>
                  </a:moveTo>
                  <a:cubicBezTo>
                    <a:pt x="9000" y="29250"/>
                    <a:pt x="18225" y="32400"/>
                    <a:pt x="27675" y="35325"/>
                  </a:cubicBezTo>
                  <a:cubicBezTo>
                    <a:pt x="65475" y="24075"/>
                    <a:pt x="105525" y="17775"/>
                    <a:pt x="146925" y="17775"/>
                  </a:cubicBezTo>
                  <a:cubicBezTo>
                    <a:pt x="186975" y="17775"/>
                    <a:pt x="225900" y="23400"/>
                    <a:pt x="262575" y="34200"/>
                  </a:cubicBezTo>
                  <a:cubicBezTo>
                    <a:pt x="272025" y="31275"/>
                    <a:pt x="281025" y="27900"/>
                    <a:pt x="290250" y="24300"/>
                  </a:cubicBezTo>
                  <a:cubicBezTo>
                    <a:pt x="245250" y="8550"/>
                    <a:pt x="197100" y="0"/>
                    <a:pt x="146925" y="0"/>
                  </a:cubicBezTo>
                  <a:cubicBezTo>
                    <a:pt x="95400" y="0"/>
                    <a:pt x="45900" y="9000"/>
                    <a:pt x="0" y="256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5" name="Freeform: Shape 332">
              <a:extLst>
                <a:ext uri="{FF2B5EF4-FFF2-40B4-BE49-F238E27FC236}">
                  <a16:creationId xmlns:a16="http://schemas.microsoft.com/office/drawing/2014/main" id="{5ECC6588-8FB9-4A45-BDFD-0DDD70495668}"/>
                </a:ext>
              </a:extLst>
            </p:cNvPr>
            <p:cNvSpPr/>
            <p:nvPr/>
          </p:nvSpPr>
          <p:spPr>
            <a:xfrm>
              <a:off x="7393015" y="2690171"/>
              <a:ext cx="787276" cy="595350"/>
            </a:xfrm>
            <a:custGeom>
              <a:avLst/>
              <a:gdLst>
                <a:gd name="connsiteX0" fmla="*/ 732150 w 787276"/>
                <a:gd name="connsiteY0" fmla="*/ 188775 h 595350"/>
                <a:gd name="connsiteX1" fmla="*/ 397125 w 787276"/>
                <a:gd name="connsiteY1" fmla="*/ 30600 h 595350"/>
                <a:gd name="connsiteX2" fmla="*/ 49725 w 787276"/>
                <a:gd name="connsiteY2" fmla="*/ 204300 h 595350"/>
                <a:gd name="connsiteX3" fmla="*/ 397125 w 787276"/>
                <a:gd name="connsiteY3" fmla="*/ 18000 h 595350"/>
                <a:gd name="connsiteX4" fmla="*/ 726525 w 787276"/>
                <a:gd name="connsiteY4" fmla="*/ 179550 h 595350"/>
                <a:gd name="connsiteX5" fmla="*/ 561150 w 787276"/>
                <a:gd name="connsiteY5" fmla="*/ 32175 h 595350"/>
                <a:gd name="connsiteX6" fmla="*/ 397125 w 787276"/>
                <a:gd name="connsiteY6" fmla="*/ 0 h 595350"/>
                <a:gd name="connsiteX7" fmla="*/ 177750 w 787276"/>
                <a:gd name="connsiteY7" fmla="*/ 59850 h 595350"/>
                <a:gd name="connsiteX8" fmla="*/ 0 w 787276"/>
                <a:gd name="connsiteY8" fmla="*/ 392175 h 595350"/>
                <a:gd name="connsiteX9" fmla="*/ 55350 w 787276"/>
                <a:gd name="connsiteY9" fmla="*/ 595350 h 595350"/>
                <a:gd name="connsiteX10" fmla="*/ 397125 w 787276"/>
                <a:gd name="connsiteY10" fmla="*/ 416925 h 595350"/>
                <a:gd name="connsiteX11" fmla="*/ 735075 w 787276"/>
                <a:gd name="connsiteY11" fmla="*/ 589950 h 595350"/>
                <a:gd name="connsiteX12" fmla="*/ 787275 w 787276"/>
                <a:gd name="connsiteY12" fmla="*/ 391950 h 595350"/>
                <a:gd name="connsiteX13" fmla="*/ 732150 w 787276"/>
                <a:gd name="connsiteY13" fmla="*/ 188775 h 595350"/>
                <a:gd name="connsiteX14" fmla="*/ 397125 w 787276"/>
                <a:gd name="connsiteY14" fmla="*/ 48600 h 595350"/>
                <a:gd name="connsiteX15" fmla="*/ 744525 w 787276"/>
                <a:gd name="connsiteY15" fmla="*/ 234900 h 595350"/>
                <a:gd name="connsiteX16" fmla="*/ 397125 w 787276"/>
                <a:gd name="connsiteY16" fmla="*/ 61200 h 595350"/>
                <a:gd name="connsiteX17" fmla="*/ 49725 w 787276"/>
                <a:gd name="connsiteY17" fmla="*/ 234900 h 595350"/>
                <a:gd name="connsiteX18" fmla="*/ 397125 w 787276"/>
                <a:gd name="connsiteY18" fmla="*/ 48600 h 595350"/>
                <a:gd name="connsiteX19" fmla="*/ 397125 w 787276"/>
                <a:gd name="connsiteY19" fmla="*/ 79425 h 595350"/>
                <a:gd name="connsiteX20" fmla="*/ 744525 w 787276"/>
                <a:gd name="connsiteY20" fmla="*/ 265725 h 595350"/>
                <a:gd name="connsiteX21" fmla="*/ 397125 w 787276"/>
                <a:gd name="connsiteY21" fmla="*/ 92025 h 595350"/>
                <a:gd name="connsiteX22" fmla="*/ 49725 w 787276"/>
                <a:gd name="connsiteY22" fmla="*/ 265725 h 595350"/>
                <a:gd name="connsiteX23" fmla="*/ 397125 w 787276"/>
                <a:gd name="connsiteY23" fmla="*/ 79425 h 595350"/>
                <a:gd name="connsiteX24" fmla="*/ 744525 w 787276"/>
                <a:gd name="connsiteY24" fmla="*/ 296325 h 595350"/>
                <a:gd name="connsiteX25" fmla="*/ 397125 w 787276"/>
                <a:gd name="connsiteY25" fmla="*/ 122625 h 595350"/>
                <a:gd name="connsiteX26" fmla="*/ 49725 w 787276"/>
                <a:gd name="connsiteY26" fmla="*/ 296325 h 595350"/>
                <a:gd name="connsiteX27" fmla="*/ 397125 w 787276"/>
                <a:gd name="connsiteY27" fmla="*/ 110025 h 595350"/>
                <a:gd name="connsiteX28" fmla="*/ 744525 w 787276"/>
                <a:gd name="connsiteY28" fmla="*/ 296325 h 595350"/>
                <a:gd name="connsiteX29" fmla="*/ 397125 w 787276"/>
                <a:gd name="connsiteY29" fmla="*/ 398925 h 595350"/>
                <a:gd name="connsiteX30" fmla="*/ 49725 w 787276"/>
                <a:gd name="connsiteY30" fmla="*/ 572625 h 595350"/>
                <a:gd name="connsiteX31" fmla="*/ 397125 w 787276"/>
                <a:gd name="connsiteY31" fmla="*/ 386325 h 595350"/>
                <a:gd name="connsiteX32" fmla="*/ 744525 w 787276"/>
                <a:gd name="connsiteY32" fmla="*/ 572625 h 595350"/>
                <a:gd name="connsiteX33" fmla="*/ 397125 w 787276"/>
                <a:gd name="connsiteY33" fmla="*/ 398925 h 595350"/>
                <a:gd name="connsiteX34" fmla="*/ 397125 w 787276"/>
                <a:gd name="connsiteY34" fmla="*/ 368325 h 595350"/>
                <a:gd name="connsiteX35" fmla="*/ 49725 w 787276"/>
                <a:gd name="connsiteY35" fmla="*/ 542025 h 595350"/>
                <a:gd name="connsiteX36" fmla="*/ 397125 w 787276"/>
                <a:gd name="connsiteY36" fmla="*/ 355725 h 595350"/>
                <a:gd name="connsiteX37" fmla="*/ 744525 w 787276"/>
                <a:gd name="connsiteY37" fmla="*/ 542025 h 595350"/>
                <a:gd name="connsiteX38" fmla="*/ 397125 w 787276"/>
                <a:gd name="connsiteY38" fmla="*/ 368325 h 595350"/>
                <a:gd name="connsiteX39" fmla="*/ 49950 w 787276"/>
                <a:gd name="connsiteY39" fmla="*/ 511200 h 595350"/>
                <a:gd name="connsiteX40" fmla="*/ 397350 w 787276"/>
                <a:gd name="connsiteY40" fmla="*/ 324900 h 595350"/>
                <a:gd name="connsiteX41" fmla="*/ 744750 w 787276"/>
                <a:gd name="connsiteY41" fmla="*/ 511200 h 595350"/>
                <a:gd name="connsiteX42" fmla="*/ 397350 w 787276"/>
                <a:gd name="connsiteY42" fmla="*/ 337500 h 595350"/>
                <a:gd name="connsiteX43" fmla="*/ 49950 w 787276"/>
                <a:gd name="connsiteY43" fmla="*/ 511200 h 595350"/>
                <a:gd name="connsiteX44" fmla="*/ 397125 w 787276"/>
                <a:gd name="connsiteY44" fmla="*/ 306900 h 595350"/>
                <a:gd name="connsiteX45" fmla="*/ 49725 w 787276"/>
                <a:gd name="connsiteY45" fmla="*/ 480600 h 595350"/>
                <a:gd name="connsiteX46" fmla="*/ 397125 w 787276"/>
                <a:gd name="connsiteY46" fmla="*/ 294300 h 595350"/>
                <a:gd name="connsiteX47" fmla="*/ 744525 w 787276"/>
                <a:gd name="connsiteY47" fmla="*/ 480600 h 595350"/>
                <a:gd name="connsiteX48" fmla="*/ 397125 w 787276"/>
                <a:gd name="connsiteY48" fmla="*/ 306900 h 595350"/>
                <a:gd name="connsiteX49" fmla="*/ 49950 w 787276"/>
                <a:gd name="connsiteY49" fmla="*/ 449775 h 595350"/>
                <a:gd name="connsiteX50" fmla="*/ 397350 w 787276"/>
                <a:gd name="connsiteY50" fmla="*/ 263475 h 595350"/>
                <a:gd name="connsiteX51" fmla="*/ 744750 w 787276"/>
                <a:gd name="connsiteY51" fmla="*/ 449775 h 595350"/>
                <a:gd name="connsiteX52" fmla="*/ 397350 w 787276"/>
                <a:gd name="connsiteY52" fmla="*/ 276075 h 595350"/>
                <a:gd name="connsiteX53" fmla="*/ 49950 w 787276"/>
                <a:gd name="connsiteY53" fmla="*/ 449775 h 595350"/>
                <a:gd name="connsiteX54" fmla="*/ 397125 w 787276"/>
                <a:gd name="connsiteY54" fmla="*/ 245475 h 595350"/>
                <a:gd name="connsiteX55" fmla="*/ 49725 w 787276"/>
                <a:gd name="connsiteY55" fmla="*/ 419175 h 595350"/>
                <a:gd name="connsiteX56" fmla="*/ 397125 w 787276"/>
                <a:gd name="connsiteY56" fmla="*/ 232875 h 595350"/>
                <a:gd name="connsiteX57" fmla="*/ 744525 w 787276"/>
                <a:gd name="connsiteY57" fmla="*/ 419175 h 595350"/>
                <a:gd name="connsiteX58" fmla="*/ 397125 w 787276"/>
                <a:gd name="connsiteY58" fmla="*/ 245475 h 595350"/>
                <a:gd name="connsiteX59" fmla="*/ 49950 w 787276"/>
                <a:gd name="connsiteY59" fmla="*/ 388350 h 595350"/>
                <a:gd name="connsiteX60" fmla="*/ 397350 w 787276"/>
                <a:gd name="connsiteY60" fmla="*/ 202050 h 595350"/>
                <a:gd name="connsiteX61" fmla="*/ 744750 w 787276"/>
                <a:gd name="connsiteY61" fmla="*/ 388350 h 595350"/>
                <a:gd name="connsiteX62" fmla="*/ 397350 w 787276"/>
                <a:gd name="connsiteY62" fmla="*/ 214650 h 595350"/>
                <a:gd name="connsiteX63" fmla="*/ 49950 w 787276"/>
                <a:gd name="connsiteY63" fmla="*/ 388350 h 595350"/>
                <a:gd name="connsiteX64" fmla="*/ 397125 w 787276"/>
                <a:gd name="connsiteY64" fmla="*/ 184050 h 595350"/>
                <a:gd name="connsiteX65" fmla="*/ 49725 w 787276"/>
                <a:gd name="connsiteY65" fmla="*/ 357750 h 595350"/>
                <a:gd name="connsiteX66" fmla="*/ 397125 w 787276"/>
                <a:gd name="connsiteY66" fmla="*/ 171450 h 595350"/>
                <a:gd name="connsiteX67" fmla="*/ 744525 w 787276"/>
                <a:gd name="connsiteY67" fmla="*/ 357750 h 595350"/>
                <a:gd name="connsiteX68" fmla="*/ 397125 w 787276"/>
                <a:gd name="connsiteY68" fmla="*/ 184050 h 595350"/>
                <a:gd name="connsiteX69" fmla="*/ 397125 w 787276"/>
                <a:gd name="connsiteY69" fmla="*/ 153450 h 595350"/>
                <a:gd name="connsiteX70" fmla="*/ 49725 w 787276"/>
                <a:gd name="connsiteY70" fmla="*/ 327150 h 595350"/>
                <a:gd name="connsiteX71" fmla="*/ 397125 w 787276"/>
                <a:gd name="connsiteY71" fmla="*/ 140850 h 595350"/>
                <a:gd name="connsiteX72" fmla="*/ 744525 w 787276"/>
                <a:gd name="connsiteY72" fmla="*/ 327150 h 595350"/>
                <a:gd name="connsiteX73" fmla="*/ 397125 w 787276"/>
                <a:gd name="connsiteY73" fmla="*/ 153450 h 59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787276" h="595350">
                  <a:moveTo>
                    <a:pt x="732150" y="188775"/>
                  </a:moveTo>
                  <a:cubicBezTo>
                    <a:pt x="651825" y="92250"/>
                    <a:pt x="531450" y="30600"/>
                    <a:pt x="397125" y="30600"/>
                  </a:cubicBezTo>
                  <a:cubicBezTo>
                    <a:pt x="255600" y="30600"/>
                    <a:pt x="129825" y="98775"/>
                    <a:pt x="49725" y="204300"/>
                  </a:cubicBezTo>
                  <a:cubicBezTo>
                    <a:pt x="125100" y="92025"/>
                    <a:pt x="252675" y="18000"/>
                    <a:pt x="397125" y="18000"/>
                  </a:cubicBezTo>
                  <a:cubicBezTo>
                    <a:pt x="530550" y="18000"/>
                    <a:pt x="649575" y="81225"/>
                    <a:pt x="726525" y="179550"/>
                  </a:cubicBezTo>
                  <a:cubicBezTo>
                    <a:pt x="686475" y="115875"/>
                    <a:pt x="629100" y="64575"/>
                    <a:pt x="561150" y="32175"/>
                  </a:cubicBezTo>
                  <a:cubicBezTo>
                    <a:pt x="510525" y="11475"/>
                    <a:pt x="455175" y="0"/>
                    <a:pt x="397125" y="0"/>
                  </a:cubicBezTo>
                  <a:cubicBezTo>
                    <a:pt x="317250" y="0"/>
                    <a:pt x="242100" y="21825"/>
                    <a:pt x="177750" y="59850"/>
                  </a:cubicBezTo>
                  <a:cubicBezTo>
                    <a:pt x="70650" y="130950"/>
                    <a:pt x="0" y="253125"/>
                    <a:pt x="0" y="392175"/>
                  </a:cubicBezTo>
                  <a:cubicBezTo>
                    <a:pt x="0" y="466425"/>
                    <a:pt x="20250" y="535950"/>
                    <a:pt x="55350" y="595350"/>
                  </a:cubicBezTo>
                  <a:cubicBezTo>
                    <a:pt x="131400" y="487575"/>
                    <a:pt x="256275" y="416925"/>
                    <a:pt x="397125" y="416925"/>
                  </a:cubicBezTo>
                  <a:cubicBezTo>
                    <a:pt x="535725" y="416925"/>
                    <a:pt x="658800" y="485100"/>
                    <a:pt x="735075" y="589950"/>
                  </a:cubicBezTo>
                  <a:cubicBezTo>
                    <a:pt x="768375" y="531675"/>
                    <a:pt x="787275" y="463950"/>
                    <a:pt x="787275" y="391950"/>
                  </a:cubicBezTo>
                  <a:cubicBezTo>
                    <a:pt x="787500" y="317700"/>
                    <a:pt x="767250" y="248175"/>
                    <a:pt x="732150" y="188775"/>
                  </a:cubicBezTo>
                  <a:close/>
                  <a:moveTo>
                    <a:pt x="397125" y="48600"/>
                  </a:moveTo>
                  <a:cubicBezTo>
                    <a:pt x="541350" y="48600"/>
                    <a:pt x="668925" y="122625"/>
                    <a:pt x="744525" y="234900"/>
                  </a:cubicBezTo>
                  <a:cubicBezTo>
                    <a:pt x="664650" y="129375"/>
                    <a:pt x="538650" y="61200"/>
                    <a:pt x="397125" y="61200"/>
                  </a:cubicBezTo>
                  <a:cubicBezTo>
                    <a:pt x="255600" y="61200"/>
                    <a:pt x="129825" y="129375"/>
                    <a:pt x="49725" y="234900"/>
                  </a:cubicBezTo>
                  <a:cubicBezTo>
                    <a:pt x="125325" y="122625"/>
                    <a:pt x="252900" y="48600"/>
                    <a:pt x="397125" y="48600"/>
                  </a:cubicBezTo>
                  <a:close/>
                  <a:moveTo>
                    <a:pt x="397125" y="79425"/>
                  </a:moveTo>
                  <a:cubicBezTo>
                    <a:pt x="541350" y="79425"/>
                    <a:pt x="668925" y="153450"/>
                    <a:pt x="744525" y="265725"/>
                  </a:cubicBezTo>
                  <a:cubicBezTo>
                    <a:pt x="664650" y="160200"/>
                    <a:pt x="538650" y="92025"/>
                    <a:pt x="397125" y="92025"/>
                  </a:cubicBezTo>
                  <a:cubicBezTo>
                    <a:pt x="255600" y="92025"/>
                    <a:pt x="129825" y="160200"/>
                    <a:pt x="49725" y="265725"/>
                  </a:cubicBezTo>
                  <a:cubicBezTo>
                    <a:pt x="125325" y="153450"/>
                    <a:pt x="252900" y="79425"/>
                    <a:pt x="397125" y="79425"/>
                  </a:cubicBezTo>
                  <a:close/>
                  <a:moveTo>
                    <a:pt x="744525" y="296325"/>
                  </a:moveTo>
                  <a:cubicBezTo>
                    <a:pt x="664650" y="190800"/>
                    <a:pt x="538650" y="122625"/>
                    <a:pt x="397125" y="122625"/>
                  </a:cubicBezTo>
                  <a:cubicBezTo>
                    <a:pt x="255600" y="122625"/>
                    <a:pt x="129825" y="190800"/>
                    <a:pt x="49725" y="296325"/>
                  </a:cubicBezTo>
                  <a:cubicBezTo>
                    <a:pt x="125100" y="184050"/>
                    <a:pt x="252675" y="110025"/>
                    <a:pt x="397125" y="110025"/>
                  </a:cubicBezTo>
                  <a:cubicBezTo>
                    <a:pt x="541575" y="110025"/>
                    <a:pt x="669150" y="184050"/>
                    <a:pt x="744525" y="296325"/>
                  </a:cubicBezTo>
                  <a:close/>
                  <a:moveTo>
                    <a:pt x="397125" y="398925"/>
                  </a:moveTo>
                  <a:cubicBezTo>
                    <a:pt x="255600" y="398925"/>
                    <a:pt x="129825" y="467100"/>
                    <a:pt x="49725" y="572625"/>
                  </a:cubicBezTo>
                  <a:cubicBezTo>
                    <a:pt x="125100" y="460350"/>
                    <a:pt x="252675" y="386325"/>
                    <a:pt x="397125" y="386325"/>
                  </a:cubicBezTo>
                  <a:cubicBezTo>
                    <a:pt x="541350" y="386325"/>
                    <a:pt x="668925" y="460350"/>
                    <a:pt x="744525" y="572625"/>
                  </a:cubicBezTo>
                  <a:cubicBezTo>
                    <a:pt x="664650" y="467100"/>
                    <a:pt x="538650" y="398925"/>
                    <a:pt x="397125" y="398925"/>
                  </a:cubicBezTo>
                  <a:close/>
                  <a:moveTo>
                    <a:pt x="397125" y="368325"/>
                  </a:moveTo>
                  <a:cubicBezTo>
                    <a:pt x="255600" y="368325"/>
                    <a:pt x="129825" y="436500"/>
                    <a:pt x="49725" y="542025"/>
                  </a:cubicBezTo>
                  <a:cubicBezTo>
                    <a:pt x="125100" y="429750"/>
                    <a:pt x="252675" y="355725"/>
                    <a:pt x="397125" y="355725"/>
                  </a:cubicBezTo>
                  <a:cubicBezTo>
                    <a:pt x="541350" y="355725"/>
                    <a:pt x="668925" y="429750"/>
                    <a:pt x="744525" y="542025"/>
                  </a:cubicBezTo>
                  <a:cubicBezTo>
                    <a:pt x="664650" y="436500"/>
                    <a:pt x="538650" y="368325"/>
                    <a:pt x="397125" y="368325"/>
                  </a:cubicBezTo>
                  <a:close/>
                  <a:moveTo>
                    <a:pt x="49950" y="511200"/>
                  </a:moveTo>
                  <a:cubicBezTo>
                    <a:pt x="125325" y="398925"/>
                    <a:pt x="252900" y="324900"/>
                    <a:pt x="397350" y="324900"/>
                  </a:cubicBezTo>
                  <a:cubicBezTo>
                    <a:pt x="541575" y="324900"/>
                    <a:pt x="669150" y="398925"/>
                    <a:pt x="744750" y="511200"/>
                  </a:cubicBezTo>
                  <a:cubicBezTo>
                    <a:pt x="664875" y="405675"/>
                    <a:pt x="538875" y="337500"/>
                    <a:pt x="397350" y="337500"/>
                  </a:cubicBezTo>
                  <a:cubicBezTo>
                    <a:pt x="255825" y="337500"/>
                    <a:pt x="129825" y="405675"/>
                    <a:pt x="49950" y="511200"/>
                  </a:cubicBezTo>
                  <a:close/>
                  <a:moveTo>
                    <a:pt x="397125" y="306900"/>
                  </a:moveTo>
                  <a:cubicBezTo>
                    <a:pt x="255600" y="306900"/>
                    <a:pt x="129825" y="375075"/>
                    <a:pt x="49725" y="480600"/>
                  </a:cubicBezTo>
                  <a:cubicBezTo>
                    <a:pt x="125100" y="368325"/>
                    <a:pt x="252675" y="294300"/>
                    <a:pt x="397125" y="294300"/>
                  </a:cubicBezTo>
                  <a:cubicBezTo>
                    <a:pt x="541350" y="294300"/>
                    <a:pt x="668925" y="368325"/>
                    <a:pt x="744525" y="480600"/>
                  </a:cubicBezTo>
                  <a:cubicBezTo>
                    <a:pt x="664650" y="375075"/>
                    <a:pt x="538650" y="306900"/>
                    <a:pt x="397125" y="306900"/>
                  </a:cubicBezTo>
                  <a:close/>
                  <a:moveTo>
                    <a:pt x="49950" y="449775"/>
                  </a:moveTo>
                  <a:cubicBezTo>
                    <a:pt x="125325" y="337500"/>
                    <a:pt x="252900" y="263475"/>
                    <a:pt x="397350" y="263475"/>
                  </a:cubicBezTo>
                  <a:cubicBezTo>
                    <a:pt x="541575" y="263475"/>
                    <a:pt x="669150" y="337500"/>
                    <a:pt x="744750" y="449775"/>
                  </a:cubicBezTo>
                  <a:cubicBezTo>
                    <a:pt x="664875" y="344250"/>
                    <a:pt x="538875" y="276075"/>
                    <a:pt x="397350" y="276075"/>
                  </a:cubicBezTo>
                  <a:cubicBezTo>
                    <a:pt x="255825" y="276300"/>
                    <a:pt x="129825" y="344475"/>
                    <a:pt x="49950" y="449775"/>
                  </a:cubicBezTo>
                  <a:close/>
                  <a:moveTo>
                    <a:pt x="397125" y="245475"/>
                  </a:moveTo>
                  <a:cubicBezTo>
                    <a:pt x="255600" y="245475"/>
                    <a:pt x="129825" y="313650"/>
                    <a:pt x="49725" y="419175"/>
                  </a:cubicBezTo>
                  <a:cubicBezTo>
                    <a:pt x="125100" y="306900"/>
                    <a:pt x="252675" y="232875"/>
                    <a:pt x="397125" y="232875"/>
                  </a:cubicBezTo>
                  <a:cubicBezTo>
                    <a:pt x="541350" y="232875"/>
                    <a:pt x="668925" y="306900"/>
                    <a:pt x="744525" y="419175"/>
                  </a:cubicBezTo>
                  <a:cubicBezTo>
                    <a:pt x="664650" y="313650"/>
                    <a:pt x="538650" y="245475"/>
                    <a:pt x="397125" y="245475"/>
                  </a:cubicBezTo>
                  <a:close/>
                  <a:moveTo>
                    <a:pt x="49950" y="388350"/>
                  </a:moveTo>
                  <a:cubicBezTo>
                    <a:pt x="125325" y="276075"/>
                    <a:pt x="252900" y="202050"/>
                    <a:pt x="397350" y="202050"/>
                  </a:cubicBezTo>
                  <a:cubicBezTo>
                    <a:pt x="541575" y="202050"/>
                    <a:pt x="669150" y="276075"/>
                    <a:pt x="744750" y="388350"/>
                  </a:cubicBezTo>
                  <a:cubicBezTo>
                    <a:pt x="664875" y="282825"/>
                    <a:pt x="538875" y="214650"/>
                    <a:pt x="397350" y="214650"/>
                  </a:cubicBezTo>
                  <a:cubicBezTo>
                    <a:pt x="255825" y="214875"/>
                    <a:pt x="129825" y="283050"/>
                    <a:pt x="49950" y="388350"/>
                  </a:cubicBezTo>
                  <a:close/>
                  <a:moveTo>
                    <a:pt x="397125" y="184050"/>
                  </a:moveTo>
                  <a:cubicBezTo>
                    <a:pt x="255600" y="184050"/>
                    <a:pt x="129825" y="252225"/>
                    <a:pt x="49725" y="357750"/>
                  </a:cubicBezTo>
                  <a:cubicBezTo>
                    <a:pt x="125100" y="245475"/>
                    <a:pt x="252675" y="171450"/>
                    <a:pt x="397125" y="171450"/>
                  </a:cubicBezTo>
                  <a:cubicBezTo>
                    <a:pt x="541350" y="171450"/>
                    <a:pt x="668925" y="245475"/>
                    <a:pt x="744525" y="357750"/>
                  </a:cubicBezTo>
                  <a:cubicBezTo>
                    <a:pt x="664650" y="252225"/>
                    <a:pt x="538650" y="184050"/>
                    <a:pt x="397125" y="184050"/>
                  </a:cubicBezTo>
                  <a:close/>
                  <a:moveTo>
                    <a:pt x="397125" y="153450"/>
                  </a:moveTo>
                  <a:cubicBezTo>
                    <a:pt x="255600" y="153450"/>
                    <a:pt x="129825" y="221625"/>
                    <a:pt x="49725" y="327150"/>
                  </a:cubicBezTo>
                  <a:cubicBezTo>
                    <a:pt x="125100" y="214875"/>
                    <a:pt x="252675" y="140850"/>
                    <a:pt x="397125" y="140850"/>
                  </a:cubicBezTo>
                  <a:cubicBezTo>
                    <a:pt x="541350" y="140850"/>
                    <a:pt x="668925" y="214875"/>
                    <a:pt x="744525" y="327150"/>
                  </a:cubicBezTo>
                  <a:cubicBezTo>
                    <a:pt x="664650" y="221625"/>
                    <a:pt x="538650" y="153450"/>
                    <a:pt x="397125" y="153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6" name="Freeform: Shape 333">
              <a:extLst>
                <a:ext uri="{FF2B5EF4-FFF2-40B4-BE49-F238E27FC236}">
                  <a16:creationId xmlns:a16="http://schemas.microsoft.com/office/drawing/2014/main" id="{4D1BD4B3-A524-4964-87A7-4EA36B3B853D}"/>
                </a:ext>
              </a:extLst>
            </p:cNvPr>
            <p:cNvSpPr/>
            <p:nvPr/>
          </p:nvSpPr>
          <p:spPr>
            <a:xfrm>
              <a:off x="7448590" y="3119921"/>
              <a:ext cx="679274" cy="182250"/>
            </a:xfrm>
            <a:custGeom>
              <a:avLst/>
              <a:gdLst>
                <a:gd name="connsiteX0" fmla="*/ 341550 w 679274"/>
                <a:gd name="connsiteY0" fmla="*/ 0 h 182250"/>
                <a:gd name="connsiteX1" fmla="*/ 0 w 679274"/>
                <a:gd name="connsiteY1" fmla="*/ 166050 h 182250"/>
                <a:gd name="connsiteX2" fmla="*/ 10125 w 679274"/>
                <a:gd name="connsiteY2" fmla="*/ 182250 h 182250"/>
                <a:gd name="connsiteX3" fmla="*/ 341550 w 679274"/>
                <a:gd name="connsiteY3" fmla="*/ 18000 h 182250"/>
                <a:gd name="connsiteX4" fmla="*/ 669375 w 679274"/>
                <a:gd name="connsiteY4" fmla="*/ 177525 h 182250"/>
                <a:gd name="connsiteX5" fmla="*/ 679275 w 679274"/>
                <a:gd name="connsiteY5" fmla="*/ 161325 h 182250"/>
                <a:gd name="connsiteX6" fmla="*/ 341550 w 679274"/>
                <a:gd name="connsiteY6" fmla="*/ 0 h 18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274" h="182250">
                  <a:moveTo>
                    <a:pt x="341550" y="0"/>
                  </a:moveTo>
                  <a:cubicBezTo>
                    <a:pt x="203400" y="0"/>
                    <a:pt x="80100" y="65025"/>
                    <a:pt x="0" y="166050"/>
                  </a:cubicBezTo>
                  <a:cubicBezTo>
                    <a:pt x="3150" y="171450"/>
                    <a:pt x="6525" y="176850"/>
                    <a:pt x="10125" y="182250"/>
                  </a:cubicBezTo>
                  <a:cubicBezTo>
                    <a:pt x="86850" y="82350"/>
                    <a:pt x="207000" y="18000"/>
                    <a:pt x="341550" y="18000"/>
                  </a:cubicBezTo>
                  <a:cubicBezTo>
                    <a:pt x="474075" y="18000"/>
                    <a:pt x="592425" y="80325"/>
                    <a:pt x="669375" y="177525"/>
                  </a:cubicBezTo>
                  <a:cubicBezTo>
                    <a:pt x="672750" y="172125"/>
                    <a:pt x="676125" y="166725"/>
                    <a:pt x="679275" y="161325"/>
                  </a:cubicBezTo>
                  <a:cubicBezTo>
                    <a:pt x="598950" y="62775"/>
                    <a:pt x="477450" y="0"/>
                    <a:pt x="34155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7" name="Freeform: Shape 334">
              <a:extLst>
                <a:ext uri="{FF2B5EF4-FFF2-40B4-BE49-F238E27FC236}">
                  <a16:creationId xmlns:a16="http://schemas.microsoft.com/office/drawing/2014/main" id="{AD9B3D25-D7CE-42F3-BB63-65CFB55E3B2A}"/>
                </a:ext>
              </a:extLst>
            </p:cNvPr>
            <p:cNvSpPr/>
            <p:nvPr/>
          </p:nvSpPr>
          <p:spPr>
            <a:xfrm>
              <a:off x="7459614" y="3150521"/>
              <a:ext cx="657224" cy="167850"/>
            </a:xfrm>
            <a:custGeom>
              <a:avLst/>
              <a:gdLst>
                <a:gd name="connsiteX0" fmla="*/ 330525 w 657224"/>
                <a:gd name="connsiteY0" fmla="*/ 0 h 167850"/>
                <a:gd name="connsiteX1" fmla="*/ 0 w 657224"/>
                <a:gd name="connsiteY1" fmla="*/ 152775 h 167850"/>
                <a:gd name="connsiteX2" fmla="*/ 10575 w 657224"/>
                <a:gd name="connsiteY2" fmla="*/ 167850 h 167850"/>
                <a:gd name="connsiteX3" fmla="*/ 330525 w 657224"/>
                <a:gd name="connsiteY3" fmla="*/ 17775 h 167850"/>
                <a:gd name="connsiteX4" fmla="*/ 646875 w 657224"/>
                <a:gd name="connsiteY4" fmla="*/ 163575 h 167850"/>
                <a:gd name="connsiteX5" fmla="*/ 657225 w 657224"/>
                <a:gd name="connsiteY5" fmla="*/ 148275 h 167850"/>
                <a:gd name="connsiteX6" fmla="*/ 330525 w 657224"/>
                <a:gd name="connsiteY6" fmla="*/ 0 h 16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7224" h="167850">
                  <a:moveTo>
                    <a:pt x="330525" y="0"/>
                  </a:moveTo>
                  <a:cubicBezTo>
                    <a:pt x="198675" y="0"/>
                    <a:pt x="80100" y="59400"/>
                    <a:pt x="0" y="152775"/>
                  </a:cubicBezTo>
                  <a:cubicBezTo>
                    <a:pt x="3375" y="157950"/>
                    <a:pt x="6975" y="162900"/>
                    <a:pt x="10575" y="167850"/>
                  </a:cubicBezTo>
                  <a:cubicBezTo>
                    <a:pt x="87525" y="76050"/>
                    <a:pt x="202500" y="17775"/>
                    <a:pt x="330525" y="17775"/>
                  </a:cubicBezTo>
                  <a:cubicBezTo>
                    <a:pt x="456525" y="17775"/>
                    <a:pt x="569925" y="74250"/>
                    <a:pt x="646875" y="163575"/>
                  </a:cubicBezTo>
                  <a:cubicBezTo>
                    <a:pt x="650475" y="158625"/>
                    <a:pt x="653850" y="153450"/>
                    <a:pt x="657225" y="148275"/>
                  </a:cubicBezTo>
                  <a:cubicBezTo>
                    <a:pt x="577125" y="57375"/>
                    <a:pt x="460350" y="0"/>
                    <a:pt x="330525"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8" name="Freeform: Shape 335">
              <a:extLst>
                <a:ext uri="{FF2B5EF4-FFF2-40B4-BE49-F238E27FC236}">
                  <a16:creationId xmlns:a16="http://schemas.microsoft.com/office/drawing/2014/main" id="{48AFD511-B5BE-49F0-B4C4-E34798DCD9ED}"/>
                </a:ext>
              </a:extLst>
            </p:cNvPr>
            <p:cNvSpPr/>
            <p:nvPr/>
          </p:nvSpPr>
          <p:spPr>
            <a:xfrm>
              <a:off x="7516315" y="3273146"/>
              <a:ext cx="544049" cy="110024"/>
            </a:xfrm>
            <a:custGeom>
              <a:avLst/>
              <a:gdLst>
                <a:gd name="connsiteX0" fmla="*/ 0 w 544049"/>
                <a:gd name="connsiteY0" fmla="*/ 97875 h 110024"/>
                <a:gd name="connsiteX1" fmla="*/ 13275 w 544049"/>
                <a:gd name="connsiteY1" fmla="*/ 110025 h 110024"/>
                <a:gd name="connsiteX2" fmla="*/ 273825 w 544049"/>
                <a:gd name="connsiteY2" fmla="*/ 18000 h 110024"/>
                <a:gd name="connsiteX3" fmla="*/ 530775 w 544049"/>
                <a:gd name="connsiteY3" fmla="*/ 107100 h 110024"/>
                <a:gd name="connsiteX4" fmla="*/ 544050 w 544049"/>
                <a:gd name="connsiteY4" fmla="*/ 94725 h 110024"/>
                <a:gd name="connsiteX5" fmla="*/ 273825 w 544049"/>
                <a:gd name="connsiteY5" fmla="*/ 0 h 110024"/>
                <a:gd name="connsiteX6" fmla="*/ 0 w 544049"/>
                <a:gd name="connsiteY6" fmla="*/ 97875 h 11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049" h="110024">
                  <a:moveTo>
                    <a:pt x="0" y="97875"/>
                  </a:moveTo>
                  <a:cubicBezTo>
                    <a:pt x="4275" y="102150"/>
                    <a:pt x="8775" y="106200"/>
                    <a:pt x="13275" y="110025"/>
                  </a:cubicBezTo>
                  <a:cubicBezTo>
                    <a:pt x="84825" y="52425"/>
                    <a:pt x="175500" y="18000"/>
                    <a:pt x="273825" y="18000"/>
                  </a:cubicBezTo>
                  <a:cubicBezTo>
                    <a:pt x="370575" y="18000"/>
                    <a:pt x="459675" y="51300"/>
                    <a:pt x="530775" y="107100"/>
                  </a:cubicBezTo>
                  <a:cubicBezTo>
                    <a:pt x="535275" y="103050"/>
                    <a:pt x="539775" y="99000"/>
                    <a:pt x="544050" y="94725"/>
                  </a:cubicBezTo>
                  <a:cubicBezTo>
                    <a:pt x="469575" y="35550"/>
                    <a:pt x="375750" y="0"/>
                    <a:pt x="273825" y="0"/>
                  </a:cubicBezTo>
                  <a:cubicBezTo>
                    <a:pt x="170325" y="225"/>
                    <a:pt x="74925" y="36675"/>
                    <a:pt x="0" y="978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29" name="Freeform: Shape 336">
              <a:extLst>
                <a:ext uri="{FF2B5EF4-FFF2-40B4-BE49-F238E27FC236}">
                  <a16:creationId xmlns:a16="http://schemas.microsoft.com/office/drawing/2014/main" id="{05B48E75-21DF-406C-B8A5-F8F8E607BF1E}"/>
                </a:ext>
              </a:extLst>
            </p:cNvPr>
            <p:cNvSpPr/>
            <p:nvPr/>
          </p:nvSpPr>
          <p:spPr>
            <a:xfrm>
              <a:off x="7471539" y="3181120"/>
              <a:ext cx="633375" cy="153675"/>
            </a:xfrm>
            <a:custGeom>
              <a:avLst/>
              <a:gdLst>
                <a:gd name="connsiteX0" fmla="*/ 318600 w 633375"/>
                <a:gd name="connsiteY0" fmla="*/ 0 h 153675"/>
                <a:gd name="connsiteX1" fmla="*/ 0 w 633375"/>
                <a:gd name="connsiteY1" fmla="*/ 139275 h 153675"/>
                <a:gd name="connsiteX2" fmla="*/ 11250 w 633375"/>
                <a:gd name="connsiteY2" fmla="*/ 153675 h 153675"/>
                <a:gd name="connsiteX3" fmla="*/ 318600 w 633375"/>
                <a:gd name="connsiteY3" fmla="*/ 18000 h 153675"/>
                <a:gd name="connsiteX4" fmla="*/ 622350 w 633375"/>
                <a:gd name="connsiteY4" fmla="*/ 149625 h 153675"/>
                <a:gd name="connsiteX5" fmla="*/ 633375 w 633375"/>
                <a:gd name="connsiteY5" fmla="*/ 135225 h 153675"/>
                <a:gd name="connsiteX6" fmla="*/ 318600 w 633375"/>
                <a:gd name="connsiteY6" fmla="*/ 0 h 153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375" h="153675">
                  <a:moveTo>
                    <a:pt x="318600" y="0"/>
                  </a:moveTo>
                  <a:cubicBezTo>
                    <a:pt x="193050" y="0"/>
                    <a:pt x="79875" y="53550"/>
                    <a:pt x="0" y="139275"/>
                  </a:cubicBezTo>
                  <a:cubicBezTo>
                    <a:pt x="3600" y="144225"/>
                    <a:pt x="7425" y="148950"/>
                    <a:pt x="11250" y="153675"/>
                  </a:cubicBezTo>
                  <a:cubicBezTo>
                    <a:pt x="87975" y="70200"/>
                    <a:pt x="197325" y="18000"/>
                    <a:pt x="318600" y="18000"/>
                  </a:cubicBezTo>
                  <a:cubicBezTo>
                    <a:pt x="438075" y="18000"/>
                    <a:pt x="545850" y="68625"/>
                    <a:pt x="622350" y="149625"/>
                  </a:cubicBezTo>
                  <a:cubicBezTo>
                    <a:pt x="626175" y="144900"/>
                    <a:pt x="629775" y="140175"/>
                    <a:pt x="633375" y="135225"/>
                  </a:cubicBezTo>
                  <a:cubicBezTo>
                    <a:pt x="553725" y="51975"/>
                    <a:pt x="442125" y="0"/>
                    <a:pt x="318600" y="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0" name="Freeform: Shape 337">
              <a:extLst>
                <a:ext uri="{FF2B5EF4-FFF2-40B4-BE49-F238E27FC236}">
                  <a16:creationId xmlns:a16="http://schemas.microsoft.com/office/drawing/2014/main" id="{B92F5813-3D5E-401D-851A-C3D5CE19FBCF}"/>
                </a:ext>
              </a:extLst>
            </p:cNvPr>
            <p:cNvSpPr/>
            <p:nvPr/>
          </p:nvSpPr>
          <p:spPr>
            <a:xfrm>
              <a:off x="7485039" y="3211720"/>
              <a:ext cx="606600" cy="139275"/>
            </a:xfrm>
            <a:custGeom>
              <a:avLst/>
              <a:gdLst>
                <a:gd name="connsiteX0" fmla="*/ 0 w 606600"/>
                <a:gd name="connsiteY0" fmla="*/ 125775 h 139275"/>
                <a:gd name="connsiteX1" fmla="*/ 11700 w 606600"/>
                <a:gd name="connsiteY1" fmla="*/ 139275 h 139275"/>
                <a:gd name="connsiteX2" fmla="*/ 305100 w 606600"/>
                <a:gd name="connsiteY2" fmla="*/ 18000 h 139275"/>
                <a:gd name="connsiteX3" fmla="*/ 594900 w 606600"/>
                <a:gd name="connsiteY3" fmla="*/ 135675 h 139275"/>
                <a:gd name="connsiteX4" fmla="*/ 606600 w 606600"/>
                <a:gd name="connsiteY4" fmla="*/ 121950 h 139275"/>
                <a:gd name="connsiteX5" fmla="*/ 305325 w 606600"/>
                <a:gd name="connsiteY5" fmla="*/ 0 h 139275"/>
                <a:gd name="connsiteX6" fmla="*/ 0 w 606600"/>
                <a:gd name="connsiteY6" fmla="*/ 125775 h 13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6600" h="139275">
                  <a:moveTo>
                    <a:pt x="0" y="125775"/>
                  </a:moveTo>
                  <a:cubicBezTo>
                    <a:pt x="3825" y="130275"/>
                    <a:pt x="7650" y="134775"/>
                    <a:pt x="11700" y="139275"/>
                  </a:cubicBezTo>
                  <a:cubicBezTo>
                    <a:pt x="87300" y="64350"/>
                    <a:pt x="191025" y="18000"/>
                    <a:pt x="305100" y="18000"/>
                  </a:cubicBezTo>
                  <a:cubicBezTo>
                    <a:pt x="417375" y="18000"/>
                    <a:pt x="519525" y="62775"/>
                    <a:pt x="594900" y="135675"/>
                  </a:cubicBezTo>
                  <a:cubicBezTo>
                    <a:pt x="598950" y="131175"/>
                    <a:pt x="602775" y="126675"/>
                    <a:pt x="606600" y="121950"/>
                  </a:cubicBezTo>
                  <a:cubicBezTo>
                    <a:pt x="528075" y="46350"/>
                    <a:pt x="421875" y="0"/>
                    <a:pt x="305325" y="0"/>
                  </a:cubicBezTo>
                  <a:cubicBezTo>
                    <a:pt x="186525" y="225"/>
                    <a:pt x="78750" y="48150"/>
                    <a:pt x="0" y="1257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1" name="Freeform: Shape 338">
              <a:extLst>
                <a:ext uri="{FF2B5EF4-FFF2-40B4-BE49-F238E27FC236}">
                  <a16:creationId xmlns:a16="http://schemas.microsoft.com/office/drawing/2014/main" id="{35579454-09F0-40A2-97E6-75EB39F631B6}"/>
                </a:ext>
              </a:extLst>
            </p:cNvPr>
            <p:cNvSpPr/>
            <p:nvPr/>
          </p:nvSpPr>
          <p:spPr>
            <a:xfrm>
              <a:off x="7693389" y="3457421"/>
              <a:ext cx="190125" cy="20250"/>
            </a:xfrm>
            <a:custGeom>
              <a:avLst/>
              <a:gdLst>
                <a:gd name="connsiteX0" fmla="*/ 0 w 190125"/>
                <a:gd name="connsiteY0" fmla="*/ 11025 h 20250"/>
                <a:gd name="connsiteX1" fmla="*/ 53550 w 190125"/>
                <a:gd name="connsiteY1" fmla="*/ 20250 h 20250"/>
                <a:gd name="connsiteX2" fmla="*/ 96750 w 190125"/>
                <a:gd name="connsiteY2" fmla="*/ 18000 h 20250"/>
                <a:gd name="connsiteX3" fmla="*/ 136350 w 190125"/>
                <a:gd name="connsiteY3" fmla="*/ 19800 h 20250"/>
                <a:gd name="connsiteX4" fmla="*/ 190125 w 190125"/>
                <a:gd name="connsiteY4" fmla="*/ 10125 h 20250"/>
                <a:gd name="connsiteX5" fmla="*/ 96750 w 190125"/>
                <a:gd name="connsiteY5" fmla="*/ 0 h 20250"/>
                <a:gd name="connsiteX6" fmla="*/ 0 w 190125"/>
                <a:gd name="connsiteY6" fmla="*/ 11025 h 2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125" h="20250">
                  <a:moveTo>
                    <a:pt x="0" y="11025"/>
                  </a:moveTo>
                  <a:cubicBezTo>
                    <a:pt x="17550" y="15300"/>
                    <a:pt x="35325" y="18450"/>
                    <a:pt x="53550" y="20250"/>
                  </a:cubicBezTo>
                  <a:cubicBezTo>
                    <a:pt x="67725" y="18675"/>
                    <a:pt x="82125" y="18000"/>
                    <a:pt x="96750" y="18000"/>
                  </a:cubicBezTo>
                  <a:cubicBezTo>
                    <a:pt x="110025" y="18000"/>
                    <a:pt x="123300" y="18675"/>
                    <a:pt x="136350" y="19800"/>
                  </a:cubicBezTo>
                  <a:cubicBezTo>
                    <a:pt x="154575" y="17775"/>
                    <a:pt x="172575" y="14625"/>
                    <a:pt x="190125" y="10125"/>
                  </a:cubicBezTo>
                  <a:cubicBezTo>
                    <a:pt x="159975" y="3600"/>
                    <a:pt x="128925" y="0"/>
                    <a:pt x="96750" y="0"/>
                  </a:cubicBezTo>
                  <a:cubicBezTo>
                    <a:pt x="63450" y="0"/>
                    <a:pt x="31050" y="3825"/>
                    <a:pt x="0" y="110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2" name="Freeform: Shape 339">
              <a:extLst>
                <a:ext uri="{FF2B5EF4-FFF2-40B4-BE49-F238E27FC236}">
                  <a16:creationId xmlns:a16="http://schemas.microsoft.com/office/drawing/2014/main" id="{9080D235-9FA9-470C-93B5-52938A2075AD}"/>
                </a:ext>
              </a:extLst>
            </p:cNvPr>
            <p:cNvSpPr/>
            <p:nvPr/>
          </p:nvSpPr>
          <p:spPr>
            <a:xfrm>
              <a:off x="7555465" y="3334570"/>
              <a:ext cx="465749" cy="80325"/>
            </a:xfrm>
            <a:custGeom>
              <a:avLst/>
              <a:gdLst>
                <a:gd name="connsiteX0" fmla="*/ 0 w 465749"/>
                <a:gd name="connsiteY0" fmla="*/ 69300 h 80325"/>
                <a:gd name="connsiteX1" fmla="*/ 15975 w 465749"/>
                <a:gd name="connsiteY1" fmla="*/ 80325 h 80325"/>
                <a:gd name="connsiteX2" fmla="*/ 234675 w 465749"/>
                <a:gd name="connsiteY2" fmla="*/ 18000 h 80325"/>
                <a:gd name="connsiteX3" fmla="*/ 450000 w 465749"/>
                <a:gd name="connsiteY3" fmla="*/ 78075 h 80325"/>
                <a:gd name="connsiteX4" fmla="*/ 465750 w 465749"/>
                <a:gd name="connsiteY4" fmla="*/ 66825 h 80325"/>
                <a:gd name="connsiteX5" fmla="*/ 234675 w 465749"/>
                <a:gd name="connsiteY5" fmla="*/ 0 h 80325"/>
                <a:gd name="connsiteX6" fmla="*/ 0 w 465749"/>
                <a:gd name="connsiteY6" fmla="*/ 69300 h 8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5749" h="80325">
                  <a:moveTo>
                    <a:pt x="0" y="69300"/>
                  </a:moveTo>
                  <a:cubicBezTo>
                    <a:pt x="5175" y="73125"/>
                    <a:pt x="10575" y="76950"/>
                    <a:pt x="15975" y="80325"/>
                  </a:cubicBezTo>
                  <a:cubicBezTo>
                    <a:pt x="79650" y="40725"/>
                    <a:pt x="154575" y="18000"/>
                    <a:pt x="234675" y="18000"/>
                  </a:cubicBezTo>
                  <a:cubicBezTo>
                    <a:pt x="313200" y="18000"/>
                    <a:pt x="387000" y="40050"/>
                    <a:pt x="450000" y="78075"/>
                  </a:cubicBezTo>
                  <a:cubicBezTo>
                    <a:pt x="455400" y="74475"/>
                    <a:pt x="460575" y="70650"/>
                    <a:pt x="465750" y="66825"/>
                  </a:cubicBezTo>
                  <a:cubicBezTo>
                    <a:pt x="398700" y="24525"/>
                    <a:pt x="319500" y="0"/>
                    <a:pt x="234675" y="0"/>
                  </a:cubicBezTo>
                  <a:cubicBezTo>
                    <a:pt x="148500" y="0"/>
                    <a:pt x="67950" y="25425"/>
                    <a:pt x="0" y="69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3" name="Freeform: Shape 340">
              <a:extLst>
                <a:ext uri="{FF2B5EF4-FFF2-40B4-BE49-F238E27FC236}">
                  <a16:creationId xmlns:a16="http://schemas.microsoft.com/office/drawing/2014/main" id="{185385BB-700C-4926-8177-12149B9EF904}"/>
                </a:ext>
              </a:extLst>
            </p:cNvPr>
            <p:cNvSpPr/>
            <p:nvPr/>
          </p:nvSpPr>
          <p:spPr>
            <a:xfrm>
              <a:off x="7534539" y="3304194"/>
              <a:ext cx="507375" cy="94951"/>
            </a:xfrm>
            <a:custGeom>
              <a:avLst/>
              <a:gdLst>
                <a:gd name="connsiteX0" fmla="*/ 0 w 507375"/>
                <a:gd name="connsiteY0" fmla="*/ 83251 h 94951"/>
                <a:gd name="connsiteX1" fmla="*/ 14400 w 507375"/>
                <a:gd name="connsiteY1" fmla="*/ 94951 h 94951"/>
                <a:gd name="connsiteX2" fmla="*/ 255375 w 507375"/>
                <a:gd name="connsiteY2" fmla="*/ 17776 h 94951"/>
                <a:gd name="connsiteX3" fmla="*/ 492975 w 507375"/>
                <a:gd name="connsiteY3" fmla="*/ 92476 h 94951"/>
                <a:gd name="connsiteX4" fmla="*/ 507375 w 507375"/>
                <a:gd name="connsiteY4" fmla="*/ 80776 h 94951"/>
                <a:gd name="connsiteX5" fmla="*/ 255600 w 507375"/>
                <a:gd name="connsiteY5" fmla="*/ 1 h 94951"/>
                <a:gd name="connsiteX6" fmla="*/ 0 w 507375"/>
                <a:gd name="connsiteY6" fmla="*/ 83251 h 9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7375" h="94951">
                  <a:moveTo>
                    <a:pt x="0" y="83251"/>
                  </a:moveTo>
                  <a:cubicBezTo>
                    <a:pt x="4725" y="87301"/>
                    <a:pt x="9675" y="91126"/>
                    <a:pt x="14400" y="94951"/>
                  </a:cubicBezTo>
                  <a:cubicBezTo>
                    <a:pt x="82575" y="46351"/>
                    <a:pt x="165825" y="17776"/>
                    <a:pt x="255375" y="17776"/>
                  </a:cubicBezTo>
                  <a:cubicBezTo>
                    <a:pt x="343575" y="17776"/>
                    <a:pt x="425250" y="45451"/>
                    <a:pt x="492975" y="92476"/>
                  </a:cubicBezTo>
                  <a:cubicBezTo>
                    <a:pt x="497925" y="88651"/>
                    <a:pt x="502650" y="84826"/>
                    <a:pt x="507375" y="80776"/>
                  </a:cubicBezTo>
                  <a:cubicBezTo>
                    <a:pt x="436050" y="29926"/>
                    <a:pt x="349200" y="1"/>
                    <a:pt x="255600" y="1"/>
                  </a:cubicBezTo>
                  <a:cubicBezTo>
                    <a:pt x="160425" y="-224"/>
                    <a:pt x="72000" y="30826"/>
                    <a:pt x="0" y="83251"/>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4" name="Freeform: Shape 341">
              <a:extLst>
                <a:ext uri="{FF2B5EF4-FFF2-40B4-BE49-F238E27FC236}">
                  <a16:creationId xmlns:a16="http://schemas.microsoft.com/office/drawing/2014/main" id="{40844838-C42F-4CA8-8700-B8A58723A5A9}"/>
                </a:ext>
              </a:extLst>
            </p:cNvPr>
            <p:cNvSpPr/>
            <p:nvPr/>
          </p:nvSpPr>
          <p:spPr>
            <a:xfrm>
              <a:off x="7579539" y="3365396"/>
              <a:ext cx="418049" cy="65250"/>
            </a:xfrm>
            <a:custGeom>
              <a:avLst/>
              <a:gdLst>
                <a:gd name="connsiteX0" fmla="*/ 0 w 418049"/>
                <a:gd name="connsiteY0" fmla="*/ 54675 h 65250"/>
                <a:gd name="connsiteX1" fmla="*/ 18000 w 418049"/>
                <a:gd name="connsiteY1" fmla="*/ 65250 h 65250"/>
                <a:gd name="connsiteX2" fmla="*/ 210825 w 418049"/>
                <a:gd name="connsiteY2" fmla="*/ 17775 h 65250"/>
                <a:gd name="connsiteX3" fmla="*/ 400050 w 418049"/>
                <a:gd name="connsiteY3" fmla="*/ 63450 h 65250"/>
                <a:gd name="connsiteX4" fmla="*/ 418050 w 418049"/>
                <a:gd name="connsiteY4" fmla="*/ 52650 h 65250"/>
                <a:gd name="connsiteX5" fmla="*/ 210825 w 418049"/>
                <a:gd name="connsiteY5" fmla="*/ 0 h 65250"/>
                <a:gd name="connsiteX6" fmla="*/ 0 w 418049"/>
                <a:gd name="connsiteY6" fmla="*/ 54675 h 6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49" h="65250">
                  <a:moveTo>
                    <a:pt x="0" y="54675"/>
                  </a:moveTo>
                  <a:cubicBezTo>
                    <a:pt x="5850" y="58275"/>
                    <a:pt x="11925" y="61875"/>
                    <a:pt x="18000" y="65250"/>
                  </a:cubicBezTo>
                  <a:cubicBezTo>
                    <a:pt x="75825" y="34875"/>
                    <a:pt x="141300" y="17775"/>
                    <a:pt x="210825" y="17775"/>
                  </a:cubicBezTo>
                  <a:cubicBezTo>
                    <a:pt x="278775" y="17775"/>
                    <a:pt x="343125" y="34200"/>
                    <a:pt x="400050" y="63450"/>
                  </a:cubicBezTo>
                  <a:cubicBezTo>
                    <a:pt x="406125" y="60075"/>
                    <a:pt x="412200" y="56475"/>
                    <a:pt x="418050" y="52650"/>
                  </a:cubicBezTo>
                  <a:cubicBezTo>
                    <a:pt x="356400" y="18900"/>
                    <a:pt x="285750" y="0"/>
                    <a:pt x="210825" y="0"/>
                  </a:cubicBezTo>
                  <a:cubicBezTo>
                    <a:pt x="134325" y="0"/>
                    <a:pt x="62550" y="19800"/>
                    <a:pt x="0" y="546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5" name="Freeform: Shape 342">
              <a:extLst>
                <a:ext uri="{FF2B5EF4-FFF2-40B4-BE49-F238E27FC236}">
                  <a16:creationId xmlns:a16="http://schemas.microsoft.com/office/drawing/2014/main" id="{7AAC820E-498B-471C-8EA8-8A20CA0C8A18}"/>
                </a:ext>
              </a:extLst>
            </p:cNvPr>
            <p:cNvSpPr/>
            <p:nvPr/>
          </p:nvSpPr>
          <p:spPr>
            <a:xfrm>
              <a:off x="7499889" y="3242320"/>
              <a:ext cx="577125" cy="124875"/>
            </a:xfrm>
            <a:custGeom>
              <a:avLst/>
              <a:gdLst>
                <a:gd name="connsiteX0" fmla="*/ 0 w 577125"/>
                <a:gd name="connsiteY0" fmla="*/ 112050 h 124875"/>
                <a:gd name="connsiteX1" fmla="*/ 12600 w 577125"/>
                <a:gd name="connsiteY1" fmla="*/ 124875 h 124875"/>
                <a:gd name="connsiteX2" fmla="*/ 290475 w 577125"/>
                <a:gd name="connsiteY2" fmla="*/ 18225 h 124875"/>
                <a:gd name="connsiteX3" fmla="*/ 564750 w 577125"/>
                <a:gd name="connsiteY3" fmla="*/ 121500 h 124875"/>
                <a:gd name="connsiteX4" fmla="*/ 577125 w 577125"/>
                <a:gd name="connsiteY4" fmla="*/ 108450 h 124875"/>
                <a:gd name="connsiteX5" fmla="*/ 290475 w 577125"/>
                <a:gd name="connsiteY5" fmla="*/ 0 h 124875"/>
                <a:gd name="connsiteX6" fmla="*/ 0 w 577125"/>
                <a:gd name="connsiteY6" fmla="*/ 112050 h 124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125" h="124875">
                  <a:moveTo>
                    <a:pt x="0" y="112050"/>
                  </a:moveTo>
                  <a:cubicBezTo>
                    <a:pt x="4050" y="116325"/>
                    <a:pt x="8325" y="120600"/>
                    <a:pt x="12600" y="124875"/>
                  </a:cubicBezTo>
                  <a:cubicBezTo>
                    <a:pt x="86625" y="58500"/>
                    <a:pt x="184050" y="18225"/>
                    <a:pt x="290475" y="18225"/>
                  </a:cubicBezTo>
                  <a:cubicBezTo>
                    <a:pt x="395325" y="18225"/>
                    <a:pt x="491175" y="57150"/>
                    <a:pt x="564750" y="121500"/>
                  </a:cubicBezTo>
                  <a:cubicBezTo>
                    <a:pt x="569025" y="117225"/>
                    <a:pt x="573075" y="112950"/>
                    <a:pt x="577125" y="108450"/>
                  </a:cubicBezTo>
                  <a:cubicBezTo>
                    <a:pt x="500400" y="40950"/>
                    <a:pt x="400050" y="0"/>
                    <a:pt x="290475" y="0"/>
                  </a:cubicBezTo>
                  <a:cubicBezTo>
                    <a:pt x="178875" y="225"/>
                    <a:pt x="77175" y="42525"/>
                    <a:pt x="0" y="1120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236" name="Freeform: Shape 346">
            <a:extLst>
              <a:ext uri="{FF2B5EF4-FFF2-40B4-BE49-F238E27FC236}">
                <a16:creationId xmlns:a16="http://schemas.microsoft.com/office/drawing/2014/main" id="{9E012250-5F24-4F2C-8C88-9847139A026E}"/>
              </a:ext>
            </a:extLst>
          </p:cNvPr>
          <p:cNvSpPr>
            <a:spLocks noChangeAspect="1"/>
          </p:cNvSpPr>
          <p:nvPr userDrawn="1"/>
        </p:nvSpPr>
        <p:spPr>
          <a:xfrm>
            <a:off x="6371707" y="2977014"/>
            <a:ext cx="790562" cy="790574"/>
          </a:xfrm>
          <a:custGeom>
            <a:avLst/>
            <a:gdLst>
              <a:gd name="connsiteX0" fmla="*/ 302850 w 787500"/>
              <a:gd name="connsiteY0" fmla="*/ 777375 h 787500"/>
              <a:gd name="connsiteX1" fmla="*/ 255150 w 787500"/>
              <a:gd name="connsiteY1" fmla="*/ 762750 h 787500"/>
              <a:gd name="connsiteX2" fmla="*/ 270675 w 787500"/>
              <a:gd name="connsiteY2" fmla="*/ 747225 h 787500"/>
              <a:gd name="connsiteX3" fmla="*/ 301950 w 787500"/>
              <a:gd name="connsiteY3" fmla="*/ 747225 h 787500"/>
              <a:gd name="connsiteX4" fmla="*/ 302850 w 787500"/>
              <a:gd name="connsiteY4" fmla="*/ 777375 h 787500"/>
              <a:gd name="connsiteX5" fmla="*/ 332100 w 787500"/>
              <a:gd name="connsiteY5" fmla="*/ 365400 h 787500"/>
              <a:gd name="connsiteX6" fmla="*/ 300825 w 787500"/>
              <a:gd name="connsiteY6" fmla="*/ 365400 h 787500"/>
              <a:gd name="connsiteX7" fmla="*/ 157050 w 787500"/>
              <a:gd name="connsiteY7" fmla="*/ 509175 h 787500"/>
              <a:gd name="connsiteX8" fmla="*/ 157050 w 787500"/>
              <a:gd name="connsiteY8" fmla="*/ 540450 h 787500"/>
              <a:gd name="connsiteX9" fmla="*/ 172575 w 787500"/>
              <a:gd name="connsiteY9" fmla="*/ 546975 h 787500"/>
              <a:gd name="connsiteX10" fmla="*/ 188100 w 787500"/>
              <a:gd name="connsiteY10" fmla="*/ 540450 h 787500"/>
              <a:gd name="connsiteX11" fmla="*/ 331875 w 787500"/>
              <a:gd name="connsiteY11" fmla="*/ 396675 h 787500"/>
              <a:gd name="connsiteX12" fmla="*/ 332100 w 787500"/>
              <a:gd name="connsiteY12" fmla="*/ 365400 h 787500"/>
              <a:gd name="connsiteX13" fmla="*/ 624600 w 787500"/>
              <a:gd name="connsiteY13" fmla="*/ 483075 h 787500"/>
              <a:gd name="connsiteX14" fmla="*/ 480825 w 787500"/>
              <a:gd name="connsiteY14" fmla="*/ 626850 h 787500"/>
              <a:gd name="connsiteX15" fmla="*/ 480825 w 787500"/>
              <a:gd name="connsiteY15" fmla="*/ 658125 h 787500"/>
              <a:gd name="connsiteX16" fmla="*/ 496350 w 787500"/>
              <a:gd name="connsiteY16" fmla="*/ 664650 h 787500"/>
              <a:gd name="connsiteX17" fmla="*/ 511875 w 787500"/>
              <a:gd name="connsiteY17" fmla="*/ 658125 h 787500"/>
              <a:gd name="connsiteX18" fmla="*/ 655650 w 787500"/>
              <a:gd name="connsiteY18" fmla="*/ 514350 h 787500"/>
              <a:gd name="connsiteX19" fmla="*/ 655650 w 787500"/>
              <a:gd name="connsiteY19" fmla="*/ 483075 h 787500"/>
              <a:gd name="connsiteX20" fmla="*/ 624600 w 787500"/>
              <a:gd name="connsiteY20" fmla="*/ 483075 h 787500"/>
              <a:gd name="connsiteX21" fmla="*/ 449775 w 787500"/>
              <a:gd name="connsiteY21" fmla="*/ 688950 h 787500"/>
              <a:gd name="connsiteX22" fmla="*/ 418500 w 787500"/>
              <a:gd name="connsiteY22" fmla="*/ 688950 h 787500"/>
              <a:gd name="connsiteX23" fmla="*/ 325575 w 787500"/>
              <a:gd name="connsiteY23" fmla="*/ 781875 h 787500"/>
              <a:gd name="connsiteX24" fmla="*/ 382275 w 787500"/>
              <a:gd name="connsiteY24" fmla="*/ 787500 h 787500"/>
              <a:gd name="connsiteX25" fmla="*/ 449775 w 787500"/>
              <a:gd name="connsiteY25" fmla="*/ 720000 h 787500"/>
              <a:gd name="connsiteX26" fmla="*/ 449775 w 787500"/>
              <a:gd name="connsiteY26" fmla="*/ 688950 h 787500"/>
              <a:gd name="connsiteX27" fmla="*/ 538875 w 787500"/>
              <a:gd name="connsiteY27" fmla="*/ 510300 h 787500"/>
              <a:gd name="connsiteX28" fmla="*/ 554400 w 787500"/>
              <a:gd name="connsiteY28" fmla="*/ 516825 h 787500"/>
              <a:gd name="connsiteX29" fmla="*/ 569925 w 787500"/>
              <a:gd name="connsiteY29" fmla="*/ 510300 h 787500"/>
              <a:gd name="connsiteX30" fmla="*/ 713700 w 787500"/>
              <a:gd name="connsiteY30" fmla="*/ 366525 h 787500"/>
              <a:gd name="connsiteX31" fmla="*/ 713700 w 787500"/>
              <a:gd name="connsiteY31" fmla="*/ 335250 h 787500"/>
              <a:gd name="connsiteX32" fmla="*/ 682425 w 787500"/>
              <a:gd name="connsiteY32" fmla="*/ 335250 h 787500"/>
              <a:gd name="connsiteX33" fmla="*/ 538650 w 787500"/>
              <a:gd name="connsiteY33" fmla="*/ 479025 h 787500"/>
              <a:gd name="connsiteX34" fmla="*/ 538875 w 787500"/>
              <a:gd name="connsiteY34" fmla="*/ 510300 h 787500"/>
              <a:gd name="connsiteX35" fmla="*/ 348525 w 787500"/>
              <a:gd name="connsiteY35" fmla="*/ 722700 h 787500"/>
              <a:gd name="connsiteX36" fmla="*/ 364050 w 787500"/>
              <a:gd name="connsiteY36" fmla="*/ 716175 h 787500"/>
              <a:gd name="connsiteX37" fmla="*/ 507825 w 787500"/>
              <a:gd name="connsiteY37" fmla="*/ 572400 h 787500"/>
              <a:gd name="connsiteX38" fmla="*/ 507825 w 787500"/>
              <a:gd name="connsiteY38" fmla="*/ 541125 h 787500"/>
              <a:gd name="connsiteX39" fmla="*/ 476550 w 787500"/>
              <a:gd name="connsiteY39" fmla="*/ 541125 h 787500"/>
              <a:gd name="connsiteX40" fmla="*/ 333000 w 787500"/>
              <a:gd name="connsiteY40" fmla="*/ 685125 h 787500"/>
              <a:gd name="connsiteX41" fmla="*/ 333000 w 787500"/>
              <a:gd name="connsiteY41" fmla="*/ 716400 h 787500"/>
              <a:gd name="connsiteX42" fmla="*/ 348525 w 787500"/>
              <a:gd name="connsiteY42" fmla="*/ 722700 h 787500"/>
              <a:gd name="connsiteX43" fmla="*/ 144450 w 787500"/>
              <a:gd name="connsiteY43" fmla="*/ 312750 h 787500"/>
              <a:gd name="connsiteX44" fmla="*/ 159975 w 787500"/>
              <a:gd name="connsiteY44" fmla="*/ 306225 h 787500"/>
              <a:gd name="connsiteX45" fmla="*/ 303750 w 787500"/>
              <a:gd name="connsiteY45" fmla="*/ 162450 h 787500"/>
              <a:gd name="connsiteX46" fmla="*/ 303750 w 787500"/>
              <a:gd name="connsiteY46" fmla="*/ 131175 h 787500"/>
              <a:gd name="connsiteX47" fmla="*/ 272475 w 787500"/>
              <a:gd name="connsiteY47" fmla="*/ 131175 h 787500"/>
              <a:gd name="connsiteX48" fmla="*/ 128700 w 787500"/>
              <a:gd name="connsiteY48" fmla="*/ 274950 h 787500"/>
              <a:gd name="connsiteX49" fmla="*/ 128700 w 787500"/>
              <a:gd name="connsiteY49" fmla="*/ 306225 h 787500"/>
              <a:gd name="connsiteX50" fmla="*/ 144450 w 787500"/>
              <a:gd name="connsiteY50" fmla="*/ 312750 h 787500"/>
              <a:gd name="connsiteX51" fmla="*/ 450900 w 787500"/>
              <a:gd name="connsiteY51" fmla="*/ 422325 h 787500"/>
              <a:gd name="connsiteX52" fmla="*/ 466425 w 787500"/>
              <a:gd name="connsiteY52" fmla="*/ 428850 h 787500"/>
              <a:gd name="connsiteX53" fmla="*/ 481950 w 787500"/>
              <a:gd name="connsiteY53" fmla="*/ 422325 h 787500"/>
              <a:gd name="connsiteX54" fmla="*/ 625725 w 787500"/>
              <a:gd name="connsiteY54" fmla="*/ 278550 h 787500"/>
              <a:gd name="connsiteX55" fmla="*/ 625725 w 787500"/>
              <a:gd name="connsiteY55" fmla="*/ 247275 h 787500"/>
              <a:gd name="connsiteX56" fmla="*/ 594450 w 787500"/>
              <a:gd name="connsiteY56" fmla="*/ 247275 h 787500"/>
              <a:gd name="connsiteX57" fmla="*/ 450900 w 787500"/>
              <a:gd name="connsiteY57" fmla="*/ 391275 h 787500"/>
              <a:gd name="connsiteX58" fmla="*/ 450900 w 787500"/>
              <a:gd name="connsiteY58" fmla="*/ 422325 h 787500"/>
              <a:gd name="connsiteX59" fmla="*/ 275175 w 787500"/>
              <a:gd name="connsiteY59" fmla="*/ 246600 h 787500"/>
              <a:gd name="connsiteX60" fmla="*/ 290700 w 787500"/>
              <a:gd name="connsiteY60" fmla="*/ 253125 h 787500"/>
              <a:gd name="connsiteX61" fmla="*/ 306225 w 787500"/>
              <a:gd name="connsiteY61" fmla="*/ 246600 h 787500"/>
              <a:gd name="connsiteX62" fmla="*/ 450000 w 787500"/>
              <a:gd name="connsiteY62" fmla="*/ 102825 h 787500"/>
              <a:gd name="connsiteX63" fmla="*/ 450000 w 787500"/>
              <a:gd name="connsiteY63" fmla="*/ 71550 h 787500"/>
              <a:gd name="connsiteX64" fmla="*/ 418725 w 787500"/>
              <a:gd name="connsiteY64" fmla="*/ 71550 h 787500"/>
              <a:gd name="connsiteX65" fmla="*/ 274950 w 787500"/>
              <a:gd name="connsiteY65" fmla="*/ 215325 h 787500"/>
              <a:gd name="connsiteX66" fmla="*/ 275175 w 787500"/>
              <a:gd name="connsiteY66" fmla="*/ 246600 h 787500"/>
              <a:gd name="connsiteX67" fmla="*/ 244125 w 787500"/>
              <a:gd name="connsiteY67" fmla="*/ 277425 h 787500"/>
              <a:gd name="connsiteX68" fmla="*/ 212850 w 787500"/>
              <a:gd name="connsiteY68" fmla="*/ 277425 h 787500"/>
              <a:gd name="connsiteX69" fmla="*/ 69075 w 787500"/>
              <a:gd name="connsiteY69" fmla="*/ 421200 h 787500"/>
              <a:gd name="connsiteX70" fmla="*/ 69075 w 787500"/>
              <a:gd name="connsiteY70" fmla="*/ 452475 h 787500"/>
              <a:gd name="connsiteX71" fmla="*/ 84600 w 787500"/>
              <a:gd name="connsiteY71" fmla="*/ 459000 h 787500"/>
              <a:gd name="connsiteX72" fmla="*/ 100125 w 787500"/>
              <a:gd name="connsiteY72" fmla="*/ 452475 h 787500"/>
              <a:gd name="connsiteX73" fmla="*/ 243900 w 787500"/>
              <a:gd name="connsiteY73" fmla="*/ 308700 h 787500"/>
              <a:gd name="connsiteX74" fmla="*/ 244125 w 787500"/>
              <a:gd name="connsiteY74" fmla="*/ 277425 h 787500"/>
              <a:gd name="connsiteX75" fmla="*/ 420075 w 787500"/>
              <a:gd name="connsiteY75" fmla="*/ 453375 h 787500"/>
              <a:gd name="connsiteX76" fmla="*/ 388800 w 787500"/>
              <a:gd name="connsiteY76" fmla="*/ 453375 h 787500"/>
              <a:gd name="connsiteX77" fmla="*/ 245025 w 787500"/>
              <a:gd name="connsiteY77" fmla="*/ 597150 h 787500"/>
              <a:gd name="connsiteX78" fmla="*/ 245025 w 787500"/>
              <a:gd name="connsiteY78" fmla="*/ 628425 h 787500"/>
              <a:gd name="connsiteX79" fmla="*/ 260550 w 787500"/>
              <a:gd name="connsiteY79" fmla="*/ 634950 h 787500"/>
              <a:gd name="connsiteX80" fmla="*/ 276075 w 787500"/>
              <a:gd name="connsiteY80" fmla="*/ 628425 h 787500"/>
              <a:gd name="connsiteX81" fmla="*/ 419850 w 787500"/>
              <a:gd name="connsiteY81" fmla="*/ 484650 h 787500"/>
              <a:gd name="connsiteX82" fmla="*/ 420075 w 787500"/>
              <a:gd name="connsiteY82" fmla="*/ 453375 h 787500"/>
              <a:gd name="connsiteX83" fmla="*/ 391950 w 787500"/>
              <a:gd name="connsiteY83" fmla="*/ 219150 h 787500"/>
              <a:gd name="connsiteX84" fmla="*/ 360675 w 787500"/>
              <a:gd name="connsiteY84" fmla="*/ 219150 h 787500"/>
              <a:gd name="connsiteX85" fmla="*/ 216900 w 787500"/>
              <a:gd name="connsiteY85" fmla="*/ 362925 h 787500"/>
              <a:gd name="connsiteX86" fmla="*/ 216900 w 787500"/>
              <a:gd name="connsiteY86" fmla="*/ 394200 h 787500"/>
              <a:gd name="connsiteX87" fmla="*/ 232425 w 787500"/>
              <a:gd name="connsiteY87" fmla="*/ 400725 h 787500"/>
              <a:gd name="connsiteX88" fmla="*/ 247950 w 787500"/>
              <a:gd name="connsiteY88" fmla="*/ 394200 h 787500"/>
              <a:gd name="connsiteX89" fmla="*/ 391725 w 787500"/>
              <a:gd name="connsiteY89" fmla="*/ 250425 h 787500"/>
              <a:gd name="connsiteX90" fmla="*/ 391950 w 787500"/>
              <a:gd name="connsiteY90" fmla="*/ 219150 h 787500"/>
              <a:gd name="connsiteX91" fmla="*/ 479925 w 787500"/>
              <a:gd name="connsiteY91" fmla="*/ 307125 h 787500"/>
              <a:gd name="connsiteX92" fmla="*/ 448650 w 787500"/>
              <a:gd name="connsiteY92" fmla="*/ 307125 h 787500"/>
              <a:gd name="connsiteX93" fmla="*/ 304875 w 787500"/>
              <a:gd name="connsiteY93" fmla="*/ 450900 h 787500"/>
              <a:gd name="connsiteX94" fmla="*/ 304875 w 787500"/>
              <a:gd name="connsiteY94" fmla="*/ 482175 h 787500"/>
              <a:gd name="connsiteX95" fmla="*/ 320400 w 787500"/>
              <a:gd name="connsiteY95" fmla="*/ 488700 h 787500"/>
              <a:gd name="connsiteX96" fmla="*/ 335925 w 787500"/>
              <a:gd name="connsiteY96" fmla="*/ 482175 h 787500"/>
              <a:gd name="connsiteX97" fmla="*/ 479700 w 787500"/>
              <a:gd name="connsiteY97" fmla="*/ 338400 h 787500"/>
              <a:gd name="connsiteX98" fmla="*/ 479925 w 787500"/>
              <a:gd name="connsiteY98" fmla="*/ 307125 h 787500"/>
              <a:gd name="connsiteX99" fmla="*/ 361800 w 787500"/>
              <a:gd name="connsiteY99" fmla="*/ 600975 h 787500"/>
              <a:gd name="connsiteX100" fmla="*/ 330525 w 787500"/>
              <a:gd name="connsiteY100" fmla="*/ 600975 h 787500"/>
              <a:gd name="connsiteX101" fmla="*/ 196425 w 787500"/>
              <a:gd name="connsiteY101" fmla="*/ 735075 h 787500"/>
              <a:gd name="connsiteX102" fmla="*/ 237825 w 787500"/>
              <a:gd name="connsiteY102" fmla="*/ 756000 h 787500"/>
              <a:gd name="connsiteX103" fmla="*/ 361575 w 787500"/>
              <a:gd name="connsiteY103" fmla="*/ 632250 h 787500"/>
              <a:gd name="connsiteX104" fmla="*/ 361800 w 787500"/>
              <a:gd name="connsiteY104" fmla="*/ 600975 h 787500"/>
              <a:gd name="connsiteX105" fmla="*/ 362925 w 787500"/>
              <a:gd name="connsiteY105" fmla="*/ 334575 h 787500"/>
              <a:gd name="connsiteX106" fmla="*/ 378450 w 787500"/>
              <a:gd name="connsiteY106" fmla="*/ 341100 h 787500"/>
              <a:gd name="connsiteX107" fmla="*/ 393975 w 787500"/>
              <a:gd name="connsiteY107" fmla="*/ 334575 h 787500"/>
              <a:gd name="connsiteX108" fmla="*/ 537750 w 787500"/>
              <a:gd name="connsiteY108" fmla="*/ 190800 h 787500"/>
              <a:gd name="connsiteX109" fmla="*/ 537750 w 787500"/>
              <a:gd name="connsiteY109" fmla="*/ 159525 h 787500"/>
              <a:gd name="connsiteX110" fmla="*/ 506475 w 787500"/>
              <a:gd name="connsiteY110" fmla="*/ 159525 h 787500"/>
              <a:gd name="connsiteX111" fmla="*/ 362700 w 787500"/>
              <a:gd name="connsiteY111" fmla="*/ 303300 h 787500"/>
              <a:gd name="connsiteX112" fmla="*/ 362925 w 787500"/>
              <a:gd name="connsiteY112" fmla="*/ 334575 h 787500"/>
              <a:gd name="connsiteX113" fmla="*/ 567900 w 787500"/>
              <a:gd name="connsiteY113" fmla="*/ 395100 h 787500"/>
              <a:gd name="connsiteX114" fmla="*/ 536625 w 787500"/>
              <a:gd name="connsiteY114" fmla="*/ 395100 h 787500"/>
              <a:gd name="connsiteX115" fmla="*/ 392850 w 787500"/>
              <a:gd name="connsiteY115" fmla="*/ 538875 h 787500"/>
              <a:gd name="connsiteX116" fmla="*/ 392850 w 787500"/>
              <a:gd name="connsiteY116" fmla="*/ 570150 h 787500"/>
              <a:gd name="connsiteX117" fmla="*/ 408375 w 787500"/>
              <a:gd name="connsiteY117" fmla="*/ 576675 h 787500"/>
              <a:gd name="connsiteX118" fmla="*/ 423900 w 787500"/>
              <a:gd name="connsiteY118" fmla="*/ 570150 h 787500"/>
              <a:gd name="connsiteX119" fmla="*/ 567675 w 787500"/>
              <a:gd name="connsiteY119" fmla="*/ 426375 h 787500"/>
              <a:gd name="connsiteX120" fmla="*/ 567900 w 787500"/>
              <a:gd name="connsiteY120" fmla="*/ 395100 h 787500"/>
              <a:gd name="connsiteX121" fmla="*/ 422775 w 787500"/>
              <a:gd name="connsiteY121" fmla="*/ 188325 h 787500"/>
              <a:gd name="connsiteX122" fmla="*/ 438300 w 787500"/>
              <a:gd name="connsiteY122" fmla="*/ 194850 h 787500"/>
              <a:gd name="connsiteX123" fmla="*/ 453825 w 787500"/>
              <a:gd name="connsiteY123" fmla="*/ 188325 h 787500"/>
              <a:gd name="connsiteX124" fmla="*/ 589725 w 787500"/>
              <a:gd name="connsiteY124" fmla="*/ 52425 h 787500"/>
              <a:gd name="connsiteX125" fmla="*/ 548100 w 787500"/>
              <a:gd name="connsiteY125" fmla="*/ 31725 h 787500"/>
              <a:gd name="connsiteX126" fmla="*/ 422775 w 787500"/>
              <a:gd name="connsiteY126" fmla="*/ 157275 h 787500"/>
              <a:gd name="connsiteX127" fmla="*/ 422775 w 787500"/>
              <a:gd name="connsiteY127" fmla="*/ 188325 h 787500"/>
              <a:gd name="connsiteX128" fmla="*/ 334800 w 787500"/>
              <a:gd name="connsiteY128" fmla="*/ 100350 h 787500"/>
              <a:gd name="connsiteX129" fmla="*/ 350325 w 787500"/>
              <a:gd name="connsiteY129" fmla="*/ 106875 h 787500"/>
              <a:gd name="connsiteX130" fmla="*/ 365850 w 787500"/>
              <a:gd name="connsiteY130" fmla="*/ 100350 h 787500"/>
              <a:gd name="connsiteX131" fmla="*/ 460575 w 787500"/>
              <a:gd name="connsiteY131" fmla="*/ 5625 h 787500"/>
              <a:gd name="connsiteX132" fmla="*/ 403875 w 787500"/>
              <a:gd name="connsiteY132" fmla="*/ 0 h 787500"/>
              <a:gd name="connsiteX133" fmla="*/ 334800 w 787500"/>
              <a:gd name="connsiteY133" fmla="*/ 69075 h 787500"/>
              <a:gd name="connsiteX134" fmla="*/ 334800 w 787500"/>
              <a:gd name="connsiteY134" fmla="*/ 100350 h 787500"/>
              <a:gd name="connsiteX135" fmla="*/ 481050 w 787500"/>
              <a:gd name="connsiteY135" fmla="*/ 40725 h 787500"/>
              <a:gd name="connsiteX136" fmla="*/ 496575 w 787500"/>
              <a:gd name="connsiteY136" fmla="*/ 47250 h 787500"/>
              <a:gd name="connsiteX137" fmla="*/ 512100 w 787500"/>
              <a:gd name="connsiteY137" fmla="*/ 40725 h 787500"/>
              <a:gd name="connsiteX138" fmla="*/ 528750 w 787500"/>
              <a:gd name="connsiteY138" fmla="*/ 24075 h 787500"/>
              <a:gd name="connsiteX139" fmla="*/ 480600 w 787500"/>
              <a:gd name="connsiteY139" fmla="*/ 9900 h 787500"/>
              <a:gd name="connsiteX140" fmla="*/ 481050 w 787500"/>
              <a:gd name="connsiteY140" fmla="*/ 40725 h 787500"/>
              <a:gd name="connsiteX141" fmla="*/ 744750 w 787500"/>
              <a:gd name="connsiteY141" fmla="*/ 304425 h 787500"/>
              <a:gd name="connsiteX142" fmla="*/ 760275 w 787500"/>
              <a:gd name="connsiteY142" fmla="*/ 310950 h 787500"/>
              <a:gd name="connsiteX143" fmla="*/ 775800 w 787500"/>
              <a:gd name="connsiteY143" fmla="*/ 304425 h 787500"/>
              <a:gd name="connsiteX144" fmla="*/ 776925 w 787500"/>
              <a:gd name="connsiteY144" fmla="*/ 303300 h 787500"/>
              <a:gd name="connsiteX145" fmla="*/ 762300 w 787500"/>
              <a:gd name="connsiteY145" fmla="*/ 255600 h 787500"/>
              <a:gd name="connsiteX146" fmla="*/ 744525 w 787500"/>
              <a:gd name="connsiteY146" fmla="*/ 273375 h 787500"/>
              <a:gd name="connsiteX147" fmla="*/ 744750 w 787500"/>
              <a:gd name="connsiteY147" fmla="*/ 304425 h 787500"/>
              <a:gd name="connsiteX148" fmla="*/ 187200 w 787500"/>
              <a:gd name="connsiteY148" fmla="*/ 158625 h 787500"/>
              <a:gd name="connsiteX149" fmla="*/ 202725 w 787500"/>
              <a:gd name="connsiteY149" fmla="*/ 165150 h 787500"/>
              <a:gd name="connsiteX150" fmla="*/ 218250 w 787500"/>
              <a:gd name="connsiteY150" fmla="*/ 158625 h 787500"/>
              <a:gd name="connsiteX151" fmla="*/ 362250 w 787500"/>
              <a:gd name="connsiteY151" fmla="*/ 14850 h 787500"/>
              <a:gd name="connsiteX152" fmla="*/ 368550 w 787500"/>
              <a:gd name="connsiteY152" fmla="*/ 1125 h 787500"/>
              <a:gd name="connsiteX153" fmla="*/ 304200 w 787500"/>
              <a:gd name="connsiteY153" fmla="*/ 10575 h 787500"/>
              <a:gd name="connsiteX154" fmla="*/ 186975 w 787500"/>
              <a:gd name="connsiteY154" fmla="*/ 127800 h 787500"/>
              <a:gd name="connsiteX155" fmla="*/ 187200 w 787500"/>
              <a:gd name="connsiteY155" fmla="*/ 158625 h 787500"/>
              <a:gd name="connsiteX156" fmla="*/ 569025 w 787500"/>
              <a:gd name="connsiteY156" fmla="*/ 128475 h 787500"/>
              <a:gd name="connsiteX157" fmla="*/ 584550 w 787500"/>
              <a:gd name="connsiteY157" fmla="*/ 135000 h 787500"/>
              <a:gd name="connsiteX158" fmla="*/ 600075 w 787500"/>
              <a:gd name="connsiteY158" fmla="*/ 128475 h 787500"/>
              <a:gd name="connsiteX159" fmla="*/ 641250 w 787500"/>
              <a:gd name="connsiteY159" fmla="*/ 87525 h 787500"/>
              <a:gd name="connsiteX160" fmla="*/ 605025 w 787500"/>
              <a:gd name="connsiteY160" fmla="*/ 61425 h 787500"/>
              <a:gd name="connsiteX161" fmla="*/ 569025 w 787500"/>
              <a:gd name="connsiteY161" fmla="*/ 97425 h 787500"/>
              <a:gd name="connsiteX162" fmla="*/ 569025 w 787500"/>
              <a:gd name="connsiteY162" fmla="*/ 128475 h 787500"/>
              <a:gd name="connsiteX163" fmla="*/ 596025 w 787500"/>
              <a:gd name="connsiteY163" fmla="*/ 629100 h 787500"/>
              <a:gd name="connsiteX164" fmla="*/ 564750 w 787500"/>
              <a:gd name="connsiteY164" fmla="*/ 629100 h 787500"/>
              <a:gd name="connsiteX165" fmla="*/ 420750 w 787500"/>
              <a:gd name="connsiteY165" fmla="*/ 773100 h 787500"/>
              <a:gd name="connsiteX166" fmla="*/ 414450 w 787500"/>
              <a:gd name="connsiteY166" fmla="*/ 787500 h 787500"/>
              <a:gd name="connsiteX167" fmla="*/ 477225 w 787500"/>
              <a:gd name="connsiteY167" fmla="*/ 779175 h 787500"/>
              <a:gd name="connsiteX168" fmla="*/ 595800 w 787500"/>
              <a:gd name="connsiteY168" fmla="*/ 660600 h 787500"/>
              <a:gd name="connsiteX169" fmla="*/ 596025 w 787500"/>
              <a:gd name="connsiteY169" fmla="*/ 629100 h 787500"/>
              <a:gd name="connsiteX170" fmla="*/ 510750 w 787500"/>
              <a:gd name="connsiteY170" fmla="*/ 245025 h 787500"/>
              <a:gd name="connsiteX171" fmla="*/ 510750 w 787500"/>
              <a:gd name="connsiteY171" fmla="*/ 276300 h 787500"/>
              <a:gd name="connsiteX172" fmla="*/ 526275 w 787500"/>
              <a:gd name="connsiteY172" fmla="*/ 282825 h 787500"/>
              <a:gd name="connsiteX173" fmla="*/ 541800 w 787500"/>
              <a:gd name="connsiteY173" fmla="*/ 276300 h 787500"/>
              <a:gd name="connsiteX174" fmla="*/ 685575 w 787500"/>
              <a:gd name="connsiteY174" fmla="*/ 132525 h 787500"/>
              <a:gd name="connsiteX175" fmla="*/ 686700 w 787500"/>
              <a:gd name="connsiteY175" fmla="*/ 131175 h 787500"/>
              <a:gd name="connsiteX176" fmla="*/ 655650 w 787500"/>
              <a:gd name="connsiteY176" fmla="*/ 100125 h 787500"/>
              <a:gd name="connsiteX177" fmla="*/ 654300 w 787500"/>
              <a:gd name="connsiteY177" fmla="*/ 101250 h 787500"/>
              <a:gd name="connsiteX178" fmla="*/ 510750 w 787500"/>
              <a:gd name="connsiteY178" fmla="*/ 245025 h 787500"/>
              <a:gd name="connsiteX179" fmla="*/ 72225 w 787500"/>
              <a:gd name="connsiteY179" fmla="*/ 218475 h 787500"/>
              <a:gd name="connsiteX180" fmla="*/ 216000 w 787500"/>
              <a:gd name="connsiteY180" fmla="*/ 74475 h 787500"/>
              <a:gd name="connsiteX181" fmla="*/ 216000 w 787500"/>
              <a:gd name="connsiteY181" fmla="*/ 43200 h 787500"/>
              <a:gd name="connsiteX182" fmla="*/ 215325 w 787500"/>
              <a:gd name="connsiteY182" fmla="*/ 42525 h 787500"/>
              <a:gd name="connsiteX183" fmla="*/ 40950 w 787500"/>
              <a:gd name="connsiteY183" fmla="*/ 218250 h 787500"/>
              <a:gd name="connsiteX184" fmla="*/ 56475 w 787500"/>
              <a:gd name="connsiteY184" fmla="*/ 224550 h 787500"/>
              <a:gd name="connsiteX185" fmla="*/ 72225 w 787500"/>
              <a:gd name="connsiteY185" fmla="*/ 218475 h 787500"/>
              <a:gd name="connsiteX186" fmla="*/ 598725 w 787500"/>
              <a:gd name="connsiteY186" fmla="*/ 364275 h 787500"/>
              <a:gd name="connsiteX187" fmla="*/ 614250 w 787500"/>
              <a:gd name="connsiteY187" fmla="*/ 370800 h 787500"/>
              <a:gd name="connsiteX188" fmla="*/ 629775 w 787500"/>
              <a:gd name="connsiteY188" fmla="*/ 364275 h 787500"/>
              <a:gd name="connsiteX189" fmla="*/ 755550 w 787500"/>
              <a:gd name="connsiteY189" fmla="*/ 238500 h 787500"/>
              <a:gd name="connsiteX190" fmla="*/ 734625 w 787500"/>
              <a:gd name="connsiteY190" fmla="*/ 197100 h 787500"/>
              <a:gd name="connsiteX191" fmla="*/ 598500 w 787500"/>
              <a:gd name="connsiteY191" fmla="*/ 333225 h 787500"/>
              <a:gd name="connsiteX192" fmla="*/ 598725 w 787500"/>
              <a:gd name="connsiteY192" fmla="*/ 364275 h 787500"/>
              <a:gd name="connsiteX193" fmla="*/ 656775 w 787500"/>
              <a:gd name="connsiteY193" fmla="*/ 216450 h 787500"/>
              <a:gd name="connsiteX194" fmla="*/ 672300 w 787500"/>
              <a:gd name="connsiteY194" fmla="*/ 222975 h 787500"/>
              <a:gd name="connsiteX195" fmla="*/ 687825 w 787500"/>
              <a:gd name="connsiteY195" fmla="*/ 216450 h 787500"/>
              <a:gd name="connsiteX196" fmla="*/ 724275 w 787500"/>
              <a:gd name="connsiteY196" fmla="*/ 180000 h 787500"/>
              <a:gd name="connsiteX197" fmla="*/ 697950 w 787500"/>
              <a:gd name="connsiteY197" fmla="*/ 144000 h 787500"/>
              <a:gd name="connsiteX198" fmla="*/ 656550 w 787500"/>
              <a:gd name="connsiteY198" fmla="*/ 185400 h 787500"/>
              <a:gd name="connsiteX199" fmla="*/ 656775 w 787500"/>
              <a:gd name="connsiteY199" fmla="*/ 216450 h 787500"/>
              <a:gd name="connsiteX200" fmla="*/ 126225 w 787500"/>
              <a:gd name="connsiteY200" fmla="*/ 571275 h 787500"/>
              <a:gd name="connsiteX201" fmla="*/ 94950 w 787500"/>
              <a:gd name="connsiteY201" fmla="*/ 571275 h 787500"/>
              <a:gd name="connsiteX202" fmla="*/ 61200 w 787500"/>
              <a:gd name="connsiteY202" fmla="*/ 605025 h 787500"/>
              <a:gd name="connsiteX203" fmla="*/ 87300 w 787500"/>
              <a:gd name="connsiteY203" fmla="*/ 641250 h 787500"/>
              <a:gd name="connsiteX204" fmla="*/ 126225 w 787500"/>
              <a:gd name="connsiteY204" fmla="*/ 602325 h 787500"/>
              <a:gd name="connsiteX205" fmla="*/ 126225 w 787500"/>
              <a:gd name="connsiteY205" fmla="*/ 571275 h 787500"/>
              <a:gd name="connsiteX206" fmla="*/ 156150 w 787500"/>
              <a:gd name="connsiteY206" fmla="*/ 220725 h 787500"/>
              <a:gd name="connsiteX207" fmla="*/ 156150 w 787500"/>
              <a:gd name="connsiteY207" fmla="*/ 189450 h 787500"/>
              <a:gd name="connsiteX208" fmla="*/ 124875 w 787500"/>
              <a:gd name="connsiteY208" fmla="*/ 189450 h 787500"/>
              <a:gd name="connsiteX209" fmla="*/ 9900 w 787500"/>
              <a:gd name="connsiteY209" fmla="*/ 304425 h 787500"/>
              <a:gd name="connsiteX210" fmla="*/ 450 w 787500"/>
              <a:gd name="connsiteY210" fmla="*/ 370575 h 787500"/>
              <a:gd name="connsiteX211" fmla="*/ 12150 w 787500"/>
              <a:gd name="connsiteY211" fmla="*/ 364500 h 787500"/>
              <a:gd name="connsiteX212" fmla="*/ 156150 w 787500"/>
              <a:gd name="connsiteY212" fmla="*/ 220725 h 787500"/>
              <a:gd name="connsiteX213" fmla="*/ 214200 w 787500"/>
              <a:gd name="connsiteY213" fmla="*/ 659250 h 787500"/>
              <a:gd name="connsiteX214" fmla="*/ 182925 w 787500"/>
              <a:gd name="connsiteY214" fmla="*/ 659250 h 787500"/>
              <a:gd name="connsiteX215" fmla="*/ 143775 w 787500"/>
              <a:gd name="connsiteY215" fmla="*/ 698400 h 787500"/>
              <a:gd name="connsiteX216" fmla="*/ 179775 w 787500"/>
              <a:gd name="connsiteY216" fmla="*/ 724725 h 787500"/>
              <a:gd name="connsiteX217" fmla="*/ 213975 w 787500"/>
              <a:gd name="connsiteY217" fmla="*/ 690525 h 787500"/>
              <a:gd name="connsiteX218" fmla="*/ 214200 w 787500"/>
              <a:gd name="connsiteY218" fmla="*/ 659250 h 787500"/>
              <a:gd name="connsiteX219" fmla="*/ 273825 w 787500"/>
              <a:gd name="connsiteY219" fmla="*/ 513225 h 787500"/>
              <a:gd name="connsiteX220" fmla="*/ 242550 w 787500"/>
              <a:gd name="connsiteY220" fmla="*/ 513225 h 787500"/>
              <a:gd name="connsiteX221" fmla="*/ 99675 w 787500"/>
              <a:gd name="connsiteY221" fmla="*/ 656100 h 787500"/>
              <a:gd name="connsiteX222" fmla="*/ 130725 w 787500"/>
              <a:gd name="connsiteY222" fmla="*/ 687375 h 787500"/>
              <a:gd name="connsiteX223" fmla="*/ 273825 w 787500"/>
              <a:gd name="connsiteY223" fmla="*/ 544275 h 787500"/>
              <a:gd name="connsiteX224" fmla="*/ 273825 w 787500"/>
              <a:gd name="connsiteY224" fmla="*/ 513225 h 787500"/>
              <a:gd name="connsiteX225" fmla="*/ 186075 w 787500"/>
              <a:gd name="connsiteY225" fmla="*/ 425250 h 787500"/>
              <a:gd name="connsiteX226" fmla="*/ 154800 w 787500"/>
              <a:gd name="connsiteY226" fmla="*/ 425250 h 787500"/>
              <a:gd name="connsiteX227" fmla="*/ 31275 w 787500"/>
              <a:gd name="connsiteY227" fmla="*/ 548550 h 787500"/>
              <a:gd name="connsiteX228" fmla="*/ 51975 w 787500"/>
              <a:gd name="connsiteY228" fmla="*/ 590175 h 787500"/>
              <a:gd name="connsiteX229" fmla="*/ 185850 w 787500"/>
              <a:gd name="connsiteY229" fmla="*/ 456300 h 787500"/>
              <a:gd name="connsiteX230" fmla="*/ 186075 w 787500"/>
              <a:gd name="connsiteY230" fmla="*/ 425250 h 787500"/>
              <a:gd name="connsiteX231" fmla="*/ 712575 w 787500"/>
              <a:gd name="connsiteY231" fmla="*/ 571050 h 787500"/>
              <a:gd name="connsiteX232" fmla="*/ 568800 w 787500"/>
              <a:gd name="connsiteY232" fmla="*/ 714825 h 787500"/>
              <a:gd name="connsiteX233" fmla="*/ 568800 w 787500"/>
              <a:gd name="connsiteY233" fmla="*/ 746100 h 787500"/>
              <a:gd name="connsiteX234" fmla="*/ 569475 w 787500"/>
              <a:gd name="connsiteY234" fmla="*/ 746775 h 787500"/>
              <a:gd name="connsiteX235" fmla="*/ 745200 w 787500"/>
              <a:gd name="connsiteY235" fmla="*/ 572625 h 787500"/>
              <a:gd name="connsiteX236" fmla="*/ 743850 w 787500"/>
              <a:gd name="connsiteY236" fmla="*/ 571050 h 787500"/>
              <a:gd name="connsiteX237" fmla="*/ 712575 w 787500"/>
              <a:gd name="connsiteY237" fmla="*/ 571050 h 787500"/>
              <a:gd name="connsiteX238" fmla="*/ 686700 w 787500"/>
              <a:gd name="connsiteY238" fmla="*/ 452250 h 787500"/>
              <a:gd name="connsiteX239" fmla="*/ 702225 w 787500"/>
              <a:gd name="connsiteY239" fmla="*/ 458775 h 787500"/>
              <a:gd name="connsiteX240" fmla="*/ 717750 w 787500"/>
              <a:gd name="connsiteY240" fmla="*/ 452250 h 787500"/>
              <a:gd name="connsiteX241" fmla="*/ 787500 w 787500"/>
              <a:gd name="connsiteY241" fmla="*/ 382500 h 787500"/>
              <a:gd name="connsiteX242" fmla="*/ 781875 w 787500"/>
              <a:gd name="connsiteY242" fmla="*/ 325800 h 787500"/>
              <a:gd name="connsiteX243" fmla="*/ 686700 w 787500"/>
              <a:gd name="connsiteY243" fmla="*/ 420975 h 787500"/>
              <a:gd name="connsiteX244" fmla="*/ 686700 w 787500"/>
              <a:gd name="connsiteY244" fmla="*/ 452250 h 787500"/>
              <a:gd name="connsiteX245" fmla="*/ 770625 w 787500"/>
              <a:gd name="connsiteY245" fmla="*/ 423225 h 787500"/>
              <a:gd name="connsiteX246" fmla="*/ 626850 w 787500"/>
              <a:gd name="connsiteY246" fmla="*/ 567000 h 787500"/>
              <a:gd name="connsiteX247" fmla="*/ 626850 w 787500"/>
              <a:gd name="connsiteY247" fmla="*/ 598275 h 787500"/>
              <a:gd name="connsiteX248" fmla="*/ 642375 w 787500"/>
              <a:gd name="connsiteY248" fmla="*/ 604800 h 787500"/>
              <a:gd name="connsiteX249" fmla="*/ 657900 w 787500"/>
              <a:gd name="connsiteY249" fmla="*/ 598275 h 787500"/>
              <a:gd name="connsiteX250" fmla="*/ 778725 w 787500"/>
              <a:gd name="connsiteY250" fmla="*/ 477450 h 787500"/>
              <a:gd name="connsiteX251" fmla="*/ 787050 w 787500"/>
              <a:gd name="connsiteY251" fmla="*/ 416700 h 787500"/>
              <a:gd name="connsiteX252" fmla="*/ 770625 w 787500"/>
              <a:gd name="connsiteY252" fmla="*/ 423225 h 787500"/>
              <a:gd name="connsiteX253" fmla="*/ 38250 w 787500"/>
              <a:gd name="connsiteY253" fmla="*/ 483300 h 787500"/>
              <a:gd name="connsiteX254" fmla="*/ 9675 w 787500"/>
              <a:gd name="connsiteY254" fmla="*/ 481050 h 787500"/>
              <a:gd name="connsiteX255" fmla="*/ 23850 w 787500"/>
              <a:gd name="connsiteY255" fmla="*/ 528975 h 787500"/>
              <a:gd name="connsiteX256" fmla="*/ 38475 w 787500"/>
              <a:gd name="connsiteY256" fmla="*/ 514350 h 787500"/>
              <a:gd name="connsiteX257" fmla="*/ 38250 w 787500"/>
              <a:gd name="connsiteY257" fmla="*/ 483300 h 787500"/>
              <a:gd name="connsiteX258" fmla="*/ 98100 w 787500"/>
              <a:gd name="connsiteY258" fmla="*/ 337275 h 787500"/>
              <a:gd name="connsiteX259" fmla="*/ 66825 w 787500"/>
              <a:gd name="connsiteY259" fmla="*/ 337275 h 787500"/>
              <a:gd name="connsiteX260" fmla="*/ 0 w 787500"/>
              <a:gd name="connsiteY260" fmla="*/ 404100 h 787500"/>
              <a:gd name="connsiteX261" fmla="*/ 5625 w 787500"/>
              <a:gd name="connsiteY261" fmla="*/ 460800 h 787500"/>
              <a:gd name="connsiteX262" fmla="*/ 98100 w 787500"/>
              <a:gd name="connsiteY262" fmla="*/ 368325 h 787500"/>
              <a:gd name="connsiteX263" fmla="*/ 98100 w 787500"/>
              <a:gd name="connsiteY263" fmla="*/ 337275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Lst>
            <a:rect l="l" t="t" r="r" b="b"/>
            <a:pathLst>
              <a:path w="787500" h="787500">
                <a:moveTo>
                  <a:pt x="302850" y="777375"/>
                </a:moveTo>
                <a:cubicBezTo>
                  <a:pt x="286425" y="773550"/>
                  <a:pt x="270675" y="768600"/>
                  <a:pt x="255150" y="762750"/>
                </a:cubicBezTo>
                <a:lnTo>
                  <a:pt x="270675" y="747225"/>
                </a:lnTo>
                <a:cubicBezTo>
                  <a:pt x="279225" y="738675"/>
                  <a:pt x="293175" y="738675"/>
                  <a:pt x="301950" y="747225"/>
                </a:cubicBezTo>
                <a:cubicBezTo>
                  <a:pt x="310275" y="755550"/>
                  <a:pt x="310500" y="768825"/>
                  <a:pt x="302850" y="777375"/>
                </a:cubicBezTo>
                <a:close/>
                <a:moveTo>
                  <a:pt x="332100" y="365400"/>
                </a:moveTo>
                <a:cubicBezTo>
                  <a:pt x="323550" y="356850"/>
                  <a:pt x="309600" y="356850"/>
                  <a:pt x="300825" y="365400"/>
                </a:cubicBezTo>
                <a:lnTo>
                  <a:pt x="157050" y="509175"/>
                </a:lnTo>
                <a:cubicBezTo>
                  <a:pt x="148500" y="517725"/>
                  <a:pt x="148500" y="531675"/>
                  <a:pt x="157050" y="540450"/>
                </a:cubicBezTo>
                <a:cubicBezTo>
                  <a:pt x="161325" y="544725"/>
                  <a:pt x="166950" y="546975"/>
                  <a:pt x="172575" y="546975"/>
                </a:cubicBezTo>
                <a:cubicBezTo>
                  <a:pt x="178200" y="546975"/>
                  <a:pt x="183825" y="544725"/>
                  <a:pt x="188100" y="540450"/>
                </a:cubicBezTo>
                <a:lnTo>
                  <a:pt x="331875" y="396675"/>
                </a:lnTo>
                <a:cubicBezTo>
                  <a:pt x="340650" y="387900"/>
                  <a:pt x="340650" y="373950"/>
                  <a:pt x="332100" y="365400"/>
                </a:cubicBezTo>
                <a:close/>
                <a:moveTo>
                  <a:pt x="624600" y="483075"/>
                </a:moveTo>
                <a:lnTo>
                  <a:pt x="480825" y="626850"/>
                </a:lnTo>
                <a:cubicBezTo>
                  <a:pt x="472275" y="635400"/>
                  <a:pt x="472275" y="649350"/>
                  <a:pt x="480825" y="658125"/>
                </a:cubicBezTo>
                <a:cubicBezTo>
                  <a:pt x="485100" y="662400"/>
                  <a:pt x="490725" y="664650"/>
                  <a:pt x="496350" y="664650"/>
                </a:cubicBezTo>
                <a:cubicBezTo>
                  <a:pt x="501975" y="664650"/>
                  <a:pt x="507600" y="662400"/>
                  <a:pt x="511875" y="658125"/>
                </a:cubicBezTo>
                <a:lnTo>
                  <a:pt x="655650" y="514350"/>
                </a:lnTo>
                <a:cubicBezTo>
                  <a:pt x="664200" y="505800"/>
                  <a:pt x="664200" y="491850"/>
                  <a:pt x="655650" y="483075"/>
                </a:cubicBezTo>
                <a:cubicBezTo>
                  <a:pt x="647100" y="474525"/>
                  <a:pt x="633150" y="474525"/>
                  <a:pt x="624600" y="483075"/>
                </a:cubicBezTo>
                <a:close/>
                <a:moveTo>
                  <a:pt x="449775" y="688950"/>
                </a:moveTo>
                <a:cubicBezTo>
                  <a:pt x="441225" y="680400"/>
                  <a:pt x="427275" y="680400"/>
                  <a:pt x="418500" y="688950"/>
                </a:cubicBezTo>
                <a:lnTo>
                  <a:pt x="325575" y="781875"/>
                </a:lnTo>
                <a:cubicBezTo>
                  <a:pt x="344025" y="785025"/>
                  <a:pt x="362925" y="787050"/>
                  <a:pt x="382275" y="787500"/>
                </a:cubicBezTo>
                <a:lnTo>
                  <a:pt x="449775" y="720000"/>
                </a:lnTo>
                <a:cubicBezTo>
                  <a:pt x="458325" y="711675"/>
                  <a:pt x="458325" y="697500"/>
                  <a:pt x="449775" y="688950"/>
                </a:cubicBezTo>
                <a:close/>
                <a:moveTo>
                  <a:pt x="538875" y="510300"/>
                </a:moveTo>
                <a:cubicBezTo>
                  <a:pt x="543150" y="514575"/>
                  <a:pt x="548775" y="516825"/>
                  <a:pt x="554400" y="516825"/>
                </a:cubicBezTo>
                <a:cubicBezTo>
                  <a:pt x="560025" y="516825"/>
                  <a:pt x="565650" y="514575"/>
                  <a:pt x="569925" y="510300"/>
                </a:cubicBezTo>
                <a:lnTo>
                  <a:pt x="713700" y="366525"/>
                </a:lnTo>
                <a:cubicBezTo>
                  <a:pt x="722250" y="357975"/>
                  <a:pt x="722250" y="344025"/>
                  <a:pt x="713700" y="335250"/>
                </a:cubicBezTo>
                <a:cubicBezTo>
                  <a:pt x="705150" y="326700"/>
                  <a:pt x="691200" y="326700"/>
                  <a:pt x="682425" y="335250"/>
                </a:cubicBezTo>
                <a:lnTo>
                  <a:pt x="538650" y="479025"/>
                </a:lnTo>
                <a:cubicBezTo>
                  <a:pt x="530325" y="487800"/>
                  <a:pt x="530325" y="501750"/>
                  <a:pt x="538875" y="510300"/>
                </a:cubicBezTo>
                <a:close/>
                <a:moveTo>
                  <a:pt x="348525" y="722700"/>
                </a:moveTo>
                <a:cubicBezTo>
                  <a:pt x="354150" y="722700"/>
                  <a:pt x="359775" y="720450"/>
                  <a:pt x="364050" y="716175"/>
                </a:cubicBezTo>
                <a:lnTo>
                  <a:pt x="507825" y="572400"/>
                </a:lnTo>
                <a:cubicBezTo>
                  <a:pt x="516375" y="563850"/>
                  <a:pt x="516375" y="549900"/>
                  <a:pt x="507825" y="541125"/>
                </a:cubicBezTo>
                <a:cubicBezTo>
                  <a:pt x="499275" y="532575"/>
                  <a:pt x="485325" y="532575"/>
                  <a:pt x="476550" y="541125"/>
                </a:cubicBezTo>
                <a:lnTo>
                  <a:pt x="333000" y="685125"/>
                </a:lnTo>
                <a:cubicBezTo>
                  <a:pt x="324450" y="693675"/>
                  <a:pt x="324450" y="707625"/>
                  <a:pt x="333000" y="716400"/>
                </a:cubicBezTo>
                <a:cubicBezTo>
                  <a:pt x="337275" y="720675"/>
                  <a:pt x="342900" y="722700"/>
                  <a:pt x="348525" y="722700"/>
                </a:cubicBezTo>
                <a:close/>
                <a:moveTo>
                  <a:pt x="144450" y="312750"/>
                </a:moveTo>
                <a:cubicBezTo>
                  <a:pt x="150075" y="312750"/>
                  <a:pt x="155700" y="310500"/>
                  <a:pt x="159975" y="306225"/>
                </a:cubicBezTo>
                <a:lnTo>
                  <a:pt x="303750" y="162450"/>
                </a:lnTo>
                <a:cubicBezTo>
                  <a:pt x="312300" y="153900"/>
                  <a:pt x="312300" y="139950"/>
                  <a:pt x="303750" y="131175"/>
                </a:cubicBezTo>
                <a:cubicBezTo>
                  <a:pt x="295200" y="122625"/>
                  <a:pt x="281250" y="122625"/>
                  <a:pt x="272475" y="131175"/>
                </a:cubicBezTo>
                <a:lnTo>
                  <a:pt x="128700" y="274950"/>
                </a:lnTo>
                <a:cubicBezTo>
                  <a:pt x="120150" y="283500"/>
                  <a:pt x="120150" y="297450"/>
                  <a:pt x="128700" y="306225"/>
                </a:cubicBezTo>
                <a:cubicBezTo>
                  <a:pt x="133200" y="310725"/>
                  <a:pt x="138825" y="312750"/>
                  <a:pt x="144450" y="312750"/>
                </a:cubicBezTo>
                <a:close/>
                <a:moveTo>
                  <a:pt x="450900" y="422325"/>
                </a:moveTo>
                <a:cubicBezTo>
                  <a:pt x="455175" y="426600"/>
                  <a:pt x="460800" y="428850"/>
                  <a:pt x="466425" y="428850"/>
                </a:cubicBezTo>
                <a:cubicBezTo>
                  <a:pt x="472050" y="428850"/>
                  <a:pt x="477675" y="426600"/>
                  <a:pt x="481950" y="422325"/>
                </a:cubicBezTo>
                <a:lnTo>
                  <a:pt x="625725" y="278550"/>
                </a:lnTo>
                <a:cubicBezTo>
                  <a:pt x="634275" y="270000"/>
                  <a:pt x="634275" y="256050"/>
                  <a:pt x="625725" y="247275"/>
                </a:cubicBezTo>
                <a:cubicBezTo>
                  <a:pt x="617175" y="238725"/>
                  <a:pt x="603225" y="238725"/>
                  <a:pt x="594450" y="247275"/>
                </a:cubicBezTo>
                <a:lnTo>
                  <a:pt x="450900" y="391275"/>
                </a:lnTo>
                <a:cubicBezTo>
                  <a:pt x="442350" y="399825"/>
                  <a:pt x="442350" y="413775"/>
                  <a:pt x="450900" y="422325"/>
                </a:cubicBezTo>
                <a:close/>
                <a:moveTo>
                  <a:pt x="275175" y="246600"/>
                </a:moveTo>
                <a:cubicBezTo>
                  <a:pt x="279450" y="250875"/>
                  <a:pt x="285075" y="253125"/>
                  <a:pt x="290700" y="253125"/>
                </a:cubicBezTo>
                <a:cubicBezTo>
                  <a:pt x="296325" y="253125"/>
                  <a:pt x="301950" y="250875"/>
                  <a:pt x="306225" y="246600"/>
                </a:cubicBezTo>
                <a:lnTo>
                  <a:pt x="450000" y="102825"/>
                </a:lnTo>
                <a:cubicBezTo>
                  <a:pt x="458550" y="94275"/>
                  <a:pt x="458550" y="80325"/>
                  <a:pt x="450000" y="71550"/>
                </a:cubicBezTo>
                <a:cubicBezTo>
                  <a:pt x="441450" y="63000"/>
                  <a:pt x="427500" y="63000"/>
                  <a:pt x="418725" y="71550"/>
                </a:cubicBezTo>
                <a:lnTo>
                  <a:pt x="274950" y="215325"/>
                </a:lnTo>
                <a:cubicBezTo>
                  <a:pt x="266400" y="224100"/>
                  <a:pt x="266400" y="238050"/>
                  <a:pt x="275175" y="246600"/>
                </a:cubicBezTo>
                <a:close/>
                <a:moveTo>
                  <a:pt x="244125" y="277425"/>
                </a:moveTo>
                <a:cubicBezTo>
                  <a:pt x="235575" y="268875"/>
                  <a:pt x="221625" y="268875"/>
                  <a:pt x="212850" y="277425"/>
                </a:cubicBezTo>
                <a:lnTo>
                  <a:pt x="69075" y="421200"/>
                </a:lnTo>
                <a:cubicBezTo>
                  <a:pt x="60525" y="429750"/>
                  <a:pt x="60525" y="443700"/>
                  <a:pt x="69075" y="452475"/>
                </a:cubicBezTo>
                <a:cubicBezTo>
                  <a:pt x="73350" y="456750"/>
                  <a:pt x="78975" y="459000"/>
                  <a:pt x="84600" y="459000"/>
                </a:cubicBezTo>
                <a:cubicBezTo>
                  <a:pt x="90225" y="459000"/>
                  <a:pt x="95850" y="456750"/>
                  <a:pt x="100125" y="452475"/>
                </a:cubicBezTo>
                <a:lnTo>
                  <a:pt x="243900" y="308700"/>
                </a:lnTo>
                <a:cubicBezTo>
                  <a:pt x="252900" y="299925"/>
                  <a:pt x="252900" y="285975"/>
                  <a:pt x="244125" y="277425"/>
                </a:cubicBezTo>
                <a:close/>
                <a:moveTo>
                  <a:pt x="420075" y="453375"/>
                </a:moveTo>
                <a:cubicBezTo>
                  <a:pt x="411525" y="444825"/>
                  <a:pt x="397575" y="444825"/>
                  <a:pt x="388800" y="453375"/>
                </a:cubicBezTo>
                <a:lnTo>
                  <a:pt x="245025" y="597150"/>
                </a:lnTo>
                <a:cubicBezTo>
                  <a:pt x="236475" y="605700"/>
                  <a:pt x="236475" y="619650"/>
                  <a:pt x="245025" y="628425"/>
                </a:cubicBezTo>
                <a:cubicBezTo>
                  <a:pt x="249300" y="632700"/>
                  <a:pt x="254925" y="634950"/>
                  <a:pt x="260550" y="634950"/>
                </a:cubicBezTo>
                <a:cubicBezTo>
                  <a:pt x="266175" y="634950"/>
                  <a:pt x="271800" y="632700"/>
                  <a:pt x="276075" y="628425"/>
                </a:cubicBezTo>
                <a:lnTo>
                  <a:pt x="419850" y="484650"/>
                </a:lnTo>
                <a:cubicBezTo>
                  <a:pt x="428625" y="475875"/>
                  <a:pt x="428625" y="461925"/>
                  <a:pt x="420075" y="453375"/>
                </a:cubicBezTo>
                <a:close/>
                <a:moveTo>
                  <a:pt x="391950" y="219150"/>
                </a:moveTo>
                <a:cubicBezTo>
                  <a:pt x="383400" y="210600"/>
                  <a:pt x="369450" y="210600"/>
                  <a:pt x="360675" y="219150"/>
                </a:cubicBezTo>
                <a:lnTo>
                  <a:pt x="216900" y="362925"/>
                </a:lnTo>
                <a:cubicBezTo>
                  <a:pt x="208350" y="371475"/>
                  <a:pt x="208350" y="385425"/>
                  <a:pt x="216900" y="394200"/>
                </a:cubicBezTo>
                <a:cubicBezTo>
                  <a:pt x="221175" y="398475"/>
                  <a:pt x="226800" y="400725"/>
                  <a:pt x="232425" y="400725"/>
                </a:cubicBezTo>
                <a:cubicBezTo>
                  <a:pt x="238050" y="400725"/>
                  <a:pt x="243675" y="398475"/>
                  <a:pt x="247950" y="394200"/>
                </a:cubicBezTo>
                <a:lnTo>
                  <a:pt x="391725" y="250425"/>
                </a:lnTo>
                <a:cubicBezTo>
                  <a:pt x="400500" y="241875"/>
                  <a:pt x="400500" y="227925"/>
                  <a:pt x="391950" y="219150"/>
                </a:cubicBezTo>
                <a:close/>
                <a:moveTo>
                  <a:pt x="479925" y="307125"/>
                </a:moveTo>
                <a:cubicBezTo>
                  <a:pt x="471375" y="298575"/>
                  <a:pt x="457425" y="298575"/>
                  <a:pt x="448650" y="307125"/>
                </a:cubicBezTo>
                <a:lnTo>
                  <a:pt x="304875" y="450900"/>
                </a:lnTo>
                <a:cubicBezTo>
                  <a:pt x="296325" y="459450"/>
                  <a:pt x="296325" y="473400"/>
                  <a:pt x="304875" y="482175"/>
                </a:cubicBezTo>
                <a:cubicBezTo>
                  <a:pt x="309150" y="486450"/>
                  <a:pt x="314775" y="488700"/>
                  <a:pt x="320400" y="488700"/>
                </a:cubicBezTo>
                <a:cubicBezTo>
                  <a:pt x="326025" y="488700"/>
                  <a:pt x="331650" y="486450"/>
                  <a:pt x="335925" y="482175"/>
                </a:cubicBezTo>
                <a:lnTo>
                  <a:pt x="479700" y="338400"/>
                </a:lnTo>
                <a:cubicBezTo>
                  <a:pt x="488475" y="329850"/>
                  <a:pt x="488475" y="315900"/>
                  <a:pt x="479925" y="307125"/>
                </a:cubicBezTo>
                <a:close/>
                <a:moveTo>
                  <a:pt x="361800" y="600975"/>
                </a:moveTo>
                <a:cubicBezTo>
                  <a:pt x="353250" y="592425"/>
                  <a:pt x="339300" y="592425"/>
                  <a:pt x="330525" y="600975"/>
                </a:cubicBezTo>
                <a:lnTo>
                  <a:pt x="196425" y="735075"/>
                </a:lnTo>
                <a:cubicBezTo>
                  <a:pt x="209700" y="742725"/>
                  <a:pt x="223650" y="749700"/>
                  <a:pt x="237825" y="756000"/>
                </a:cubicBezTo>
                <a:lnTo>
                  <a:pt x="361575" y="632250"/>
                </a:lnTo>
                <a:cubicBezTo>
                  <a:pt x="370350" y="623700"/>
                  <a:pt x="370350" y="609750"/>
                  <a:pt x="361800" y="600975"/>
                </a:cubicBezTo>
                <a:close/>
                <a:moveTo>
                  <a:pt x="362925" y="334575"/>
                </a:moveTo>
                <a:cubicBezTo>
                  <a:pt x="367200" y="338850"/>
                  <a:pt x="372825" y="341100"/>
                  <a:pt x="378450" y="341100"/>
                </a:cubicBezTo>
                <a:cubicBezTo>
                  <a:pt x="384075" y="341100"/>
                  <a:pt x="389700" y="338850"/>
                  <a:pt x="393975" y="334575"/>
                </a:cubicBezTo>
                <a:lnTo>
                  <a:pt x="537750" y="190800"/>
                </a:lnTo>
                <a:cubicBezTo>
                  <a:pt x="546300" y="182250"/>
                  <a:pt x="546300" y="168300"/>
                  <a:pt x="537750" y="159525"/>
                </a:cubicBezTo>
                <a:cubicBezTo>
                  <a:pt x="529200" y="150975"/>
                  <a:pt x="515250" y="150975"/>
                  <a:pt x="506475" y="159525"/>
                </a:cubicBezTo>
                <a:lnTo>
                  <a:pt x="362700" y="303300"/>
                </a:lnTo>
                <a:cubicBezTo>
                  <a:pt x="354375" y="311850"/>
                  <a:pt x="354375" y="325800"/>
                  <a:pt x="362925" y="334575"/>
                </a:cubicBezTo>
                <a:close/>
                <a:moveTo>
                  <a:pt x="567900" y="395100"/>
                </a:moveTo>
                <a:cubicBezTo>
                  <a:pt x="559350" y="386550"/>
                  <a:pt x="545400" y="386550"/>
                  <a:pt x="536625" y="395100"/>
                </a:cubicBezTo>
                <a:lnTo>
                  <a:pt x="392850" y="538875"/>
                </a:lnTo>
                <a:cubicBezTo>
                  <a:pt x="384300" y="547425"/>
                  <a:pt x="384300" y="561375"/>
                  <a:pt x="392850" y="570150"/>
                </a:cubicBezTo>
                <a:cubicBezTo>
                  <a:pt x="397125" y="574425"/>
                  <a:pt x="402750" y="576675"/>
                  <a:pt x="408375" y="576675"/>
                </a:cubicBezTo>
                <a:cubicBezTo>
                  <a:pt x="414000" y="576675"/>
                  <a:pt x="419625" y="574425"/>
                  <a:pt x="423900" y="570150"/>
                </a:cubicBezTo>
                <a:lnTo>
                  <a:pt x="567675" y="426375"/>
                </a:lnTo>
                <a:cubicBezTo>
                  <a:pt x="576450" y="417600"/>
                  <a:pt x="576450" y="403650"/>
                  <a:pt x="567900" y="395100"/>
                </a:cubicBezTo>
                <a:close/>
                <a:moveTo>
                  <a:pt x="422775" y="188325"/>
                </a:moveTo>
                <a:cubicBezTo>
                  <a:pt x="427050" y="192600"/>
                  <a:pt x="432675" y="194850"/>
                  <a:pt x="438300" y="194850"/>
                </a:cubicBezTo>
                <a:cubicBezTo>
                  <a:pt x="443925" y="194850"/>
                  <a:pt x="449550" y="192600"/>
                  <a:pt x="453825" y="188325"/>
                </a:cubicBezTo>
                <a:lnTo>
                  <a:pt x="589725" y="52425"/>
                </a:lnTo>
                <a:cubicBezTo>
                  <a:pt x="576225" y="44775"/>
                  <a:pt x="562500" y="37800"/>
                  <a:pt x="548100" y="31725"/>
                </a:cubicBezTo>
                <a:lnTo>
                  <a:pt x="422775" y="157275"/>
                </a:lnTo>
                <a:cubicBezTo>
                  <a:pt x="414225" y="165825"/>
                  <a:pt x="414225" y="179775"/>
                  <a:pt x="422775" y="188325"/>
                </a:cubicBezTo>
                <a:close/>
                <a:moveTo>
                  <a:pt x="334800" y="100350"/>
                </a:moveTo>
                <a:cubicBezTo>
                  <a:pt x="339075" y="104625"/>
                  <a:pt x="344700" y="106875"/>
                  <a:pt x="350325" y="106875"/>
                </a:cubicBezTo>
                <a:cubicBezTo>
                  <a:pt x="355950" y="106875"/>
                  <a:pt x="361575" y="104625"/>
                  <a:pt x="365850" y="100350"/>
                </a:cubicBezTo>
                <a:lnTo>
                  <a:pt x="460575" y="5625"/>
                </a:lnTo>
                <a:cubicBezTo>
                  <a:pt x="442125" y="2475"/>
                  <a:pt x="423000" y="450"/>
                  <a:pt x="403875" y="0"/>
                </a:cubicBezTo>
                <a:lnTo>
                  <a:pt x="334800" y="69075"/>
                </a:lnTo>
                <a:cubicBezTo>
                  <a:pt x="326250" y="77850"/>
                  <a:pt x="326250" y="91800"/>
                  <a:pt x="334800" y="100350"/>
                </a:cubicBezTo>
                <a:close/>
                <a:moveTo>
                  <a:pt x="481050" y="40725"/>
                </a:moveTo>
                <a:cubicBezTo>
                  <a:pt x="485325" y="45000"/>
                  <a:pt x="490950" y="47250"/>
                  <a:pt x="496575" y="47250"/>
                </a:cubicBezTo>
                <a:cubicBezTo>
                  <a:pt x="502200" y="47250"/>
                  <a:pt x="507825" y="45000"/>
                  <a:pt x="512100" y="40725"/>
                </a:cubicBezTo>
                <a:lnTo>
                  <a:pt x="528750" y="24075"/>
                </a:lnTo>
                <a:cubicBezTo>
                  <a:pt x="513225" y="18450"/>
                  <a:pt x="497025" y="13725"/>
                  <a:pt x="480600" y="9900"/>
                </a:cubicBezTo>
                <a:cubicBezTo>
                  <a:pt x="472500" y="18450"/>
                  <a:pt x="472500" y="32175"/>
                  <a:pt x="481050" y="40725"/>
                </a:cubicBezTo>
                <a:close/>
                <a:moveTo>
                  <a:pt x="744750" y="304425"/>
                </a:moveTo>
                <a:cubicBezTo>
                  <a:pt x="749025" y="308700"/>
                  <a:pt x="754650" y="310950"/>
                  <a:pt x="760275" y="310950"/>
                </a:cubicBezTo>
                <a:cubicBezTo>
                  <a:pt x="765900" y="310950"/>
                  <a:pt x="771525" y="308700"/>
                  <a:pt x="775800" y="304425"/>
                </a:cubicBezTo>
                <a:lnTo>
                  <a:pt x="776925" y="303300"/>
                </a:lnTo>
                <a:cubicBezTo>
                  <a:pt x="773100" y="286875"/>
                  <a:pt x="768150" y="270900"/>
                  <a:pt x="762300" y="255600"/>
                </a:cubicBezTo>
                <a:lnTo>
                  <a:pt x="744525" y="273375"/>
                </a:lnTo>
                <a:cubicBezTo>
                  <a:pt x="736200" y="281925"/>
                  <a:pt x="736200" y="295875"/>
                  <a:pt x="744750" y="304425"/>
                </a:cubicBezTo>
                <a:close/>
                <a:moveTo>
                  <a:pt x="187200" y="158625"/>
                </a:moveTo>
                <a:cubicBezTo>
                  <a:pt x="191475" y="162900"/>
                  <a:pt x="197100" y="165150"/>
                  <a:pt x="202725" y="165150"/>
                </a:cubicBezTo>
                <a:cubicBezTo>
                  <a:pt x="208350" y="165150"/>
                  <a:pt x="213975" y="162900"/>
                  <a:pt x="218250" y="158625"/>
                </a:cubicBezTo>
                <a:lnTo>
                  <a:pt x="362250" y="14850"/>
                </a:lnTo>
                <a:cubicBezTo>
                  <a:pt x="366075" y="11025"/>
                  <a:pt x="368325" y="6075"/>
                  <a:pt x="368550" y="1125"/>
                </a:cubicBezTo>
                <a:cubicBezTo>
                  <a:pt x="346500" y="2475"/>
                  <a:pt x="325125" y="5625"/>
                  <a:pt x="304200" y="10575"/>
                </a:cubicBezTo>
                <a:lnTo>
                  <a:pt x="186975" y="127800"/>
                </a:lnTo>
                <a:cubicBezTo>
                  <a:pt x="178425" y="136125"/>
                  <a:pt x="178425" y="150075"/>
                  <a:pt x="187200" y="158625"/>
                </a:cubicBezTo>
                <a:close/>
                <a:moveTo>
                  <a:pt x="569025" y="128475"/>
                </a:moveTo>
                <a:cubicBezTo>
                  <a:pt x="573300" y="132750"/>
                  <a:pt x="578925" y="135000"/>
                  <a:pt x="584550" y="135000"/>
                </a:cubicBezTo>
                <a:cubicBezTo>
                  <a:pt x="590175" y="135000"/>
                  <a:pt x="595800" y="132750"/>
                  <a:pt x="600075" y="128475"/>
                </a:cubicBezTo>
                <a:lnTo>
                  <a:pt x="641250" y="87525"/>
                </a:lnTo>
                <a:cubicBezTo>
                  <a:pt x="629775" y="78075"/>
                  <a:pt x="617625" y="69525"/>
                  <a:pt x="605025" y="61425"/>
                </a:cubicBezTo>
                <a:lnTo>
                  <a:pt x="569025" y="97425"/>
                </a:lnTo>
                <a:cubicBezTo>
                  <a:pt x="560250" y="105975"/>
                  <a:pt x="560250" y="119925"/>
                  <a:pt x="569025" y="128475"/>
                </a:cubicBezTo>
                <a:close/>
                <a:moveTo>
                  <a:pt x="596025" y="629100"/>
                </a:moveTo>
                <a:cubicBezTo>
                  <a:pt x="587475" y="620550"/>
                  <a:pt x="573525" y="620550"/>
                  <a:pt x="564750" y="629100"/>
                </a:cubicBezTo>
                <a:lnTo>
                  <a:pt x="420750" y="773100"/>
                </a:lnTo>
                <a:cubicBezTo>
                  <a:pt x="416700" y="777150"/>
                  <a:pt x="414675" y="782100"/>
                  <a:pt x="414450" y="787500"/>
                </a:cubicBezTo>
                <a:cubicBezTo>
                  <a:pt x="435825" y="786375"/>
                  <a:pt x="456750" y="783450"/>
                  <a:pt x="477225" y="779175"/>
                </a:cubicBezTo>
                <a:lnTo>
                  <a:pt x="595800" y="660600"/>
                </a:lnTo>
                <a:cubicBezTo>
                  <a:pt x="604575" y="651825"/>
                  <a:pt x="604575" y="637875"/>
                  <a:pt x="596025" y="629100"/>
                </a:cubicBezTo>
                <a:close/>
                <a:moveTo>
                  <a:pt x="510750" y="245025"/>
                </a:moveTo>
                <a:cubicBezTo>
                  <a:pt x="502200" y="253575"/>
                  <a:pt x="502200" y="267525"/>
                  <a:pt x="510750" y="276300"/>
                </a:cubicBezTo>
                <a:cubicBezTo>
                  <a:pt x="515025" y="280575"/>
                  <a:pt x="520650" y="282825"/>
                  <a:pt x="526275" y="282825"/>
                </a:cubicBezTo>
                <a:cubicBezTo>
                  <a:pt x="531900" y="282825"/>
                  <a:pt x="537525" y="280575"/>
                  <a:pt x="541800" y="276300"/>
                </a:cubicBezTo>
                <a:lnTo>
                  <a:pt x="685575" y="132525"/>
                </a:lnTo>
                <a:cubicBezTo>
                  <a:pt x="686025" y="132075"/>
                  <a:pt x="686475" y="131625"/>
                  <a:pt x="686700" y="131175"/>
                </a:cubicBezTo>
                <a:cubicBezTo>
                  <a:pt x="677025" y="120375"/>
                  <a:pt x="666450" y="110025"/>
                  <a:pt x="655650" y="100125"/>
                </a:cubicBezTo>
                <a:cubicBezTo>
                  <a:pt x="655200" y="100575"/>
                  <a:pt x="654750" y="100800"/>
                  <a:pt x="654300" y="101250"/>
                </a:cubicBezTo>
                <a:lnTo>
                  <a:pt x="510750" y="245025"/>
                </a:lnTo>
                <a:close/>
                <a:moveTo>
                  <a:pt x="72225" y="218475"/>
                </a:moveTo>
                <a:lnTo>
                  <a:pt x="216000" y="74475"/>
                </a:lnTo>
                <a:cubicBezTo>
                  <a:pt x="224550" y="65925"/>
                  <a:pt x="224550" y="51975"/>
                  <a:pt x="216000" y="43200"/>
                </a:cubicBezTo>
                <a:cubicBezTo>
                  <a:pt x="215775" y="42975"/>
                  <a:pt x="215550" y="42750"/>
                  <a:pt x="215325" y="42525"/>
                </a:cubicBezTo>
                <a:cubicBezTo>
                  <a:pt x="139950" y="80775"/>
                  <a:pt x="78750" y="142650"/>
                  <a:pt x="40950" y="218250"/>
                </a:cubicBezTo>
                <a:cubicBezTo>
                  <a:pt x="45225" y="222525"/>
                  <a:pt x="50850" y="224550"/>
                  <a:pt x="56475" y="224550"/>
                </a:cubicBezTo>
                <a:cubicBezTo>
                  <a:pt x="62325" y="225000"/>
                  <a:pt x="67950" y="222750"/>
                  <a:pt x="72225" y="218475"/>
                </a:cubicBezTo>
                <a:close/>
                <a:moveTo>
                  <a:pt x="598725" y="364275"/>
                </a:moveTo>
                <a:cubicBezTo>
                  <a:pt x="603000" y="368550"/>
                  <a:pt x="608625" y="370800"/>
                  <a:pt x="614250" y="370800"/>
                </a:cubicBezTo>
                <a:cubicBezTo>
                  <a:pt x="619875" y="370800"/>
                  <a:pt x="625500" y="368550"/>
                  <a:pt x="629775" y="364275"/>
                </a:cubicBezTo>
                <a:lnTo>
                  <a:pt x="755550" y="238500"/>
                </a:lnTo>
                <a:cubicBezTo>
                  <a:pt x="749475" y="224100"/>
                  <a:pt x="742500" y="210375"/>
                  <a:pt x="734625" y="197100"/>
                </a:cubicBezTo>
                <a:lnTo>
                  <a:pt x="598500" y="333225"/>
                </a:lnTo>
                <a:cubicBezTo>
                  <a:pt x="590175" y="341550"/>
                  <a:pt x="590175" y="355725"/>
                  <a:pt x="598725" y="364275"/>
                </a:cubicBezTo>
                <a:close/>
                <a:moveTo>
                  <a:pt x="656775" y="216450"/>
                </a:moveTo>
                <a:cubicBezTo>
                  <a:pt x="661050" y="220725"/>
                  <a:pt x="666675" y="222975"/>
                  <a:pt x="672300" y="222975"/>
                </a:cubicBezTo>
                <a:cubicBezTo>
                  <a:pt x="677925" y="222975"/>
                  <a:pt x="683550" y="220725"/>
                  <a:pt x="687825" y="216450"/>
                </a:cubicBezTo>
                <a:lnTo>
                  <a:pt x="724275" y="180000"/>
                </a:lnTo>
                <a:cubicBezTo>
                  <a:pt x="716175" y="167400"/>
                  <a:pt x="707400" y="155475"/>
                  <a:pt x="697950" y="144000"/>
                </a:cubicBezTo>
                <a:lnTo>
                  <a:pt x="656550" y="185400"/>
                </a:lnTo>
                <a:cubicBezTo>
                  <a:pt x="648225" y="193950"/>
                  <a:pt x="648225" y="207900"/>
                  <a:pt x="656775" y="216450"/>
                </a:cubicBezTo>
                <a:close/>
                <a:moveTo>
                  <a:pt x="126225" y="571275"/>
                </a:moveTo>
                <a:cubicBezTo>
                  <a:pt x="117675" y="562725"/>
                  <a:pt x="103725" y="562725"/>
                  <a:pt x="94950" y="571275"/>
                </a:cubicBezTo>
                <a:lnTo>
                  <a:pt x="61200" y="605025"/>
                </a:lnTo>
                <a:cubicBezTo>
                  <a:pt x="69300" y="617625"/>
                  <a:pt x="77850" y="629775"/>
                  <a:pt x="87300" y="641250"/>
                </a:cubicBezTo>
                <a:lnTo>
                  <a:pt x="126225" y="602325"/>
                </a:lnTo>
                <a:cubicBezTo>
                  <a:pt x="134775" y="594000"/>
                  <a:pt x="134775" y="580050"/>
                  <a:pt x="126225" y="571275"/>
                </a:cubicBezTo>
                <a:close/>
                <a:moveTo>
                  <a:pt x="156150" y="220725"/>
                </a:moveTo>
                <a:cubicBezTo>
                  <a:pt x="164700" y="212175"/>
                  <a:pt x="164700" y="198225"/>
                  <a:pt x="156150" y="189450"/>
                </a:cubicBezTo>
                <a:cubicBezTo>
                  <a:pt x="147600" y="180900"/>
                  <a:pt x="133650" y="180900"/>
                  <a:pt x="124875" y="189450"/>
                </a:cubicBezTo>
                <a:lnTo>
                  <a:pt x="9900" y="304425"/>
                </a:lnTo>
                <a:cubicBezTo>
                  <a:pt x="4950" y="325800"/>
                  <a:pt x="1800" y="348075"/>
                  <a:pt x="450" y="370575"/>
                </a:cubicBezTo>
                <a:cubicBezTo>
                  <a:pt x="4725" y="369900"/>
                  <a:pt x="9000" y="367875"/>
                  <a:pt x="12150" y="364500"/>
                </a:cubicBezTo>
                <a:lnTo>
                  <a:pt x="156150" y="220725"/>
                </a:lnTo>
                <a:close/>
                <a:moveTo>
                  <a:pt x="214200" y="659250"/>
                </a:moveTo>
                <a:cubicBezTo>
                  <a:pt x="205650" y="650700"/>
                  <a:pt x="191700" y="650700"/>
                  <a:pt x="182925" y="659250"/>
                </a:cubicBezTo>
                <a:lnTo>
                  <a:pt x="143775" y="698400"/>
                </a:lnTo>
                <a:cubicBezTo>
                  <a:pt x="155250" y="707850"/>
                  <a:pt x="167175" y="716625"/>
                  <a:pt x="179775" y="724725"/>
                </a:cubicBezTo>
                <a:lnTo>
                  <a:pt x="213975" y="690525"/>
                </a:lnTo>
                <a:cubicBezTo>
                  <a:pt x="222750" y="681750"/>
                  <a:pt x="222750" y="667800"/>
                  <a:pt x="214200" y="659250"/>
                </a:cubicBezTo>
                <a:close/>
                <a:moveTo>
                  <a:pt x="273825" y="513225"/>
                </a:moveTo>
                <a:cubicBezTo>
                  <a:pt x="265275" y="504675"/>
                  <a:pt x="251325" y="504675"/>
                  <a:pt x="242550" y="513225"/>
                </a:cubicBezTo>
                <a:lnTo>
                  <a:pt x="99675" y="656100"/>
                </a:lnTo>
                <a:cubicBezTo>
                  <a:pt x="109575" y="667125"/>
                  <a:pt x="119925" y="677475"/>
                  <a:pt x="130725" y="687375"/>
                </a:cubicBezTo>
                <a:lnTo>
                  <a:pt x="273825" y="544275"/>
                </a:lnTo>
                <a:cubicBezTo>
                  <a:pt x="282600" y="535725"/>
                  <a:pt x="282600" y="521775"/>
                  <a:pt x="273825" y="513225"/>
                </a:cubicBezTo>
                <a:close/>
                <a:moveTo>
                  <a:pt x="186075" y="425250"/>
                </a:moveTo>
                <a:cubicBezTo>
                  <a:pt x="177525" y="416700"/>
                  <a:pt x="163575" y="416700"/>
                  <a:pt x="154800" y="425250"/>
                </a:cubicBezTo>
                <a:lnTo>
                  <a:pt x="31275" y="548550"/>
                </a:lnTo>
                <a:cubicBezTo>
                  <a:pt x="37350" y="562950"/>
                  <a:pt x="44325" y="576675"/>
                  <a:pt x="51975" y="590175"/>
                </a:cubicBezTo>
                <a:lnTo>
                  <a:pt x="185850" y="456300"/>
                </a:lnTo>
                <a:cubicBezTo>
                  <a:pt x="194625" y="447750"/>
                  <a:pt x="194625" y="433800"/>
                  <a:pt x="186075" y="425250"/>
                </a:cubicBezTo>
                <a:close/>
                <a:moveTo>
                  <a:pt x="712575" y="571050"/>
                </a:moveTo>
                <a:lnTo>
                  <a:pt x="568800" y="714825"/>
                </a:lnTo>
                <a:cubicBezTo>
                  <a:pt x="560250" y="723375"/>
                  <a:pt x="560250" y="737325"/>
                  <a:pt x="568800" y="746100"/>
                </a:cubicBezTo>
                <a:cubicBezTo>
                  <a:pt x="569025" y="746325"/>
                  <a:pt x="569250" y="746550"/>
                  <a:pt x="569475" y="746775"/>
                </a:cubicBezTo>
                <a:cubicBezTo>
                  <a:pt x="645075" y="708975"/>
                  <a:pt x="706950" y="647775"/>
                  <a:pt x="745200" y="572625"/>
                </a:cubicBezTo>
                <a:cubicBezTo>
                  <a:pt x="744750" y="572175"/>
                  <a:pt x="744300" y="571500"/>
                  <a:pt x="743850" y="571050"/>
                </a:cubicBezTo>
                <a:cubicBezTo>
                  <a:pt x="735075" y="562275"/>
                  <a:pt x="721125" y="562275"/>
                  <a:pt x="712575" y="571050"/>
                </a:cubicBezTo>
                <a:close/>
                <a:moveTo>
                  <a:pt x="686700" y="452250"/>
                </a:moveTo>
                <a:cubicBezTo>
                  <a:pt x="690975" y="456525"/>
                  <a:pt x="696600" y="458775"/>
                  <a:pt x="702225" y="458775"/>
                </a:cubicBezTo>
                <a:cubicBezTo>
                  <a:pt x="707850" y="458775"/>
                  <a:pt x="713475" y="456525"/>
                  <a:pt x="717750" y="452250"/>
                </a:cubicBezTo>
                <a:lnTo>
                  <a:pt x="787500" y="382500"/>
                </a:lnTo>
                <a:cubicBezTo>
                  <a:pt x="787050" y="363150"/>
                  <a:pt x="785025" y="344250"/>
                  <a:pt x="781875" y="325800"/>
                </a:cubicBezTo>
                <a:lnTo>
                  <a:pt x="686700" y="420975"/>
                </a:lnTo>
                <a:cubicBezTo>
                  <a:pt x="677925" y="429525"/>
                  <a:pt x="677925" y="443475"/>
                  <a:pt x="686700" y="452250"/>
                </a:cubicBezTo>
                <a:close/>
                <a:moveTo>
                  <a:pt x="770625" y="423225"/>
                </a:moveTo>
                <a:lnTo>
                  <a:pt x="626850" y="567000"/>
                </a:lnTo>
                <a:cubicBezTo>
                  <a:pt x="618300" y="575550"/>
                  <a:pt x="618300" y="589500"/>
                  <a:pt x="626850" y="598275"/>
                </a:cubicBezTo>
                <a:cubicBezTo>
                  <a:pt x="631125" y="602550"/>
                  <a:pt x="636750" y="604800"/>
                  <a:pt x="642375" y="604800"/>
                </a:cubicBezTo>
                <a:cubicBezTo>
                  <a:pt x="648000" y="604800"/>
                  <a:pt x="653625" y="602550"/>
                  <a:pt x="657900" y="598275"/>
                </a:cubicBezTo>
                <a:lnTo>
                  <a:pt x="778725" y="477450"/>
                </a:lnTo>
                <a:cubicBezTo>
                  <a:pt x="783000" y="457650"/>
                  <a:pt x="785700" y="437400"/>
                  <a:pt x="787050" y="416700"/>
                </a:cubicBezTo>
                <a:cubicBezTo>
                  <a:pt x="781200" y="416700"/>
                  <a:pt x="775125" y="418725"/>
                  <a:pt x="770625" y="423225"/>
                </a:cubicBezTo>
                <a:close/>
                <a:moveTo>
                  <a:pt x="38250" y="483300"/>
                </a:moveTo>
                <a:cubicBezTo>
                  <a:pt x="30375" y="475425"/>
                  <a:pt x="18225" y="474750"/>
                  <a:pt x="9675" y="481050"/>
                </a:cubicBezTo>
                <a:cubicBezTo>
                  <a:pt x="13275" y="497475"/>
                  <a:pt x="18000" y="513450"/>
                  <a:pt x="23850" y="528975"/>
                </a:cubicBezTo>
                <a:lnTo>
                  <a:pt x="38475" y="514350"/>
                </a:lnTo>
                <a:cubicBezTo>
                  <a:pt x="46800" y="506025"/>
                  <a:pt x="46800" y="492075"/>
                  <a:pt x="38250" y="483300"/>
                </a:cubicBezTo>
                <a:close/>
                <a:moveTo>
                  <a:pt x="98100" y="337275"/>
                </a:moveTo>
                <a:cubicBezTo>
                  <a:pt x="89550" y="328725"/>
                  <a:pt x="75600" y="328725"/>
                  <a:pt x="66825" y="337275"/>
                </a:cubicBezTo>
                <a:lnTo>
                  <a:pt x="0" y="404100"/>
                </a:lnTo>
                <a:cubicBezTo>
                  <a:pt x="450" y="423450"/>
                  <a:pt x="2475" y="442350"/>
                  <a:pt x="5625" y="460800"/>
                </a:cubicBezTo>
                <a:lnTo>
                  <a:pt x="98100" y="368325"/>
                </a:lnTo>
                <a:cubicBezTo>
                  <a:pt x="106650" y="359775"/>
                  <a:pt x="106650" y="345825"/>
                  <a:pt x="98100" y="337275"/>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237" name="Graphic 289">
            <a:extLst>
              <a:ext uri="{FF2B5EF4-FFF2-40B4-BE49-F238E27FC236}">
                <a16:creationId xmlns:a16="http://schemas.microsoft.com/office/drawing/2014/main" id="{7F8369CE-E0BB-4901-A617-7A5FA0E8BC3C}"/>
              </a:ext>
            </a:extLst>
          </p:cNvPr>
          <p:cNvGrpSpPr>
            <a:grpSpLocks noChangeAspect="1"/>
          </p:cNvGrpSpPr>
          <p:nvPr userDrawn="1"/>
        </p:nvGrpSpPr>
        <p:grpSpPr>
          <a:xfrm>
            <a:off x="3707937" y="2976336"/>
            <a:ext cx="790562" cy="791025"/>
            <a:chOff x="3412384" y="2690845"/>
            <a:chExt cx="787500" cy="787950"/>
          </a:xfrm>
          <a:solidFill>
            <a:srgbClr val="0000A4"/>
          </a:solidFill>
        </p:grpSpPr>
        <p:sp>
          <p:nvSpPr>
            <p:cNvPr id="238" name="Freeform: Shape 376">
              <a:extLst>
                <a:ext uri="{FF2B5EF4-FFF2-40B4-BE49-F238E27FC236}">
                  <a16:creationId xmlns:a16="http://schemas.microsoft.com/office/drawing/2014/main" id="{46814B8F-A463-4A34-8281-F7A33DD65BFB}"/>
                </a:ext>
              </a:extLst>
            </p:cNvPr>
            <p:cNvSpPr/>
            <p:nvPr/>
          </p:nvSpPr>
          <p:spPr>
            <a:xfrm>
              <a:off x="3616233" y="2716720"/>
              <a:ext cx="96974" cy="735525"/>
            </a:xfrm>
            <a:custGeom>
              <a:avLst/>
              <a:gdLst>
                <a:gd name="connsiteX0" fmla="*/ 82575 w 96974"/>
                <a:gd name="connsiteY0" fmla="*/ 693450 h 735525"/>
                <a:gd name="connsiteX1" fmla="*/ 28800 w 96974"/>
                <a:gd name="connsiteY1" fmla="*/ 639675 h 735525"/>
                <a:gd name="connsiteX2" fmla="*/ 82575 w 96974"/>
                <a:gd name="connsiteY2" fmla="*/ 585900 h 735525"/>
                <a:gd name="connsiteX3" fmla="*/ 96975 w 96974"/>
                <a:gd name="connsiteY3" fmla="*/ 571500 h 735525"/>
                <a:gd name="connsiteX4" fmla="*/ 82575 w 96974"/>
                <a:gd name="connsiteY4" fmla="*/ 557100 h 735525"/>
                <a:gd name="connsiteX5" fmla="*/ 28800 w 96974"/>
                <a:gd name="connsiteY5" fmla="*/ 503325 h 735525"/>
                <a:gd name="connsiteX6" fmla="*/ 82575 w 96974"/>
                <a:gd name="connsiteY6" fmla="*/ 449550 h 735525"/>
                <a:gd name="connsiteX7" fmla="*/ 96975 w 96974"/>
                <a:gd name="connsiteY7" fmla="*/ 435150 h 735525"/>
                <a:gd name="connsiteX8" fmla="*/ 82575 w 96974"/>
                <a:gd name="connsiteY8" fmla="*/ 420750 h 735525"/>
                <a:gd name="connsiteX9" fmla="*/ 28800 w 96974"/>
                <a:gd name="connsiteY9" fmla="*/ 366975 h 735525"/>
                <a:gd name="connsiteX10" fmla="*/ 82575 w 96974"/>
                <a:gd name="connsiteY10" fmla="*/ 313200 h 735525"/>
                <a:gd name="connsiteX11" fmla="*/ 96975 w 96974"/>
                <a:gd name="connsiteY11" fmla="*/ 298800 h 735525"/>
                <a:gd name="connsiteX12" fmla="*/ 82575 w 96974"/>
                <a:gd name="connsiteY12" fmla="*/ 284400 h 735525"/>
                <a:gd name="connsiteX13" fmla="*/ 28800 w 96974"/>
                <a:gd name="connsiteY13" fmla="*/ 230625 h 735525"/>
                <a:gd name="connsiteX14" fmla="*/ 82575 w 96974"/>
                <a:gd name="connsiteY14" fmla="*/ 176850 h 735525"/>
                <a:gd name="connsiteX15" fmla="*/ 96975 w 96974"/>
                <a:gd name="connsiteY15" fmla="*/ 162450 h 735525"/>
                <a:gd name="connsiteX16" fmla="*/ 82575 w 96974"/>
                <a:gd name="connsiteY16" fmla="*/ 148050 h 735525"/>
                <a:gd name="connsiteX17" fmla="*/ 28800 w 96974"/>
                <a:gd name="connsiteY17" fmla="*/ 94275 h 735525"/>
                <a:gd name="connsiteX18" fmla="*/ 82575 w 96974"/>
                <a:gd name="connsiteY18" fmla="*/ 40500 h 735525"/>
                <a:gd name="connsiteX19" fmla="*/ 96975 w 96974"/>
                <a:gd name="connsiteY19" fmla="*/ 26100 h 735525"/>
                <a:gd name="connsiteX20" fmla="*/ 82575 w 96974"/>
                <a:gd name="connsiteY20" fmla="*/ 11700 h 735525"/>
                <a:gd name="connsiteX21" fmla="*/ 49050 w 96974"/>
                <a:gd name="connsiteY21" fmla="*/ 0 h 735525"/>
                <a:gd name="connsiteX22" fmla="*/ 20475 w 96974"/>
                <a:gd name="connsiteY22" fmla="*/ 12375 h 735525"/>
                <a:gd name="connsiteX23" fmla="*/ 36000 w 96974"/>
                <a:gd name="connsiteY23" fmla="*/ 26100 h 735525"/>
                <a:gd name="connsiteX24" fmla="*/ 0 w 96974"/>
                <a:gd name="connsiteY24" fmla="*/ 94275 h 735525"/>
                <a:gd name="connsiteX25" fmla="*/ 36000 w 96974"/>
                <a:gd name="connsiteY25" fmla="*/ 162450 h 735525"/>
                <a:gd name="connsiteX26" fmla="*/ 0 w 96974"/>
                <a:gd name="connsiteY26" fmla="*/ 230625 h 735525"/>
                <a:gd name="connsiteX27" fmla="*/ 36000 w 96974"/>
                <a:gd name="connsiteY27" fmla="*/ 298800 h 735525"/>
                <a:gd name="connsiteX28" fmla="*/ 0 w 96974"/>
                <a:gd name="connsiteY28" fmla="*/ 366975 h 735525"/>
                <a:gd name="connsiteX29" fmla="*/ 36000 w 96974"/>
                <a:gd name="connsiteY29" fmla="*/ 435150 h 735525"/>
                <a:gd name="connsiteX30" fmla="*/ 0 w 96974"/>
                <a:gd name="connsiteY30" fmla="*/ 503325 h 735525"/>
                <a:gd name="connsiteX31" fmla="*/ 36000 w 96974"/>
                <a:gd name="connsiteY31" fmla="*/ 571500 h 735525"/>
                <a:gd name="connsiteX32" fmla="*/ 0 w 96974"/>
                <a:gd name="connsiteY32" fmla="*/ 639675 h 735525"/>
                <a:gd name="connsiteX33" fmla="*/ 36000 w 96974"/>
                <a:gd name="connsiteY33" fmla="*/ 707850 h 735525"/>
                <a:gd name="connsiteX34" fmla="*/ 19125 w 96974"/>
                <a:gd name="connsiteY34" fmla="*/ 723375 h 735525"/>
                <a:gd name="connsiteX35" fmla="*/ 47250 w 96974"/>
                <a:gd name="connsiteY35" fmla="*/ 735525 h 735525"/>
                <a:gd name="connsiteX36" fmla="*/ 82575 w 96974"/>
                <a:gd name="connsiteY36" fmla="*/ 722250 h 735525"/>
                <a:gd name="connsiteX37" fmla="*/ 96975 w 96974"/>
                <a:gd name="connsiteY37" fmla="*/ 707850 h 735525"/>
                <a:gd name="connsiteX38" fmla="*/ 82575 w 96974"/>
                <a:gd name="connsiteY38" fmla="*/ 693450 h 7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974" h="735525">
                  <a:moveTo>
                    <a:pt x="82575" y="693450"/>
                  </a:moveTo>
                  <a:cubicBezTo>
                    <a:pt x="52875" y="693450"/>
                    <a:pt x="28800" y="669375"/>
                    <a:pt x="28800" y="639675"/>
                  </a:cubicBezTo>
                  <a:cubicBezTo>
                    <a:pt x="28800" y="609975"/>
                    <a:pt x="52875" y="585900"/>
                    <a:pt x="82575" y="585900"/>
                  </a:cubicBezTo>
                  <a:cubicBezTo>
                    <a:pt x="90450" y="585900"/>
                    <a:pt x="96975" y="579375"/>
                    <a:pt x="96975" y="571500"/>
                  </a:cubicBezTo>
                  <a:cubicBezTo>
                    <a:pt x="96975" y="563625"/>
                    <a:pt x="90450" y="557100"/>
                    <a:pt x="82575" y="557100"/>
                  </a:cubicBezTo>
                  <a:cubicBezTo>
                    <a:pt x="52875" y="557100"/>
                    <a:pt x="28800" y="533025"/>
                    <a:pt x="28800" y="503325"/>
                  </a:cubicBezTo>
                  <a:cubicBezTo>
                    <a:pt x="28800" y="473625"/>
                    <a:pt x="52875" y="449550"/>
                    <a:pt x="82575" y="449550"/>
                  </a:cubicBezTo>
                  <a:cubicBezTo>
                    <a:pt x="90450" y="449550"/>
                    <a:pt x="96975" y="443025"/>
                    <a:pt x="96975" y="435150"/>
                  </a:cubicBezTo>
                  <a:cubicBezTo>
                    <a:pt x="96975" y="427275"/>
                    <a:pt x="90450" y="420750"/>
                    <a:pt x="82575" y="420750"/>
                  </a:cubicBezTo>
                  <a:cubicBezTo>
                    <a:pt x="52875" y="420750"/>
                    <a:pt x="28800" y="396675"/>
                    <a:pt x="28800" y="366975"/>
                  </a:cubicBezTo>
                  <a:cubicBezTo>
                    <a:pt x="28800" y="337275"/>
                    <a:pt x="52875" y="313200"/>
                    <a:pt x="82575" y="313200"/>
                  </a:cubicBezTo>
                  <a:cubicBezTo>
                    <a:pt x="90450" y="313200"/>
                    <a:pt x="96975" y="306675"/>
                    <a:pt x="96975" y="298800"/>
                  </a:cubicBezTo>
                  <a:cubicBezTo>
                    <a:pt x="96975" y="290925"/>
                    <a:pt x="90450" y="284400"/>
                    <a:pt x="82575" y="284400"/>
                  </a:cubicBezTo>
                  <a:cubicBezTo>
                    <a:pt x="52875" y="284400"/>
                    <a:pt x="28800" y="260325"/>
                    <a:pt x="28800" y="230625"/>
                  </a:cubicBezTo>
                  <a:cubicBezTo>
                    <a:pt x="28800" y="200925"/>
                    <a:pt x="52875" y="176850"/>
                    <a:pt x="82575" y="176850"/>
                  </a:cubicBezTo>
                  <a:cubicBezTo>
                    <a:pt x="90450" y="176850"/>
                    <a:pt x="96975" y="170325"/>
                    <a:pt x="96975" y="162450"/>
                  </a:cubicBezTo>
                  <a:cubicBezTo>
                    <a:pt x="96975" y="154575"/>
                    <a:pt x="90450" y="148050"/>
                    <a:pt x="82575" y="148050"/>
                  </a:cubicBezTo>
                  <a:cubicBezTo>
                    <a:pt x="52875" y="148050"/>
                    <a:pt x="28800" y="123975"/>
                    <a:pt x="28800" y="94275"/>
                  </a:cubicBezTo>
                  <a:cubicBezTo>
                    <a:pt x="28800" y="64575"/>
                    <a:pt x="52875" y="40500"/>
                    <a:pt x="82575" y="40500"/>
                  </a:cubicBezTo>
                  <a:cubicBezTo>
                    <a:pt x="90450" y="40500"/>
                    <a:pt x="96975" y="33975"/>
                    <a:pt x="96975" y="26100"/>
                  </a:cubicBezTo>
                  <a:cubicBezTo>
                    <a:pt x="96975" y="18225"/>
                    <a:pt x="90450" y="11700"/>
                    <a:pt x="82575" y="11700"/>
                  </a:cubicBezTo>
                  <a:cubicBezTo>
                    <a:pt x="69975" y="11700"/>
                    <a:pt x="58275" y="7200"/>
                    <a:pt x="49050" y="0"/>
                  </a:cubicBezTo>
                  <a:cubicBezTo>
                    <a:pt x="39375" y="3825"/>
                    <a:pt x="29700" y="7875"/>
                    <a:pt x="20475" y="12375"/>
                  </a:cubicBezTo>
                  <a:cubicBezTo>
                    <a:pt x="24975" y="17550"/>
                    <a:pt x="30375" y="22275"/>
                    <a:pt x="36000" y="26100"/>
                  </a:cubicBezTo>
                  <a:cubicBezTo>
                    <a:pt x="14175" y="40950"/>
                    <a:pt x="0" y="65925"/>
                    <a:pt x="0" y="94275"/>
                  </a:cubicBezTo>
                  <a:cubicBezTo>
                    <a:pt x="0" y="122625"/>
                    <a:pt x="14175" y="147600"/>
                    <a:pt x="36000" y="162450"/>
                  </a:cubicBezTo>
                  <a:cubicBezTo>
                    <a:pt x="14175" y="177300"/>
                    <a:pt x="0" y="202275"/>
                    <a:pt x="0" y="230625"/>
                  </a:cubicBezTo>
                  <a:cubicBezTo>
                    <a:pt x="0" y="258975"/>
                    <a:pt x="14175" y="283950"/>
                    <a:pt x="36000" y="298800"/>
                  </a:cubicBezTo>
                  <a:cubicBezTo>
                    <a:pt x="14175" y="313650"/>
                    <a:pt x="0" y="338625"/>
                    <a:pt x="0" y="366975"/>
                  </a:cubicBezTo>
                  <a:cubicBezTo>
                    <a:pt x="0" y="395325"/>
                    <a:pt x="14175" y="420300"/>
                    <a:pt x="36000" y="435150"/>
                  </a:cubicBezTo>
                  <a:cubicBezTo>
                    <a:pt x="14175" y="450000"/>
                    <a:pt x="0" y="474975"/>
                    <a:pt x="0" y="503325"/>
                  </a:cubicBezTo>
                  <a:cubicBezTo>
                    <a:pt x="0" y="531675"/>
                    <a:pt x="14175" y="556650"/>
                    <a:pt x="36000" y="571500"/>
                  </a:cubicBezTo>
                  <a:cubicBezTo>
                    <a:pt x="14175" y="586350"/>
                    <a:pt x="0" y="611325"/>
                    <a:pt x="0" y="639675"/>
                  </a:cubicBezTo>
                  <a:cubicBezTo>
                    <a:pt x="0" y="668025"/>
                    <a:pt x="14175" y="693000"/>
                    <a:pt x="36000" y="707850"/>
                  </a:cubicBezTo>
                  <a:cubicBezTo>
                    <a:pt x="29700" y="712125"/>
                    <a:pt x="23850" y="717300"/>
                    <a:pt x="19125" y="723375"/>
                  </a:cubicBezTo>
                  <a:cubicBezTo>
                    <a:pt x="28350" y="727875"/>
                    <a:pt x="37800" y="731925"/>
                    <a:pt x="47250" y="735525"/>
                  </a:cubicBezTo>
                  <a:cubicBezTo>
                    <a:pt x="56700" y="727200"/>
                    <a:pt x="69075" y="722250"/>
                    <a:pt x="82575" y="722250"/>
                  </a:cubicBezTo>
                  <a:cubicBezTo>
                    <a:pt x="90450" y="722250"/>
                    <a:pt x="96975" y="715725"/>
                    <a:pt x="96975" y="707850"/>
                  </a:cubicBezTo>
                  <a:cubicBezTo>
                    <a:pt x="96975" y="699975"/>
                    <a:pt x="90675" y="693450"/>
                    <a:pt x="82575" y="693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39" name="Freeform: Shape 377">
              <a:extLst>
                <a:ext uri="{FF2B5EF4-FFF2-40B4-BE49-F238E27FC236}">
                  <a16:creationId xmlns:a16="http://schemas.microsoft.com/office/drawing/2014/main" id="{29DE6917-157A-4494-BC12-1580C2FF92EE}"/>
                </a:ext>
              </a:extLst>
            </p:cNvPr>
            <p:cNvSpPr/>
            <p:nvPr/>
          </p:nvSpPr>
          <p:spPr>
            <a:xfrm>
              <a:off x="3412384" y="2958146"/>
              <a:ext cx="44775" cy="252899"/>
            </a:xfrm>
            <a:custGeom>
              <a:avLst/>
              <a:gdLst>
                <a:gd name="connsiteX0" fmla="*/ 44775 w 44775"/>
                <a:gd name="connsiteY0" fmla="*/ 57825 h 252899"/>
                <a:gd name="connsiteX1" fmla="*/ 20925 w 44775"/>
                <a:gd name="connsiteY1" fmla="*/ 0 h 252899"/>
                <a:gd name="connsiteX2" fmla="*/ 10800 w 44775"/>
                <a:gd name="connsiteY2" fmla="*/ 35100 h 252899"/>
                <a:gd name="connsiteX3" fmla="*/ 15975 w 44775"/>
                <a:gd name="connsiteY3" fmla="*/ 58050 h 252899"/>
                <a:gd name="connsiteX4" fmla="*/ 1350 w 44775"/>
                <a:gd name="connsiteY4" fmla="*/ 94950 h 252899"/>
                <a:gd name="connsiteX5" fmla="*/ 0 w 44775"/>
                <a:gd name="connsiteY5" fmla="*/ 127350 h 252899"/>
                <a:gd name="connsiteX6" fmla="*/ 1125 w 44775"/>
                <a:gd name="connsiteY6" fmla="*/ 157275 h 252899"/>
                <a:gd name="connsiteX7" fmla="*/ 15975 w 44775"/>
                <a:gd name="connsiteY7" fmla="*/ 194400 h 252899"/>
                <a:gd name="connsiteX8" fmla="*/ 10575 w 44775"/>
                <a:gd name="connsiteY8" fmla="*/ 218025 h 252899"/>
                <a:gd name="connsiteX9" fmla="*/ 20475 w 44775"/>
                <a:gd name="connsiteY9" fmla="*/ 252900 h 252899"/>
                <a:gd name="connsiteX10" fmla="*/ 44775 w 44775"/>
                <a:gd name="connsiteY10" fmla="*/ 194400 h 252899"/>
                <a:gd name="connsiteX11" fmla="*/ 8775 w 44775"/>
                <a:gd name="connsiteY11" fmla="*/ 126225 h 252899"/>
                <a:gd name="connsiteX12" fmla="*/ 44775 w 44775"/>
                <a:gd name="connsiteY12" fmla="*/ 57825 h 25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75" h="252899">
                  <a:moveTo>
                    <a:pt x="44775" y="57825"/>
                  </a:moveTo>
                  <a:cubicBezTo>
                    <a:pt x="44775" y="35325"/>
                    <a:pt x="35775" y="14850"/>
                    <a:pt x="20925" y="0"/>
                  </a:cubicBezTo>
                  <a:cubicBezTo>
                    <a:pt x="17100" y="11475"/>
                    <a:pt x="13725" y="23175"/>
                    <a:pt x="10800" y="35100"/>
                  </a:cubicBezTo>
                  <a:cubicBezTo>
                    <a:pt x="14175" y="42075"/>
                    <a:pt x="15975" y="49725"/>
                    <a:pt x="15975" y="58050"/>
                  </a:cubicBezTo>
                  <a:cubicBezTo>
                    <a:pt x="15975" y="72225"/>
                    <a:pt x="10350" y="85275"/>
                    <a:pt x="1350" y="94950"/>
                  </a:cubicBezTo>
                  <a:cubicBezTo>
                    <a:pt x="450" y="105750"/>
                    <a:pt x="0" y="116550"/>
                    <a:pt x="0" y="127350"/>
                  </a:cubicBezTo>
                  <a:cubicBezTo>
                    <a:pt x="0" y="137475"/>
                    <a:pt x="450" y="147375"/>
                    <a:pt x="1125" y="157275"/>
                  </a:cubicBezTo>
                  <a:cubicBezTo>
                    <a:pt x="10350" y="166950"/>
                    <a:pt x="15975" y="180000"/>
                    <a:pt x="15975" y="194400"/>
                  </a:cubicBezTo>
                  <a:cubicBezTo>
                    <a:pt x="15975" y="202950"/>
                    <a:pt x="13950" y="210825"/>
                    <a:pt x="10575" y="218025"/>
                  </a:cubicBezTo>
                  <a:cubicBezTo>
                    <a:pt x="13275" y="229950"/>
                    <a:pt x="16650" y="241425"/>
                    <a:pt x="20475" y="252900"/>
                  </a:cubicBezTo>
                  <a:cubicBezTo>
                    <a:pt x="35550" y="238050"/>
                    <a:pt x="44775" y="217350"/>
                    <a:pt x="44775" y="194400"/>
                  </a:cubicBezTo>
                  <a:cubicBezTo>
                    <a:pt x="44775" y="166050"/>
                    <a:pt x="30600" y="141075"/>
                    <a:pt x="8775" y="126225"/>
                  </a:cubicBezTo>
                  <a:cubicBezTo>
                    <a:pt x="30600" y="110925"/>
                    <a:pt x="44775" y="85950"/>
                    <a:pt x="44775" y="578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0" name="Freeform: Shape 378">
              <a:extLst>
                <a:ext uri="{FF2B5EF4-FFF2-40B4-BE49-F238E27FC236}">
                  <a16:creationId xmlns:a16="http://schemas.microsoft.com/office/drawing/2014/main" id="{F0FF2878-8E89-4F58-855A-98C9E19E43E2}"/>
                </a:ext>
              </a:extLst>
            </p:cNvPr>
            <p:cNvSpPr/>
            <p:nvPr/>
          </p:nvSpPr>
          <p:spPr>
            <a:xfrm>
              <a:off x="4128558" y="3026771"/>
              <a:ext cx="71325" cy="115199"/>
            </a:xfrm>
            <a:custGeom>
              <a:avLst/>
              <a:gdLst>
                <a:gd name="connsiteX0" fmla="*/ 61200 w 71325"/>
                <a:gd name="connsiteY0" fmla="*/ 57150 h 115199"/>
                <a:gd name="connsiteX1" fmla="*/ 71325 w 71325"/>
                <a:gd name="connsiteY1" fmla="*/ 48825 h 115199"/>
                <a:gd name="connsiteX2" fmla="*/ 67050 w 71325"/>
                <a:gd name="connsiteY2" fmla="*/ 0 h 115199"/>
                <a:gd name="connsiteX3" fmla="*/ 14400 w 71325"/>
                <a:gd name="connsiteY3" fmla="*/ 42750 h 115199"/>
                <a:gd name="connsiteX4" fmla="*/ 0 w 71325"/>
                <a:gd name="connsiteY4" fmla="*/ 57150 h 115199"/>
                <a:gd name="connsiteX5" fmla="*/ 14400 w 71325"/>
                <a:gd name="connsiteY5" fmla="*/ 71550 h 115199"/>
                <a:gd name="connsiteX6" fmla="*/ 67050 w 71325"/>
                <a:gd name="connsiteY6" fmla="*/ 115200 h 115199"/>
                <a:gd name="connsiteX7" fmla="*/ 71100 w 71325"/>
                <a:gd name="connsiteY7" fmla="*/ 65475 h 115199"/>
                <a:gd name="connsiteX8" fmla="*/ 61200 w 71325"/>
                <a:gd name="connsiteY8" fmla="*/ 57150 h 11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325" h="115199">
                  <a:moveTo>
                    <a:pt x="61200" y="57150"/>
                  </a:moveTo>
                  <a:cubicBezTo>
                    <a:pt x="64800" y="54675"/>
                    <a:pt x="68175" y="51975"/>
                    <a:pt x="71325" y="48825"/>
                  </a:cubicBezTo>
                  <a:cubicBezTo>
                    <a:pt x="70875" y="32175"/>
                    <a:pt x="69525" y="15975"/>
                    <a:pt x="67050" y="0"/>
                  </a:cubicBezTo>
                  <a:cubicBezTo>
                    <a:pt x="61875" y="24300"/>
                    <a:pt x="40275" y="42750"/>
                    <a:pt x="14400" y="42750"/>
                  </a:cubicBezTo>
                  <a:cubicBezTo>
                    <a:pt x="6525" y="42750"/>
                    <a:pt x="0" y="49275"/>
                    <a:pt x="0" y="57150"/>
                  </a:cubicBezTo>
                  <a:cubicBezTo>
                    <a:pt x="0" y="65025"/>
                    <a:pt x="6525" y="71550"/>
                    <a:pt x="14400" y="71550"/>
                  </a:cubicBezTo>
                  <a:cubicBezTo>
                    <a:pt x="40500" y="71550"/>
                    <a:pt x="62550" y="90450"/>
                    <a:pt x="67050" y="115200"/>
                  </a:cubicBezTo>
                  <a:cubicBezTo>
                    <a:pt x="69525" y="99000"/>
                    <a:pt x="70875" y="82350"/>
                    <a:pt x="71100" y="65475"/>
                  </a:cubicBezTo>
                  <a:cubicBezTo>
                    <a:pt x="68175" y="62550"/>
                    <a:pt x="64800" y="59625"/>
                    <a:pt x="61200" y="571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1" name="Freeform: Shape 379">
              <a:extLst>
                <a:ext uri="{FF2B5EF4-FFF2-40B4-BE49-F238E27FC236}">
                  <a16:creationId xmlns:a16="http://schemas.microsoft.com/office/drawing/2014/main" id="{869CAADD-BFED-4145-81F3-7B1319CA2407}"/>
                </a:ext>
              </a:extLst>
            </p:cNvPr>
            <p:cNvSpPr/>
            <p:nvPr/>
          </p:nvSpPr>
          <p:spPr>
            <a:xfrm>
              <a:off x="4128783" y="2927546"/>
              <a:ext cx="58500" cy="57600"/>
            </a:xfrm>
            <a:custGeom>
              <a:avLst/>
              <a:gdLst>
                <a:gd name="connsiteX0" fmla="*/ 0 w 58500"/>
                <a:gd name="connsiteY0" fmla="*/ 20250 h 57600"/>
                <a:gd name="connsiteX1" fmla="*/ 14400 w 58500"/>
                <a:gd name="connsiteY1" fmla="*/ 34650 h 57600"/>
                <a:gd name="connsiteX2" fmla="*/ 58500 w 58500"/>
                <a:gd name="connsiteY2" fmla="*/ 57600 h 57600"/>
                <a:gd name="connsiteX3" fmla="*/ 38475 w 58500"/>
                <a:gd name="connsiteY3" fmla="*/ 0 h 57600"/>
                <a:gd name="connsiteX4" fmla="*/ 14400 w 58500"/>
                <a:gd name="connsiteY4" fmla="*/ 5625 h 57600"/>
                <a:gd name="connsiteX5" fmla="*/ 0 w 58500"/>
                <a:gd name="connsiteY5" fmla="*/ 20250 h 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00" h="57600">
                  <a:moveTo>
                    <a:pt x="0" y="20250"/>
                  </a:moveTo>
                  <a:cubicBezTo>
                    <a:pt x="0" y="28125"/>
                    <a:pt x="6525" y="34650"/>
                    <a:pt x="14400" y="34650"/>
                  </a:cubicBezTo>
                  <a:cubicBezTo>
                    <a:pt x="32625" y="34650"/>
                    <a:pt x="48825" y="43875"/>
                    <a:pt x="58500" y="57600"/>
                  </a:cubicBezTo>
                  <a:cubicBezTo>
                    <a:pt x="53325" y="37800"/>
                    <a:pt x="46575" y="18450"/>
                    <a:pt x="38475" y="0"/>
                  </a:cubicBezTo>
                  <a:cubicBezTo>
                    <a:pt x="31275" y="3600"/>
                    <a:pt x="22950" y="5625"/>
                    <a:pt x="14400" y="5625"/>
                  </a:cubicBezTo>
                  <a:cubicBezTo>
                    <a:pt x="6300" y="5850"/>
                    <a:pt x="0" y="12150"/>
                    <a:pt x="0" y="202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2" name="Freeform: Shape 380">
              <a:extLst>
                <a:ext uri="{FF2B5EF4-FFF2-40B4-BE49-F238E27FC236}">
                  <a16:creationId xmlns:a16="http://schemas.microsoft.com/office/drawing/2014/main" id="{355EE65B-D910-4BDC-86D7-7F97DF5C2E2F}"/>
                </a:ext>
              </a:extLst>
            </p:cNvPr>
            <p:cNvSpPr/>
            <p:nvPr/>
          </p:nvSpPr>
          <p:spPr>
            <a:xfrm>
              <a:off x="4128783" y="3181346"/>
              <a:ext cx="59399" cy="59400"/>
            </a:xfrm>
            <a:custGeom>
              <a:avLst/>
              <a:gdLst>
                <a:gd name="connsiteX0" fmla="*/ 14400 w 59399"/>
                <a:gd name="connsiteY0" fmla="*/ 24525 h 59400"/>
                <a:gd name="connsiteX1" fmla="*/ 0 w 59399"/>
                <a:gd name="connsiteY1" fmla="*/ 38925 h 59400"/>
                <a:gd name="connsiteX2" fmla="*/ 14400 w 59399"/>
                <a:gd name="connsiteY2" fmla="*/ 53325 h 59400"/>
                <a:gd name="connsiteX3" fmla="*/ 39375 w 59399"/>
                <a:gd name="connsiteY3" fmla="*/ 59400 h 59400"/>
                <a:gd name="connsiteX4" fmla="*/ 59400 w 59399"/>
                <a:gd name="connsiteY4" fmla="*/ 0 h 59400"/>
                <a:gd name="connsiteX5" fmla="*/ 14400 w 59399"/>
                <a:gd name="connsiteY5" fmla="*/ 24525 h 5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99" h="59400">
                  <a:moveTo>
                    <a:pt x="14400" y="24525"/>
                  </a:moveTo>
                  <a:cubicBezTo>
                    <a:pt x="6525" y="24525"/>
                    <a:pt x="0" y="31050"/>
                    <a:pt x="0" y="38925"/>
                  </a:cubicBezTo>
                  <a:cubicBezTo>
                    <a:pt x="0" y="46800"/>
                    <a:pt x="6525" y="53325"/>
                    <a:pt x="14400" y="53325"/>
                  </a:cubicBezTo>
                  <a:cubicBezTo>
                    <a:pt x="23400" y="53325"/>
                    <a:pt x="31725" y="55575"/>
                    <a:pt x="39375" y="59400"/>
                  </a:cubicBezTo>
                  <a:cubicBezTo>
                    <a:pt x="47700" y="40275"/>
                    <a:pt x="54450" y="20475"/>
                    <a:pt x="59400" y="0"/>
                  </a:cubicBezTo>
                  <a:cubicBezTo>
                    <a:pt x="49725" y="14850"/>
                    <a:pt x="33075" y="24525"/>
                    <a:pt x="14400" y="245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3" name="Freeform: Shape 381">
              <a:extLst>
                <a:ext uri="{FF2B5EF4-FFF2-40B4-BE49-F238E27FC236}">
                  <a16:creationId xmlns:a16="http://schemas.microsoft.com/office/drawing/2014/main" id="{0F025E6A-4C7B-4DB6-B57D-410CDAD49A73}"/>
                </a:ext>
              </a:extLst>
            </p:cNvPr>
            <p:cNvSpPr/>
            <p:nvPr/>
          </p:nvSpPr>
          <p:spPr>
            <a:xfrm>
              <a:off x="4077484" y="2799971"/>
              <a:ext cx="96750" cy="569925"/>
            </a:xfrm>
            <a:custGeom>
              <a:avLst/>
              <a:gdLst>
                <a:gd name="connsiteX0" fmla="*/ 28575 w 96750"/>
                <a:gd name="connsiteY0" fmla="*/ 420300 h 569925"/>
                <a:gd name="connsiteX1" fmla="*/ 82350 w 96750"/>
                <a:gd name="connsiteY1" fmla="*/ 366525 h 569925"/>
                <a:gd name="connsiteX2" fmla="*/ 96750 w 96750"/>
                <a:gd name="connsiteY2" fmla="*/ 352125 h 569925"/>
                <a:gd name="connsiteX3" fmla="*/ 82350 w 96750"/>
                <a:gd name="connsiteY3" fmla="*/ 337725 h 569925"/>
                <a:gd name="connsiteX4" fmla="*/ 28575 w 96750"/>
                <a:gd name="connsiteY4" fmla="*/ 283950 h 569925"/>
                <a:gd name="connsiteX5" fmla="*/ 82350 w 96750"/>
                <a:gd name="connsiteY5" fmla="*/ 230175 h 569925"/>
                <a:gd name="connsiteX6" fmla="*/ 96750 w 96750"/>
                <a:gd name="connsiteY6" fmla="*/ 215775 h 569925"/>
                <a:gd name="connsiteX7" fmla="*/ 82350 w 96750"/>
                <a:gd name="connsiteY7" fmla="*/ 201375 h 569925"/>
                <a:gd name="connsiteX8" fmla="*/ 28575 w 96750"/>
                <a:gd name="connsiteY8" fmla="*/ 147600 h 569925"/>
                <a:gd name="connsiteX9" fmla="*/ 73575 w 96750"/>
                <a:gd name="connsiteY9" fmla="*/ 94725 h 569925"/>
                <a:gd name="connsiteX10" fmla="*/ 43875 w 96750"/>
                <a:gd name="connsiteY10" fmla="*/ 48825 h 569925"/>
                <a:gd name="connsiteX11" fmla="*/ 36450 w 96750"/>
                <a:gd name="connsiteY11" fmla="*/ 39150 h 569925"/>
                <a:gd name="connsiteX12" fmla="*/ 675 w 96750"/>
                <a:gd name="connsiteY12" fmla="*/ 0 h 569925"/>
                <a:gd name="connsiteX13" fmla="*/ 0 w 96750"/>
                <a:gd name="connsiteY13" fmla="*/ 11250 h 569925"/>
                <a:gd name="connsiteX14" fmla="*/ 36000 w 96750"/>
                <a:gd name="connsiteY14" fmla="*/ 79425 h 569925"/>
                <a:gd name="connsiteX15" fmla="*/ 0 w 96750"/>
                <a:gd name="connsiteY15" fmla="*/ 147600 h 569925"/>
                <a:gd name="connsiteX16" fmla="*/ 36000 w 96750"/>
                <a:gd name="connsiteY16" fmla="*/ 215775 h 569925"/>
                <a:gd name="connsiteX17" fmla="*/ 0 w 96750"/>
                <a:gd name="connsiteY17" fmla="*/ 283950 h 569925"/>
                <a:gd name="connsiteX18" fmla="*/ 36000 w 96750"/>
                <a:gd name="connsiteY18" fmla="*/ 352125 h 569925"/>
                <a:gd name="connsiteX19" fmla="*/ 0 w 96750"/>
                <a:gd name="connsiteY19" fmla="*/ 420300 h 569925"/>
                <a:gd name="connsiteX20" fmla="*/ 36000 w 96750"/>
                <a:gd name="connsiteY20" fmla="*/ 488475 h 569925"/>
                <a:gd name="connsiteX21" fmla="*/ 0 w 96750"/>
                <a:gd name="connsiteY21" fmla="*/ 556650 h 569925"/>
                <a:gd name="connsiteX22" fmla="*/ 1125 w 96750"/>
                <a:gd name="connsiteY22" fmla="*/ 569925 h 569925"/>
                <a:gd name="connsiteX23" fmla="*/ 33300 w 96750"/>
                <a:gd name="connsiteY23" fmla="*/ 535275 h 569925"/>
                <a:gd name="connsiteX24" fmla="*/ 49050 w 96750"/>
                <a:gd name="connsiteY24" fmla="*/ 514800 h 569925"/>
                <a:gd name="connsiteX25" fmla="*/ 74925 w 96750"/>
                <a:gd name="connsiteY25" fmla="*/ 473625 h 569925"/>
                <a:gd name="connsiteX26" fmla="*/ 28575 w 96750"/>
                <a:gd name="connsiteY26" fmla="*/ 420300 h 56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750" h="569925">
                  <a:moveTo>
                    <a:pt x="28575" y="420300"/>
                  </a:moveTo>
                  <a:cubicBezTo>
                    <a:pt x="28575" y="390600"/>
                    <a:pt x="52650" y="366525"/>
                    <a:pt x="82350" y="366525"/>
                  </a:cubicBezTo>
                  <a:cubicBezTo>
                    <a:pt x="90225" y="366525"/>
                    <a:pt x="96750" y="360000"/>
                    <a:pt x="96750" y="352125"/>
                  </a:cubicBezTo>
                  <a:cubicBezTo>
                    <a:pt x="96750" y="344250"/>
                    <a:pt x="90225" y="337725"/>
                    <a:pt x="82350" y="337725"/>
                  </a:cubicBezTo>
                  <a:cubicBezTo>
                    <a:pt x="52650" y="337725"/>
                    <a:pt x="28575" y="313650"/>
                    <a:pt x="28575" y="283950"/>
                  </a:cubicBezTo>
                  <a:cubicBezTo>
                    <a:pt x="28575" y="254250"/>
                    <a:pt x="52650" y="230175"/>
                    <a:pt x="82350" y="230175"/>
                  </a:cubicBezTo>
                  <a:cubicBezTo>
                    <a:pt x="90225" y="230175"/>
                    <a:pt x="96750" y="223650"/>
                    <a:pt x="96750" y="215775"/>
                  </a:cubicBezTo>
                  <a:cubicBezTo>
                    <a:pt x="96750" y="207900"/>
                    <a:pt x="90225" y="201375"/>
                    <a:pt x="82350" y="201375"/>
                  </a:cubicBezTo>
                  <a:cubicBezTo>
                    <a:pt x="52650" y="201375"/>
                    <a:pt x="28575" y="177300"/>
                    <a:pt x="28575" y="147600"/>
                  </a:cubicBezTo>
                  <a:cubicBezTo>
                    <a:pt x="28575" y="121050"/>
                    <a:pt x="48150" y="98775"/>
                    <a:pt x="73575" y="94725"/>
                  </a:cubicBezTo>
                  <a:cubicBezTo>
                    <a:pt x="64800" y="78750"/>
                    <a:pt x="54900" y="63450"/>
                    <a:pt x="43875" y="48825"/>
                  </a:cubicBezTo>
                  <a:cubicBezTo>
                    <a:pt x="40950" y="45900"/>
                    <a:pt x="38475" y="42525"/>
                    <a:pt x="36450" y="39150"/>
                  </a:cubicBezTo>
                  <a:cubicBezTo>
                    <a:pt x="25425" y="25425"/>
                    <a:pt x="13500" y="12375"/>
                    <a:pt x="675" y="0"/>
                  </a:cubicBezTo>
                  <a:cubicBezTo>
                    <a:pt x="225" y="3600"/>
                    <a:pt x="0" y="7425"/>
                    <a:pt x="0" y="11250"/>
                  </a:cubicBezTo>
                  <a:cubicBezTo>
                    <a:pt x="0" y="39600"/>
                    <a:pt x="14175" y="64575"/>
                    <a:pt x="36000" y="79425"/>
                  </a:cubicBezTo>
                  <a:cubicBezTo>
                    <a:pt x="14175" y="94275"/>
                    <a:pt x="0" y="119250"/>
                    <a:pt x="0" y="147600"/>
                  </a:cubicBezTo>
                  <a:cubicBezTo>
                    <a:pt x="0" y="175950"/>
                    <a:pt x="14175" y="200925"/>
                    <a:pt x="36000" y="215775"/>
                  </a:cubicBezTo>
                  <a:cubicBezTo>
                    <a:pt x="14175" y="230625"/>
                    <a:pt x="0" y="255600"/>
                    <a:pt x="0" y="283950"/>
                  </a:cubicBezTo>
                  <a:cubicBezTo>
                    <a:pt x="0" y="312300"/>
                    <a:pt x="14175" y="337275"/>
                    <a:pt x="36000" y="352125"/>
                  </a:cubicBezTo>
                  <a:cubicBezTo>
                    <a:pt x="14175" y="366975"/>
                    <a:pt x="0" y="391950"/>
                    <a:pt x="0" y="420300"/>
                  </a:cubicBezTo>
                  <a:cubicBezTo>
                    <a:pt x="0" y="448650"/>
                    <a:pt x="14175" y="473625"/>
                    <a:pt x="36000" y="488475"/>
                  </a:cubicBezTo>
                  <a:cubicBezTo>
                    <a:pt x="14175" y="503325"/>
                    <a:pt x="0" y="528300"/>
                    <a:pt x="0" y="556650"/>
                  </a:cubicBezTo>
                  <a:cubicBezTo>
                    <a:pt x="0" y="561150"/>
                    <a:pt x="450" y="565650"/>
                    <a:pt x="1125" y="569925"/>
                  </a:cubicBezTo>
                  <a:cubicBezTo>
                    <a:pt x="12600" y="558900"/>
                    <a:pt x="23400" y="547425"/>
                    <a:pt x="33300" y="535275"/>
                  </a:cubicBezTo>
                  <a:cubicBezTo>
                    <a:pt x="36900" y="527175"/>
                    <a:pt x="42300" y="520200"/>
                    <a:pt x="49050" y="514800"/>
                  </a:cubicBezTo>
                  <a:cubicBezTo>
                    <a:pt x="58500" y="501750"/>
                    <a:pt x="67050" y="488025"/>
                    <a:pt x="74925" y="473625"/>
                  </a:cubicBezTo>
                  <a:cubicBezTo>
                    <a:pt x="48600" y="469800"/>
                    <a:pt x="28575" y="447300"/>
                    <a:pt x="28575" y="420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4" name="Freeform: Shape 382">
              <a:extLst>
                <a:ext uri="{FF2B5EF4-FFF2-40B4-BE49-F238E27FC236}">
                  <a16:creationId xmlns:a16="http://schemas.microsoft.com/office/drawing/2014/main" id="{81150D48-BEB9-4D0D-A9E4-CE71126E4D8A}"/>
                </a:ext>
              </a:extLst>
            </p:cNvPr>
            <p:cNvSpPr/>
            <p:nvPr/>
          </p:nvSpPr>
          <p:spPr>
            <a:xfrm>
              <a:off x="3667759" y="2695345"/>
              <a:ext cx="96975" cy="779624"/>
            </a:xfrm>
            <a:custGeom>
              <a:avLst/>
              <a:gdLst>
                <a:gd name="connsiteX0" fmla="*/ 96975 w 96975"/>
                <a:gd name="connsiteY0" fmla="*/ 47925 h 779624"/>
                <a:gd name="connsiteX1" fmla="*/ 81675 w 96975"/>
                <a:gd name="connsiteY1" fmla="*/ 0 h 779624"/>
                <a:gd name="connsiteX2" fmla="*/ 48375 w 96975"/>
                <a:gd name="connsiteY2" fmla="*/ 6300 h 779624"/>
                <a:gd name="connsiteX3" fmla="*/ 68175 w 96975"/>
                <a:gd name="connsiteY3" fmla="*/ 47925 h 779624"/>
                <a:gd name="connsiteX4" fmla="*/ 14400 w 96975"/>
                <a:gd name="connsiteY4" fmla="*/ 101700 h 779624"/>
                <a:gd name="connsiteX5" fmla="*/ 0 w 96975"/>
                <a:gd name="connsiteY5" fmla="*/ 116100 h 779624"/>
                <a:gd name="connsiteX6" fmla="*/ 14400 w 96975"/>
                <a:gd name="connsiteY6" fmla="*/ 130500 h 779624"/>
                <a:gd name="connsiteX7" fmla="*/ 68175 w 96975"/>
                <a:gd name="connsiteY7" fmla="*/ 184275 h 779624"/>
                <a:gd name="connsiteX8" fmla="*/ 14400 w 96975"/>
                <a:gd name="connsiteY8" fmla="*/ 238050 h 779624"/>
                <a:gd name="connsiteX9" fmla="*/ 0 w 96975"/>
                <a:gd name="connsiteY9" fmla="*/ 252450 h 779624"/>
                <a:gd name="connsiteX10" fmla="*/ 14400 w 96975"/>
                <a:gd name="connsiteY10" fmla="*/ 266850 h 779624"/>
                <a:gd name="connsiteX11" fmla="*/ 68175 w 96975"/>
                <a:gd name="connsiteY11" fmla="*/ 320625 h 779624"/>
                <a:gd name="connsiteX12" fmla="*/ 14400 w 96975"/>
                <a:gd name="connsiteY12" fmla="*/ 374400 h 779624"/>
                <a:gd name="connsiteX13" fmla="*/ 0 w 96975"/>
                <a:gd name="connsiteY13" fmla="*/ 388800 h 779624"/>
                <a:gd name="connsiteX14" fmla="*/ 14400 w 96975"/>
                <a:gd name="connsiteY14" fmla="*/ 403200 h 779624"/>
                <a:gd name="connsiteX15" fmla="*/ 68175 w 96975"/>
                <a:gd name="connsiteY15" fmla="*/ 456975 h 779624"/>
                <a:gd name="connsiteX16" fmla="*/ 14400 w 96975"/>
                <a:gd name="connsiteY16" fmla="*/ 510750 h 779624"/>
                <a:gd name="connsiteX17" fmla="*/ 0 w 96975"/>
                <a:gd name="connsiteY17" fmla="*/ 525150 h 779624"/>
                <a:gd name="connsiteX18" fmla="*/ 14400 w 96975"/>
                <a:gd name="connsiteY18" fmla="*/ 539550 h 779624"/>
                <a:gd name="connsiteX19" fmla="*/ 68175 w 96975"/>
                <a:gd name="connsiteY19" fmla="*/ 593325 h 779624"/>
                <a:gd name="connsiteX20" fmla="*/ 14400 w 96975"/>
                <a:gd name="connsiteY20" fmla="*/ 647100 h 779624"/>
                <a:gd name="connsiteX21" fmla="*/ 0 w 96975"/>
                <a:gd name="connsiteY21" fmla="*/ 661500 h 779624"/>
                <a:gd name="connsiteX22" fmla="*/ 14400 w 96975"/>
                <a:gd name="connsiteY22" fmla="*/ 675900 h 779624"/>
                <a:gd name="connsiteX23" fmla="*/ 68175 w 96975"/>
                <a:gd name="connsiteY23" fmla="*/ 729675 h 779624"/>
                <a:gd name="connsiteX24" fmla="*/ 46125 w 96975"/>
                <a:gd name="connsiteY24" fmla="*/ 773100 h 779624"/>
                <a:gd name="connsiteX25" fmla="*/ 80100 w 96975"/>
                <a:gd name="connsiteY25" fmla="*/ 779625 h 779624"/>
                <a:gd name="connsiteX26" fmla="*/ 96975 w 96975"/>
                <a:gd name="connsiteY26" fmla="*/ 729675 h 779624"/>
                <a:gd name="connsiteX27" fmla="*/ 60975 w 96975"/>
                <a:gd name="connsiteY27" fmla="*/ 661500 h 779624"/>
                <a:gd name="connsiteX28" fmla="*/ 96975 w 96975"/>
                <a:gd name="connsiteY28" fmla="*/ 593325 h 779624"/>
                <a:gd name="connsiteX29" fmla="*/ 60975 w 96975"/>
                <a:gd name="connsiteY29" fmla="*/ 525150 h 779624"/>
                <a:gd name="connsiteX30" fmla="*/ 96975 w 96975"/>
                <a:gd name="connsiteY30" fmla="*/ 456975 h 779624"/>
                <a:gd name="connsiteX31" fmla="*/ 60975 w 96975"/>
                <a:gd name="connsiteY31" fmla="*/ 388800 h 779624"/>
                <a:gd name="connsiteX32" fmla="*/ 96975 w 96975"/>
                <a:gd name="connsiteY32" fmla="*/ 320625 h 779624"/>
                <a:gd name="connsiteX33" fmla="*/ 60975 w 96975"/>
                <a:gd name="connsiteY33" fmla="*/ 252450 h 779624"/>
                <a:gd name="connsiteX34" fmla="*/ 96975 w 96975"/>
                <a:gd name="connsiteY34" fmla="*/ 184275 h 779624"/>
                <a:gd name="connsiteX35" fmla="*/ 60975 w 96975"/>
                <a:gd name="connsiteY35" fmla="*/ 116100 h 779624"/>
                <a:gd name="connsiteX36" fmla="*/ 96975 w 96975"/>
                <a:gd name="connsiteY36" fmla="*/ 47925 h 77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975" h="779624">
                  <a:moveTo>
                    <a:pt x="96975" y="47925"/>
                  </a:moveTo>
                  <a:cubicBezTo>
                    <a:pt x="96975" y="30150"/>
                    <a:pt x="91350" y="13500"/>
                    <a:pt x="81675" y="0"/>
                  </a:cubicBezTo>
                  <a:cubicBezTo>
                    <a:pt x="70425" y="1575"/>
                    <a:pt x="59400" y="3825"/>
                    <a:pt x="48375" y="6300"/>
                  </a:cubicBezTo>
                  <a:cubicBezTo>
                    <a:pt x="60525" y="16200"/>
                    <a:pt x="68175" y="31275"/>
                    <a:pt x="68175" y="47925"/>
                  </a:cubicBezTo>
                  <a:cubicBezTo>
                    <a:pt x="68175" y="77625"/>
                    <a:pt x="44100" y="101700"/>
                    <a:pt x="14400" y="101700"/>
                  </a:cubicBezTo>
                  <a:cubicBezTo>
                    <a:pt x="6525" y="101700"/>
                    <a:pt x="0" y="108225"/>
                    <a:pt x="0" y="116100"/>
                  </a:cubicBezTo>
                  <a:cubicBezTo>
                    <a:pt x="0" y="123975"/>
                    <a:pt x="6525" y="130500"/>
                    <a:pt x="14400" y="130500"/>
                  </a:cubicBezTo>
                  <a:cubicBezTo>
                    <a:pt x="44100" y="130500"/>
                    <a:pt x="68175" y="154575"/>
                    <a:pt x="68175" y="184275"/>
                  </a:cubicBezTo>
                  <a:cubicBezTo>
                    <a:pt x="68175" y="213975"/>
                    <a:pt x="44100" y="238050"/>
                    <a:pt x="14400" y="238050"/>
                  </a:cubicBezTo>
                  <a:cubicBezTo>
                    <a:pt x="6525" y="238050"/>
                    <a:pt x="0" y="244575"/>
                    <a:pt x="0" y="252450"/>
                  </a:cubicBezTo>
                  <a:cubicBezTo>
                    <a:pt x="0" y="260325"/>
                    <a:pt x="6525" y="266850"/>
                    <a:pt x="14400" y="266850"/>
                  </a:cubicBezTo>
                  <a:cubicBezTo>
                    <a:pt x="44100" y="266850"/>
                    <a:pt x="68175" y="290925"/>
                    <a:pt x="68175" y="320625"/>
                  </a:cubicBezTo>
                  <a:cubicBezTo>
                    <a:pt x="68175" y="350325"/>
                    <a:pt x="44100" y="374400"/>
                    <a:pt x="14400" y="374400"/>
                  </a:cubicBezTo>
                  <a:cubicBezTo>
                    <a:pt x="6525" y="374400"/>
                    <a:pt x="0" y="380925"/>
                    <a:pt x="0" y="388800"/>
                  </a:cubicBezTo>
                  <a:cubicBezTo>
                    <a:pt x="0" y="396675"/>
                    <a:pt x="6525" y="403200"/>
                    <a:pt x="14400" y="403200"/>
                  </a:cubicBezTo>
                  <a:cubicBezTo>
                    <a:pt x="44100" y="403200"/>
                    <a:pt x="68175" y="427275"/>
                    <a:pt x="68175" y="456975"/>
                  </a:cubicBezTo>
                  <a:cubicBezTo>
                    <a:pt x="68175" y="486675"/>
                    <a:pt x="44100" y="510750"/>
                    <a:pt x="14400" y="510750"/>
                  </a:cubicBezTo>
                  <a:cubicBezTo>
                    <a:pt x="6525" y="510750"/>
                    <a:pt x="0" y="517275"/>
                    <a:pt x="0" y="525150"/>
                  </a:cubicBezTo>
                  <a:cubicBezTo>
                    <a:pt x="0" y="533025"/>
                    <a:pt x="6525" y="539550"/>
                    <a:pt x="14400" y="539550"/>
                  </a:cubicBezTo>
                  <a:cubicBezTo>
                    <a:pt x="44100" y="539550"/>
                    <a:pt x="68175" y="563625"/>
                    <a:pt x="68175" y="593325"/>
                  </a:cubicBezTo>
                  <a:cubicBezTo>
                    <a:pt x="68175" y="623025"/>
                    <a:pt x="44100" y="647100"/>
                    <a:pt x="14400" y="647100"/>
                  </a:cubicBezTo>
                  <a:cubicBezTo>
                    <a:pt x="6525" y="647100"/>
                    <a:pt x="0" y="653625"/>
                    <a:pt x="0" y="661500"/>
                  </a:cubicBezTo>
                  <a:cubicBezTo>
                    <a:pt x="0" y="669375"/>
                    <a:pt x="6525" y="675900"/>
                    <a:pt x="14400" y="675900"/>
                  </a:cubicBezTo>
                  <a:cubicBezTo>
                    <a:pt x="44100" y="675900"/>
                    <a:pt x="68175" y="699975"/>
                    <a:pt x="68175" y="729675"/>
                  </a:cubicBezTo>
                  <a:cubicBezTo>
                    <a:pt x="68175" y="747450"/>
                    <a:pt x="59400" y="763425"/>
                    <a:pt x="46125" y="773100"/>
                  </a:cubicBezTo>
                  <a:cubicBezTo>
                    <a:pt x="57375" y="775800"/>
                    <a:pt x="68625" y="778050"/>
                    <a:pt x="80100" y="779625"/>
                  </a:cubicBezTo>
                  <a:cubicBezTo>
                    <a:pt x="90675" y="765675"/>
                    <a:pt x="96975" y="748350"/>
                    <a:pt x="96975" y="729675"/>
                  </a:cubicBezTo>
                  <a:cubicBezTo>
                    <a:pt x="96975" y="701325"/>
                    <a:pt x="82800" y="676350"/>
                    <a:pt x="60975" y="661500"/>
                  </a:cubicBezTo>
                  <a:cubicBezTo>
                    <a:pt x="82800" y="646650"/>
                    <a:pt x="96975" y="621675"/>
                    <a:pt x="96975" y="593325"/>
                  </a:cubicBezTo>
                  <a:cubicBezTo>
                    <a:pt x="96975" y="564975"/>
                    <a:pt x="82800" y="540000"/>
                    <a:pt x="60975" y="525150"/>
                  </a:cubicBezTo>
                  <a:cubicBezTo>
                    <a:pt x="82800" y="510300"/>
                    <a:pt x="96975" y="485325"/>
                    <a:pt x="96975" y="456975"/>
                  </a:cubicBezTo>
                  <a:cubicBezTo>
                    <a:pt x="96975" y="428625"/>
                    <a:pt x="82800" y="403650"/>
                    <a:pt x="60975" y="388800"/>
                  </a:cubicBezTo>
                  <a:cubicBezTo>
                    <a:pt x="82800" y="373950"/>
                    <a:pt x="96975" y="348975"/>
                    <a:pt x="96975" y="320625"/>
                  </a:cubicBezTo>
                  <a:cubicBezTo>
                    <a:pt x="96975" y="292275"/>
                    <a:pt x="82800" y="267300"/>
                    <a:pt x="60975" y="252450"/>
                  </a:cubicBezTo>
                  <a:cubicBezTo>
                    <a:pt x="82800" y="237600"/>
                    <a:pt x="96975" y="212625"/>
                    <a:pt x="96975" y="184275"/>
                  </a:cubicBezTo>
                  <a:cubicBezTo>
                    <a:pt x="96975" y="155925"/>
                    <a:pt x="82800" y="130950"/>
                    <a:pt x="60975" y="116100"/>
                  </a:cubicBezTo>
                  <a:cubicBezTo>
                    <a:pt x="82800" y="101250"/>
                    <a:pt x="96975" y="76275"/>
                    <a:pt x="96975" y="479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5" name="Freeform: Shape 383">
              <a:extLst>
                <a:ext uri="{FF2B5EF4-FFF2-40B4-BE49-F238E27FC236}">
                  <a16:creationId xmlns:a16="http://schemas.microsoft.com/office/drawing/2014/main" id="{BBF10D9A-389E-43B6-BAB2-D02E7259A71D}"/>
                </a:ext>
              </a:extLst>
            </p:cNvPr>
            <p:cNvSpPr/>
            <p:nvPr/>
          </p:nvSpPr>
          <p:spPr>
            <a:xfrm>
              <a:off x="3769458" y="2690845"/>
              <a:ext cx="96975" cy="787950"/>
            </a:xfrm>
            <a:custGeom>
              <a:avLst/>
              <a:gdLst>
                <a:gd name="connsiteX0" fmla="*/ 96975 w 96975"/>
                <a:gd name="connsiteY0" fmla="*/ 733725 h 787950"/>
                <a:gd name="connsiteX1" fmla="*/ 82575 w 96975"/>
                <a:gd name="connsiteY1" fmla="*/ 719325 h 787950"/>
                <a:gd name="connsiteX2" fmla="*/ 28800 w 96975"/>
                <a:gd name="connsiteY2" fmla="*/ 665550 h 787950"/>
                <a:gd name="connsiteX3" fmla="*/ 82575 w 96975"/>
                <a:gd name="connsiteY3" fmla="*/ 611775 h 787950"/>
                <a:gd name="connsiteX4" fmla="*/ 96975 w 96975"/>
                <a:gd name="connsiteY4" fmla="*/ 597375 h 787950"/>
                <a:gd name="connsiteX5" fmla="*/ 82575 w 96975"/>
                <a:gd name="connsiteY5" fmla="*/ 582975 h 787950"/>
                <a:gd name="connsiteX6" fmla="*/ 28800 w 96975"/>
                <a:gd name="connsiteY6" fmla="*/ 529200 h 787950"/>
                <a:gd name="connsiteX7" fmla="*/ 82575 w 96975"/>
                <a:gd name="connsiteY7" fmla="*/ 475425 h 787950"/>
                <a:gd name="connsiteX8" fmla="*/ 96975 w 96975"/>
                <a:gd name="connsiteY8" fmla="*/ 461025 h 787950"/>
                <a:gd name="connsiteX9" fmla="*/ 82575 w 96975"/>
                <a:gd name="connsiteY9" fmla="*/ 446625 h 787950"/>
                <a:gd name="connsiteX10" fmla="*/ 28800 w 96975"/>
                <a:gd name="connsiteY10" fmla="*/ 392850 h 787950"/>
                <a:gd name="connsiteX11" fmla="*/ 82575 w 96975"/>
                <a:gd name="connsiteY11" fmla="*/ 339075 h 787950"/>
                <a:gd name="connsiteX12" fmla="*/ 96975 w 96975"/>
                <a:gd name="connsiteY12" fmla="*/ 324675 h 787950"/>
                <a:gd name="connsiteX13" fmla="*/ 82575 w 96975"/>
                <a:gd name="connsiteY13" fmla="*/ 310275 h 787950"/>
                <a:gd name="connsiteX14" fmla="*/ 28800 w 96975"/>
                <a:gd name="connsiteY14" fmla="*/ 256500 h 787950"/>
                <a:gd name="connsiteX15" fmla="*/ 82575 w 96975"/>
                <a:gd name="connsiteY15" fmla="*/ 202725 h 787950"/>
                <a:gd name="connsiteX16" fmla="*/ 96975 w 96975"/>
                <a:gd name="connsiteY16" fmla="*/ 188325 h 787950"/>
                <a:gd name="connsiteX17" fmla="*/ 82575 w 96975"/>
                <a:gd name="connsiteY17" fmla="*/ 173925 h 787950"/>
                <a:gd name="connsiteX18" fmla="*/ 28800 w 96975"/>
                <a:gd name="connsiteY18" fmla="*/ 120150 h 787950"/>
                <a:gd name="connsiteX19" fmla="*/ 82575 w 96975"/>
                <a:gd name="connsiteY19" fmla="*/ 66375 h 787950"/>
                <a:gd name="connsiteX20" fmla="*/ 96975 w 96975"/>
                <a:gd name="connsiteY20" fmla="*/ 51975 h 787950"/>
                <a:gd name="connsiteX21" fmla="*/ 82575 w 96975"/>
                <a:gd name="connsiteY21" fmla="*/ 37575 h 787950"/>
                <a:gd name="connsiteX22" fmla="*/ 31275 w 96975"/>
                <a:gd name="connsiteY22" fmla="*/ 0 h 787950"/>
                <a:gd name="connsiteX23" fmla="*/ 1800 w 96975"/>
                <a:gd name="connsiteY23" fmla="*/ 1575 h 787950"/>
                <a:gd name="connsiteX24" fmla="*/ 36000 w 96975"/>
                <a:gd name="connsiteY24" fmla="*/ 51975 h 787950"/>
                <a:gd name="connsiteX25" fmla="*/ 0 w 96975"/>
                <a:gd name="connsiteY25" fmla="*/ 120150 h 787950"/>
                <a:gd name="connsiteX26" fmla="*/ 36000 w 96975"/>
                <a:gd name="connsiteY26" fmla="*/ 188325 h 787950"/>
                <a:gd name="connsiteX27" fmla="*/ 0 w 96975"/>
                <a:gd name="connsiteY27" fmla="*/ 256500 h 787950"/>
                <a:gd name="connsiteX28" fmla="*/ 36000 w 96975"/>
                <a:gd name="connsiteY28" fmla="*/ 324675 h 787950"/>
                <a:gd name="connsiteX29" fmla="*/ 0 w 96975"/>
                <a:gd name="connsiteY29" fmla="*/ 392850 h 787950"/>
                <a:gd name="connsiteX30" fmla="*/ 36000 w 96975"/>
                <a:gd name="connsiteY30" fmla="*/ 461025 h 787950"/>
                <a:gd name="connsiteX31" fmla="*/ 0 w 96975"/>
                <a:gd name="connsiteY31" fmla="*/ 529200 h 787950"/>
                <a:gd name="connsiteX32" fmla="*/ 36000 w 96975"/>
                <a:gd name="connsiteY32" fmla="*/ 597375 h 787950"/>
                <a:gd name="connsiteX33" fmla="*/ 0 w 96975"/>
                <a:gd name="connsiteY33" fmla="*/ 665550 h 787950"/>
                <a:gd name="connsiteX34" fmla="*/ 36000 w 96975"/>
                <a:gd name="connsiteY34" fmla="*/ 733725 h 787950"/>
                <a:gd name="connsiteX35" fmla="*/ 1350 w 96975"/>
                <a:gd name="connsiteY35" fmla="*/ 786375 h 787950"/>
                <a:gd name="connsiteX36" fmla="*/ 30600 w 96975"/>
                <a:gd name="connsiteY36" fmla="*/ 787950 h 787950"/>
                <a:gd name="connsiteX37" fmla="*/ 82575 w 96975"/>
                <a:gd name="connsiteY37" fmla="*/ 748125 h 787950"/>
                <a:gd name="connsiteX38" fmla="*/ 96975 w 96975"/>
                <a:gd name="connsiteY38" fmla="*/ 733725 h 7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6975" h="787950">
                  <a:moveTo>
                    <a:pt x="96975" y="733725"/>
                  </a:moveTo>
                  <a:cubicBezTo>
                    <a:pt x="96975" y="725850"/>
                    <a:pt x="90450" y="719325"/>
                    <a:pt x="82575" y="719325"/>
                  </a:cubicBezTo>
                  <a:cubicBezTo>
                    <a:pt x="52875" y="719325"/>
                    <a:pt x="28800" y="695250"/>
                    <a:pt x="28800" y="665550"/>
                  </a:cubicBezTo>
                  <a:cubicBezTo>
                    <a:pt x="28800" y="635850"/>
                    <a:pt x="52875" y="611775"/>
                    <a:pt x="82575" y="611775"/>
                  </a:cubicBezTo>
                  <a:cubicBezTo>
                    <a:pt x="90450" y="611775"/>
                    <a:pt x="96975" y="605250"/>
                    <a:pt x="96975" y="597375"/>
                  </a:cubicBezTo>
                  <a:cubicBezTo>
                    <a:pt x="96975" y="589500"/>
                    <a:pt x="90450" y="582975"/>
                    <a:pt x="82575" y="582975"/>
                  </a:cubicBezTo>
                  <a:cubicBezTo>
                    <a:pt x="52875" y="582975"/>
                    <a:pt x="28800" y="558900"/>
                    <a:pt x="28800" y="529200"/>
                  </a:cubicBezTo>
                  <a:cubicBezTo>
                    <a:pt x="28800" y="499500"/>
                    <a:pt x="52875" y="475425"/>
                    <a:pt x="82575" y="475425"/>
                  </a:cubicBezTo>
                  <a:cubicBezTo>
                    <a:pt x="90450" y="475425"/>
                    <a:pt x="96975" y="468900"/>
                    <a:pt x="96975" y="461025"/>
                  </a:cubicBezTo>
                  <a:cubicBezTo>
                    <a:pt x="96975" y="453150"/>
                    <a:pt x="90450" y="446625"/>
                    <a:pt x="82575" y="446625"/>
                  </a:cubicBezTo>
                  <a:cubicBezTo>
                    <a:pt x="52875" y="446625"/>
                    <a:pt x="28800" y="422550"/>
                    <a:pt x="28800" y="392850"/>
                  </a:cubicBezTo>
                  <a:cubicBezTo>
                    <a:pt x="28800" y="363150"/>
                    <a:pt x="52875" y="339075"/>
                    <a:pt x="82575" y="339075"/>
                  </a:cubicBezTo>
                  <a:cubicBezTo>
                    <a:pt x="90450" y="339075"/>
                    <a:pt x="96975" y="332550"/>
                    <a:pt x="96975" y="324675"/>
                  </a:cubicBezTo>
                  <a:cubicBezTo>
                    <a:pt x="96975" y="316800"/>
                    <a:pt x="90450" y="310275"/>
                    <a:pt x="82575" y="310275"/>
                  </a:cubicBezTo>
                  <a:cubicBezTo>
                    <a:pt x="52875" y="310275"/>
                    <a:pt x="28800" y="286200"/>
                    <a:pt x="28800" y="256500"/>
                  </a:cubicBezTo>
                  <a:cubicBezTo>
                    <a:pt x="28800" y="226800"/>
                    <a:pt x="52875" y="202725"/>
                    <a:pt x="82575" y="202725"/>
                  </a:cubicBezTo>
                  <a:cubicBezTo>
                    <a:pt x="90450" y="202725"/>
                    <a:pt x="96975" y="196200"/>
                    <a:pt x="96975" y="188325"/>
                  </a:cubicBezTo>
                  <a:cubicBezTo>
                    <a:pt x="96975" y="180450"/>
                    <a:pt x="90450" y="173925"/>
                    <a:pt x="82575" y="173925"/>
                  </a:cubicBezTo>
                  <a:cubicBezTo>
                    <a:pt x="52875" y="173925"/>
                    <a:pt x="28800" y="149850"/>
                    <a:pt x="28800" y="120150"/>
                  </a:cubicBezTo>
                  <a:cubicBezTo>
                    <a:pt x="28800" y="90450"/>
                    <a:pt x="52875" y="66375"/>
                    <a:pt x="82575" y="66375"/>
                  </a:cubicBezTo>
                  <a:cubicBezTo>
                    <a:pt x="90450" y="66375"/>
                    <a:pt x="96975" y="59850"/>
                    <a:pt x="96975" y="51975"/>
                  </a:cubicBezTo>
                  <a:cubicBezTo>
                    <a:pt x="96975" y="44100"/>
                    <a:pt x="90450" y="37575"/>
                    <a:pt x="82575" y="37575"/>
                  </a:cubicBezTo>
                  <a:cubicBezTo>
                    <a:pt x="58500" y="37575"/>
                    <a:pt x="38250" y="21825"/>
                    <a:pt x="31275" y="0"/>
                  </a:cubicBezTo>
                  <a:cubicBezTo>
                    <a:pt x="21375" y="225"/>
                    <a:pt x="11475" y="675"/>
                    <a:pt x="1800" y="1575"/>
                  </a:cubicBezTo>
                  <a:cubicBezTo>
                    <a:pt x="6300" y="22500"/>
                    <a:pt x="18900" y="40275"/>
                    <a:pt x="36000" y="51975"/>
                  </a:cubicBezTo>
                  <a:cubicBezTo>
                    <a:pt x="14175" y="66825"/>
                    <a:pt x="0" y="91800"/>
                    <a:pt x="0" y="120150"/>
                  </a:cubicBezTo>
                  <a:cubicBezTo>
                    <a:pt x="0" y="148500"/>
                    <a:pt x="14175" y="173475"/>
                    <a:pt x="36000" y="188325"/>
                  </a:cubicBezTo>
                  <a:cubicBezTo>
                    <a:pt x="14175" y="203175"/>
                    <a:pt x="0" y="228150"/>
                    <a:pt x="0" y="256500"/>
                  </a:cubicBezTo>
                  <a:cubicBezTo>
                    <a:pt x="0" y="284850"/>
                    <a:pt x="14175" y="309825"/>
                    <a:pt x="36000" y="324675"/>
                  </a:cubicBezTo>
                  <a:cubicBezTo>
                    <a:pt x="14175" y="339525"/>
                    <a:pt x="0" y="364500"/>
                    <a:pt x="0" y="392850"/>
                  </a:cubicBezTo>
                  <a:cubicBezTo>
                    <a:pt x="0" y="421200"/>
                    <a:pt x="14175" y="446175"/>
                    <a:pt x="36000" y="461025"/>
                  </a:cubicBezTo>
                  <a:cubicBezTo>
                    <a:pt x="14175" y="475875"/>
                    <a:pt x="0" y="500850"/>
                    <a:pt x="0" y="529200"/>
                  </a:cubicBezTo>
                  <a:cubicBezTo>
                    <a:pt x="0" y="557550"/>
                    <a:pt x="14175" y="582525"/>
                    <a:pt x="36000" y="597375"/>
                  </a:cubicBezTo>
                  <a:cubicBezTo>
                    <a:pt x="14175" y="612225"/>
                    <a:pt x="0" y="637200"/>
                    <a:pt x="0" y="665550"/>
                  </a:cubicBezTo>
                  <a:cubicBezTo>
                    <a:pt x="0" y="693900"/>
                    <a:pt x="14175" y="718875"/>
                    <a:pt x="36000" y="733725"/>
                  </a:cubicBezTo>
                  <a:cubicBezTo>
                    <a:pt x="18225" y="745875"/>
                    <a:pt x="5625" y="764550"/>
                    <a:pt x="1350" y="786375"/>
                  </a:cubicBezTo>
                  <a:cubicBezTo>
                    <a:pt x="11025" y="787275"/>
                    <a:pt x="20700" y="787725"/>
                    <a:pt x="30600" y="787950"/>
                  </a:cubicBezTo>
                  <a:cubicBezTo>
                    <a:pt x="36675" y="765000"/>
                    <a:pt x="57600" y="748125"/>
                    <a:pt x="82575" y="748125"/>
                  </a:cubicBezTo>
                  <a:cubicBezTo>
                    <a:pt x="90675" y="748125"/>
                    <a:pt x="96975" y="741825"/>
                    <a:pt x="96975" y="7337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6" name="Freeform: Shape 384">
              <a:extLst>
                <a:ext uri="{FF2B5EF4-FFF2-40B4-BE49-F238E27FC236}">
                  <a16:creationId xmlns:a16="http://schemas.microsoft.com/office/drawing/2014/main" id="{4EB6C12B-BBB4-48B1-B4F3-A2A385340DF2}"/>
                </a:ext>
              </a:extLst>
            </p:cNvPr>
            <p:cNvSpPr/>
            <p:nvPr/>
          </p:nvSpPr>
          <p:spPr>
            <a:xfrm>
              <a:off x="3514759" y="2742595"/>
              <a:ext cx="96974" cy="685349"/>
            </a:xfrm>
            <a:custGeom>
              <a:avLst/>
              <a:gdLst>
                <a:gd name="connsiteX0" fmla="*/ 96975 w 96974"/>
                <a:gd name="connsiteY0" fmla="*/ 675 h 685349"/>
                <a:gd name="connsiteX1" fmla="*/ 96975 w 96974"/>
                <a:gd name="connsiteY1" fmla="*/ 0 h 685349"/>
                <a:gd name="connsiteX2" fmla="*/ 64125 w 96974"/>
                <a:gd name="connsiteY2" fmla="*/ 20925 h 685349"/>
                <a:gd name="connsiteX3" fmla="*/ 23850 w 96974"/>
                <a:gd name="connsiteY3" fmla="*/ 53550 h 685349"/>
                <a:gd name="connsiteX4" fmla="*/ 1800 w 96974"/>
                <a:gd name="connsiteY4" fmla="*/ 75825 h 685349"/>
                <a:gd name="connsiteX5" fmla="*/ 14400 w 96974"/>
                <a:gd name="connsiteY5" fmla="*/ 83250 h 685349"/>
                <a:gd name="connsiteX6" fmla="*/ 68175 w 96974"/>
                <a:gd name="connsiteY6" fmla="*/ 137025 h 685349"/>
                <a:gd name="connsiteX7" fmla="*/ 14400 w 96974"/>
                <a:gd name="connsiteY7" fmla="*/ 190800 h 685349"/>
                <a:gd name="connsiteX8" fmla="*/ 0 w 96974"/>
                <a:gd name="connsiteY8" fmla="*/ 205200 h 685349"/>
                <a:gd name="connsiteX9" fmla="*/ 14400 w 96974"/>
                <a:gd name="connsiteY9" fmla="*/ 219600 h 685349"/>
                <a:gd name="connsiteX10" fmla="*/ 68175 w 96974"/>
                <a:gd name="connsiteY10" fmla="*/ 273375 h 685349"/>
                <a:gd name="connsiteX11" fmla="*/ 14400 w 96974"/>
                <a:gd name="connsiteY11" fmla="*/ 327150 h 685349"/>
                <a:gd name="connsiteX12" fmla="*/ 0 w 96974"/>
                <a:gd name="connsiteY12" fmla="*/ 341550 h 685349"/>
                <a:gd name="connsiteX13" fmla="*/ 14400 w 96974"/>
                <a:gd name="connsiteY13" fmla="*/ 355950 h 685349"/>
                <a:gd name="connsiteX14" fmla="*/ 68175 w 96974"/>
                <a:gd name="connsiteY14" fmla="*/ 409725 h 685349"/>
                <a:gd name="connsiteX15" fmla="*/ 14400 w 96974"/>
                <a:gd name="connsiteY15" fmla="*/ 463500 h 685349"/>
                <a:gd name="connsiteX16" fmla="*/ 0 w 96974"/>
                <a:gd name="connsiteY16" fmla="*/ 477900 h 685349"/>
                <a:gd name="connsiteX17" fmla="*/ 14400 w 96974"/>
                <a:gd name="connsiteY17" fmla="*/ 492300 h 685349"/>
                <a:gd name="connsiteX18" fmla="*/ 68175 w 96974"/>
                <a:gd name="connsiteY18" fmla="*/ 546075 h 685349"/>
                <a:gd name="connsiteX19" fmla="*/ 14400 w 96974"/>
                <a:gd name="connsiteY19" fmla="*/ 599850 h 685349"/>
                <a:gd name="connsiteX20" fmla="*/ 1125 w 96974"/>
                <a:gd name="connsiteY20" fmla="*/ 608850 h 685349"/>
                <a:gd name="connsiteX21" fmla="*/ 21150 w 96974"/>
                <a:gd name="connsiteY21" fmla="*/ 629100 h 685349"/>
                <a:gd name="connsiteX22" fmla="*/ 65475 w 96974"/>
                <a:gd name="connsiteY22" fmla="*/ 665325 h 685349"/>
                <a:gd name="connsiteX23" fmla="*/ 96975 w 96974"/>
                <a:gd name="connsiteY23" fmla="*/ 685350 h 685349"/>
                <a:gd name="connsiteX24" fmla="*/ 96975 w 96974"/>
                <a:gd name="connsiteY24" fmla="*/ 682425 h 685349"/>
                <a:gd name="connsiteX25" fmla="*/ 60975 w 96974"/>
                <a:gd name="connsiteY25" fmla="*/ 614250 h 685349"/>
                <a:gd name="connsiteX26" fmla="*/ 96975 w 96974"/>
                <a:gd name="connsiteY26" fmla="*/ 546075 h 685349"/>
                <a:gd name="connsiteX27" fmla="*/ 60975 w 96974"/>
                <a:gd name="connsiteY27" fmla="*/ 477900 h 685349"/>
                <a:gd name="connsiteX28" fmla="*/ 96975 w 96974"/>
                <a:gd name="connsiteY28" fmla="*/ 409725 h 685349"/>
                <a:gd name="connsiteX29" fmla="*/ 60975 w 96974"/>
                <a:gd name="connsiteY29" fmla="*/ 341550 h 685349"/>
                <a:gd name="connsiteX30" fmla="*/ 96975 w 96974"/>
                <a:gd name="connsiteY30" fmla="*/ 273375 h 685349"/>
                <a:gd name="connsiteX31" fmla="*/ 60975 w 96974"/>
                <a:gd name="connsiteY31" fmla="*/ 205200 h 685349"/>
                <a:gd name="connsiteX32" fmla="*/ 96975 w 96974"/>
                <a:gd name="connsiteY32" fmla="*/ 137025 h 685349"/>
                <a:gd name="connsiteX33" fmla="*/ 60975 w 96974"/>
                <a:gd name="connsiteY33" fmla="*/ 68850 h 685349"/>
                <a:gd name="connsiteX34" fmla="*/ 96975 w 96974"/>
                <a:gd name="connsiteY34" fmla="*/ 675 h 68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6974" h="685349">
                  <a:moveTo>
                    <a:pt x="96975" y="675"/>
                  </a:moveTo>
                  <a:cubicBezTo>
                    <a:pt x="96975" y="450"/>
                    <a:pt x="96975" y="225"/>
                    <a:pt x="96975" y="0"/>
                  </a:cubicBezTo>
                  <a:cubicBezTo>
                    <a:pt x="85725" y="6525"/>
                    <a:pt x="74700" y="13500"/>
                    <a:pt x="64125" y="20925"/>
                  </a:cubicBezTo>
                  <a:cubicBezTo>
                    <a:pt x="57375" y="37800"/>
                    <a:pt x="42075" y="50400"/>
                    <a:pt x="23850" y="53550"/>
                  </a:cubicBezTo>
                  <a:cubicBezTo>
                    <a:pt x="16200" y="60750"/>
                    <a:pt x="8775" y="68175"/>
                    <a:pt x="1800" y="75825"/>
                  </a:cubicBezTo>
                  <a:cubicBezTo>
                    <a:pt x="4275" y="80325"/>
                    <a:pt x="9000" y="83250"/>
                    <a:pt x="14400" y="83250"/>
                  </a:cubicBezTo>
                  <a:cubicBezTo>
                    <a:pt x="44100" y="83250"/>
                    <a:pt x="68175" y="107325"/>
                    <a:pt x="68175" y="137025"/>
                  </a:cubicBezTo>
                  <a:cubicBezTo>
                    <a:pt x="68175" y="166725"/>
                    <a:pt x="44100" y="190800"/>
                    <a:pt x="14400" y="190800"/>
                  </a:cubicBezTo>
                  <a:cubicBezTo>
                    <a:pt x="6525" y="190800"/>
                    <a:pt x="0" y="197325"/>
                    <a:pt x="0" y="205200"/>
                  </a:cubicBezTo>
                  <a:cubicBezTo>
                    <a:pt x="0" y="213075"/>
                    <a:pt x="6525" y="219600"/>
                    <a:pt x="14400" y="219600"/>
                  </a:cubicBezTo>
                  <a:cubicBezTo>
                    <a:pt x="44100" y="219600"/>
                    <a:pt x="68175" y="243675"/>
                    <a:pt x="68175" y="273375"/>
                  </a:cubicBezTo>
                  <a:cubicBezTo>
                    <a:pt x="68175" y="303075"/>
                    <a:pt x="44100" y="327150"/>
                    <a:pt x="14400" y="327150"/>
                  </a:cubicBezTo>
                  <a:cubicBezTo>
                    <a:pt x="6525" y="327150"/>
                    <a:pt x="0" y="333675"/>
                    <a:pt x="0" y="341550"/>
                  </a:cubicBezTo>
                  <a:cubicBezTo>
                    <a:pt x="0" y="349425"/>
                    <a:pt x="6525" y="355950"/>
                    <a:pt x="14400" y="355950"/>
                  </a:cubicBezTo>
                  <a:cubicBezTo>
                    <a:pt x="44100" y="355950"/>
                    <a:pt x="68175" y="380025"/>
                    <a:pt x="68175" y="409725"/>
                  </a:cubicBezTo>
                  <a:cubicBezTo>
                    <a:pt x="68175" y="439425"/>
                    <a:pt x="44100" y="463500"/>
                    <a:pt x="14400" y="463500"/>
                  </a:cubicBezTo>
                  <a:cubicBezTo>
                    <a:pt x="6525" y="463500"/>
                    <a:pt x="0" y="470025"/>
                    <a:pt x="0" y="477900"/>
                  </a:cubicBezTo>
                  <a:cubicBezTo>
                    <a:pt x="0" y="485775"/>
                    <a:pt x="6525" y="492300"/>
                    <a:pt x="14400" y="492300"/>
                  </a:cubicBezTo>
                  <a:cubicBezTo>
                    <a:pt x="44100" y="492300"/>
                    <a:pt x="68175" y="516375"/>
                    <a:pt x="68175" y="546075"/>
                  </a:cubicBezTo>
                  <a:cubicBezTo>
                    <a:pt x="68175" y="575775"/>
                    <a:pt x="44100" y="599850"/>
                    <a:pt x="14400" y="599850"/>
                  </a:cubicBezTo>
                  <a:cubicBezTo>
                    <a:pt x="8325" y="599850"/>
                    <a:pt x="3150" y="603675"/>
                    <a:pt x="1125" y="608850"/>
                  </a:cubicBezTo>
                  <a:cubicBezTo>
                    <a:pt x="7425" y="615825"/>
                    <a:pt x="14175" y="622575"/>
                    <a:pt x="21150" y="629100"/>
                  </a:cubicBezTo>
                  <a:cubicBezTo>
                    <a:pt x="41850" y="631575"/>
                    <a:pt x="58950" y="645975"/>
                    <a:pt x="65475" y="665325"/>
                  </a:cubicBezTo>
                  <a:cubicBezTo>
                    <a:pt x="75600" y="672525"/>
                    <a:pt x="86175" y="679275"/>
                    <a:pt x="96975" y="685350"/>
                  </a:cubicBezTo>
                  <a:cubicBezTo>
                    <a:pt x="96975" y="684450"/>
                    <a:pt x="96975" y="683325"/>
                    <a:pt x="96975" y="682425"/>
                  </a:cubicBezTo>
                  <a:cubicBezTo>
                    <a:pt x="96975" y="654075"/>
                    <a:pt x="82800" y="629100"/>
                    <a:pt x="60975" y="614250"/>
                  </a:cubicBezTo>
                  <a:cubicBezTo>
                    <a:pt x="82800" y="599400"/>
                    <a:pt x="96975" y="574425"/>
                    <a:pt x="96975" y="546075"/>
                  </a:cubicBezTo>
                  <a:cubicBezTo>
                    <a:pt x="96975" y="517725"/>
                    <a:pt x="82800" y="492750"/>
                    <a:pt x="60975" y="477900"/>
                  </a:cubicBezTo>
                  <a:cubicBezTo>
                    <a:pt x="82800" y="463050"/>
                    <a:pt x="96975" y="438075"/>
                    <a:pt x="96975" y="409725"/>
                  </a:cubicBezTo>
                  <a:cubicBezTo>
                    <a:pt x="96975" y="381375"/>
                    <a:pt x="82800" y="356400"/>
                    <a:pt x="60975" y="341550"/>
                  </a:cubicBezTo>
                  <a:cubicBezTo>
                    <a:pt x="82800" y="326700"/>
                    <a:pt x="96975" y="301725"/>
                    <a:pt x="96975" y="273375"/>
                  </a:cubicBezTo>
                  <a:cubicBezTo>
                    <a:pt x="96975" y="245025"/>
                    <a:pt x="82800" y="220050"/>
                    <a:pt x="60975" y="205200"/>
                  </a:cubicBezTo>
                  <a:cubicBezTo>
                    <a:pt x="82800" y="190350"/>
                    <a:pt x="96975" y="165375"/>
                    <a:pt x="96975" y="137025"/>
                  </a:cubicBezTo>
                  <a:cubicBezTo>
                    <a:pt x="96975" y="108675"/>
                    <a:pt x="82800" y="83700"/>
                    <a:pt x="60975" y="68850"/>
                  </a:cubicBezTo>
                  <a:cubicBezTo>
                    <a:pt x="82575" y="54000"/>
                    <a:pt x="96975" y="29025"/>
                    <a:pt x="96975" y="6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7" name="Freeform: Shape 385">
              <a:extLst>
                <a:ext uri="{FF2B5EF4-FFF2-40B4-BE49-F238E27FC236}">
                  <a16:creationId xmlns:a16="http://schemas.microsoft.com/office/drawing/2014/main" id="{3323E3E7-4E46-4E33-B5F8-EA6D6F31B986}"/>
                </a:ext>
              </a:extLst>
            </p:cNvPr>
            <p:cNvSpPr/>
            <p:nvPr/>
          </p:nvSpPr>
          <p:spPr>
            <a:xfrm>
              <a:off x="3922458" y="2710871"/>
              <a:ext cx="97199" cy="747900"/>
            </a:xfrm>
            <a:custGeom>
              <a:avLst/>
              <a:gdLst>
                <a:gd name="connsiteX0" fmla="*/ 82800 w 97199"/>
                <a:gd name="connsiteY0" fmla="*/ 699300 h 747900"/>
                <a:gd name="connsiteX1" fmla="*/ 29025 w 97199"/>
                <a:gd name="connsiteY1" fmla="*/ 645525 h 747900"/>
                <a:gd name="connsiteX2" fmla="*/ 82800 w 97199"/>
                <a:gd name="connsiteY2" fmla="*/ 591750 h 747900"/>
                <a:gd name="connsiteX3" fmla="*/ 97200 w 97199"/>
                <a:gd name="connsiteY3" fmla="*/ 577350 h 747900"/>
                <a:gd name="connsiteX4" fmla="*/ 82800 w 97199"/>
                <a:gd name="connsiteY4" fmla="*/ 562950 h 747900"/>
                <a:gd name="connsiteX5" fmla="*/ 29025 w 97199"/>
                <a:gd name="connsiteY5" fmla="*/ 509175 h 747900"/>
                <a:gd name="connsiteX6" fmla="*/ 82800 w 97199"/>
                <a:gd name="connsiteY6" fmla="*/ 455400 h 747900"/>
                <a:gd name="connsiteX7" fmla="*/ 97200 w 97199"/>
                <a:gd name="connsiteY7" fmla="*/ 441000 h 747900"/>
                <a:gd name="connsiteX8" fmla="*/ 82800 w 97199"/>
                <a:gd name="connsiteY8" fmla="*/ 426600 h 747900"/>
                <a:gd name="connsiteX9" fmla="*/ 29025 w 97199"/>
                <a:gd name="connsiteY9" fmla="*/ 372825 h 747900"/>
                <a:gd name="connsiteX10" fmla="*/ 82800 w 97199"/>
                <a:gd name="connsiteY10" fmla="*/ 319050 h 747900"/>
                <a:gd name="connsiteX11" fmla="*/ 97200 w 97199"/>
                <a:gd name="connsiteY11" fmla="*/ 304650 h 747900"/>
                <a:gd name="connsiteX12" fmla="*/ 82800 w 97199"/>
                <a:gd name="connsiteY12" fmla="*/ 290250 h 747900"/>
                <a:gd name="connsiteX13" fmla="*/ 29025 w 97199"/>
                <a:gd name="connsiteY13" fmla="*/ 236475 h 747900"/>
                <a:gd name="connsiteX14" fmla="*/ 82800 w 97199"/>
                <a:gd name="connsiteY14" fmla="*/ 182700 h 747900"/>
                <a:gd name="connsiteX15" fmla="*/ 97200 w 97199"/>
                <a:gd name="connsiteY15" fmla="*/ 168300 h 747900"/>
                <a:gd name="connsiteX16" fmla="*/ 82800 w 97199"/>
                <a:gd name="connsiteY16" fmla="*/ 153900 h 747900"/>
                <a:gd name="connsiteX17" fmla="*/ 29025 w 97199"/>
                <a:gd name="connsiteY17" fmla="*/ 100125 h 747900"/>
                <a:gd name="connsiteX18" fmla="*/ 82800 w 97199"/>
                <a:gd name="connsiteY18" fmla="*/ 46350 h 747900"/>
                <a:gd name="connsiteX19" fmla="*/ 94050 w 97199"/>
                <a:gd name="connsiteY19" fmla="*/ 40725 h 747900"/>
                <a:gd name="connsiteX20" fmla="*/ 8550 w 97199"/>
                <a:gd name="connsiteY20" fmla="*/ 0 h 747900"/>
                <a:gd name="connsiteX21" fmla="*/ 36000 w 97199"/>
                <a:gd name="connsiteY21" fmla="*/ 31725 h 747900"/>
                <a:gd name="connsiteX22" fmla="*/ 0 w 97199"/>
                <a:gd name="connsiteY22" fmla="*/ 99900 h 747900"/>
                <a:gd name="connsiteX23" fmla="*/ 36000 w 97199"/>
                <a:gd name="connsiteY23" fmla="*/ 168075 h 747900"/>
                <a:gd name="connsiteX24" fmla="*/ 0 w 97199"/>
                <a:gd name="connsiteY24" fmla="*/ 236250 h 747900"/>
                <a:gd name="connsiteX25" fmla="*/ 36000 w 97199"/>
                <a:gd name="connsiteY25" fmla="*/ 304425 h 747900"/>
                <a:gd name="connsiteX26" fmla="*/ 0 w 97199"/>
                <a:gd name="connsiteY26" fmla="*/ 372600 h 747900"/>
                <a:gd name="connsiteX27" fmla="*/ 36000 w 97199"/>
                <a:gd name="connsiteY27" fmla="*/ 440775 h 747900"/>
                <a:gd name="connsiteX28" fmla="*/ 0 w 97199"/>
                <a:gd name="connsiteY28" fmla="*/ 508950 h 747900"/>
                <a:gd name="connsiteX29" fmla="*/ 36000 w 97199"/>
                <a:gd name="connsiteY29" fmla="*/ 577125 h 747900"/>
                <a:gd name="connsiteX30" fmla="*/ 0 w 97199"/>
                <a:gd name="connsiteY30" fmla="*/ 645300 h 747900"/>
                <a:gd name="connsiteX31" fmla="*/ 36000 w 97199"/>
                <a:gd name="connsiteY31" fmla="*/ 713475 h 747900"/>
                <a:gd name="connsiteX32" fmla="*/ 7200 w 97199"/>
                <a:gd name="connsiteY32" fmla="*/ 747900 h 747900"/>
                <a:gd name="connsiteX33" fmla="*/ 94950 w 97199"/>
                <a:gd name="connsiteY33" fmla="*/ 706050 h 747900"/>
                <a:gd name="connsiteX34" fmla="*/ 82800 w 97199"/>
                <a:gd name="connsiteY34" fmla="*/ 699300 h 74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199" h="747900">
                  <a:moveTo>
                    <a:pt x="82800" y="699300"/>
                  </a:moveTo>
                  <a:cubicBezTo>
                    <a:pt x="53100" y="699300"/>
                    <a:pt x="29025" y="675225"/>
                    <a:pt x="29025" y="645525"/>
                  </a:cubicBezTo>
                  <a:cubicBezTo>
                    <a:pt x="29025" y="615825"/>
                    <a:pt x="53100" y="591750"/>
                    <a:pt x="82800" y="591750"/>
                  </a:cubicBezTo>
                  <a:cubicBezTo>
                    <a:pt x="90675" y="591750"/>
                    <a:pt x="97200" y="585225"/>
                    <a:pt x="97200" y="577350"/>
                  </a:cubicBezTo>
                  <a:cubicBezTo>
                    <a:pt x="97200" y="569475"/>
                    <a:pt x="90675" y="562950"/>
                    <a:pt x="82800" y="562950"/>
                  </a:cubicBezTo>
                  <a:cubicBezTo>
                    <a:pt x="53100" y="562950"/>
                    <a:pt x="29025" y="538875"/>
                    <a:pt x="29025" y="509175"/>
                  </a:cubicBezTo>
                  <a:cubicBezTo>
                    <a:pt x="29025" y="479475"/>
                    <a:pt x="53100" y="455400"/>
                    <a:pt x="82800" y="455400"/>
                  </a:cubicBezTo>
                  <a:cubicBezTo>
                    <a:pt x="90675" y="455400"/>
                    <a:pt x="97200" y="448875"/>
                    <a:pt x="97200" y="441000"/>
                  </a:cubicBezTo>
                  <a:cubicBezTo>
                    <a:pt x="97200" y="433125"/>
                    <a:pt x="90675" y="426600"/>
                    <a:pt x="82800" y="426600"/>
                  </a:cubicBezTo>
                  <a:cubicBezTo>
                    <a:pt x="53100" y="426600"/>
                    <a:pt x="29025" y="402525"/>
                    <a:pt x="29025" y="372825"/>
                  </a:cubicBezTo>
                  <a:cubicBezTo>
                    <a:pt x="29025" y="343125"/>
                    <a:pt x="53100" y="319050"/>
                    <a:pt x="82800" y="319050"/>
                  </a:cubicBezTo>
                  <a:cubicBezTo>
                    <a:pt x="90675" y="319050"/>
                    <a:pt x="97200" y="312525"/>
                    <a:pt x="97200" y="304650"/>
                  </a:cubicBezTo>
                  <a:cubicBezTo>
                    <a:pt x="97200" y="296775"/>
                    <a:pt x="90675" y="290250"/>
                    <a:pt x="82800" y="290250"/>
                  </a:cubicBezTo>
                  <a:cubicBezTo>
                    <a:pt x="53100" y="290250"/>
                    <a:pt x="29025" y="266175"/>
                    <a:pt x="29025" y="236475"/>
                  </a:cubicBezTo>
                  <a:cubicBezTo>
                    <a:pt x="29025" y="206775"/>
                    <a:pt x="53100" y="182700"/>
                    <a:pt x="82800" y="182700"/>
                  </a:cubicBezTo>
                  <a:cubicBezTo>
                    <a:pt x="90675" y="182700"/>
                    <a:pt x="97200" y="176175"/>
                    <a:pt x="97200" y="168300"/>
                  </a:cubicBezTo>
                  <a:cubicBezTo>
                    <a:pt x="97200" y="160425"/>
                    <a:pt x="90675" y="153900"/>
                    <a:pt x="82800" y="153900"/>
                  </a:cubicBezTo>
                  <a:cubicBezTo>
                    <a:pt x="53100" y="153900"/>
                    <a:pt x="29025" y="129825"/>
                    <a:pt x="29025" y="100125"/>
                  </a:cubicBezTo>
                  <a:cubicBezTo>
                    <a:pt x="29025" y="70425"/>
                    <a:pt x="53100" y="46350"/>
                    <a:pt x="82800" y="46350"/>
                  </a:cubicBezTo>
                  <a:cubicBezTo>
                    <a:pt x="87300" y="46350"/>
                    <a:pt x="91575" y="44100"/>
                    <a:pt x="94050" y="40725"/>
                  </a:cubicBezTo>
                  <a:cubicBezTo>
                    <a:pt x="67500" y="23850"/>
                    <a:pt x="38925" y="10125"/>
                    <a:pt x="8550" y="0"/>
                  </a:cubicBezTo>
                  <a:cubicBezTo>
                    <a:pt x="14850" y="12825"/>
                    <a:pt x="24300" y="23850"/>
                    <a:pt x="36000" y="31725"/>
                  </a:cubicBezTo>
                  <a:cubicBezTo>
                    <a:pt x="14175" y="46575"/>
                    <a:pt x="0" y="71550"/>
                    <a:pt x="0" y="99900"/>
                  </a:cubicBezTo>
                  <a:cubicBezTo>
                    <a:pt x="0" y="128250"/>
                    <a:pt x="14175" y="153225"/>
                    <a:pt x="36000" y="168075"/>
                  </a:cubicBezTo>
                  <a:cubicBezTo>
                    <a:pt x="14175" y="182925"/>
                    <a:pt x="0" y="207900"/>
                    <a:pt x="0" y="236250"/>
                  </a:cubicBezTo>
                  <a:cubicBezTo>
                    <a:pt x="0" y="264600"/>
                    <a:pt x="14175" y="289575"/>
                    <a:pt x="36000" y="304425"/>
                  </a:cubicBezTo>
                  <a:cubicBezTo>
                    <a:pt x="14175" y="319275"/>
                    <a:pt x="0" y="344250"/>
                    <a:pt x="0" y="372600"/>
                  </a:cubicBezTo>
                  <a:cubicBezTo>
                    <a:pt x="0" y="400950"/>
                    <a:pt x="14175" y="425925"/>
                    <a:pt x="36000" y="440775"/>
                  </a:cubicBezTo>
                  <a:cubicBezTo>
                    <a:pt x="14175" y="455625"/>
                    <a:pt x="0" y="480600"/>
                    <a:pt x="0" y="508950"/>
                  </a:cubicBezTo>
                  <a:cubicBezTo>
                    <a:pt x="0" y="537300"/>
                    <a:pt x="14175" y="562275"/>
                    <a:pt x="36000" y="577125"/>
                  </a:cubicBezTo>
                  <a:cubicBezTo>
                    <a:pt x="14175" y="591975"/>
                    <a:pt x="0" y="616950"/>
                    <a:pt x="0" y="645300"/>
                  </a:cubicBezTo>
                  <a:cubicBezTo>
                    <a:pt x="0" y="673650"/>
                    <a:pt x="14175" y="698625"/>
                    <a:pt x="36000" y="713475"/>
                  </a:cubicBezTo>
                  <a:cubicBezTo>
                    <a:pt x="23400" y="722025"/>
                    <a:pt x="13500" y="733950"/>
                    <a:pt x="7200" y="747900"/>
                  </a:cubicBezTo>
                  <a:cubicBezTo>
                    <a:pt x="38475" y="737550"/>
                    <a:pt x="67725" y="723600"/>
                    <a:pt x="94950" y="706050"/>
                  </a:cubicBezTo>
                  <a:cubicBezTo>
                    <a:pt x="92700" y="702225"/>
                    <a:pt x="88200" y="699300"/>
                    <a:pt x="82800" y="699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8" name="Freeform: Shape 386">
              <a:extLst>
                <a:ext uri="{FF2B5EF4-FFF2-40B4-BE49-F238E27FC236}">
                  <a16:creationId xmlns:a16="http://schemas.microsoft.com/office/drawing/2014/main" id="{D4F6C5AB-7DC5-4B54-80CA-B0B2CA4E0D14}"/>
                </a:ext>
              </a:extLst>
            </p:cNvPr>
            <p:cNvSpPr/>
            <p:nvPr/>
          </p:nvSpPr>
          <p:spPr>
            <a:xfrm>
              <a:off x="3820759" y="2694671"/>
              <a:ext cx="97199" cy="782325"/>
            </a:xfrm>
            <a:custGeom>
              <a:avLst/>
              <a:gdLst>
                <a:gd name="connsiteX0" fmla="*/ 97200 w 97199"/>
                <a:gd name="connsiteY0" fmla="*/ 48600 h 782325"/>
                <a:gd name="connsiteX1" fmla="*/ 87525 w 97199"/>
                <a:gd name="connsiteY1" fmla="*/ 9900 h 782325"/>
                <a:gd name="connsiteX2" fmla="*/ 37350 w 97199"/>
                <a:gd name="connsiteY2" fmla="*/ 0 h 782325"/>
                <a:gd name="connsiteX3" fmla="*/ 68175 w 97199"/>
                <a:gd name="connsiteY3" fmla="*/ 48600 h 782325"/>
                <a:gd name="connsiteX4" fmla="*/ 14400 w 97199"/>
                <a:gd name="connsiteY4" fmla="*/ 102375 h 782325"/>
                <a:gd name="connsiteX5" fmla="*/ 0 w 97199"/>
                <a:gd name="connsiteY5" fmla="*/ 116775 h 782325"/>
                <a:gd name="connsiteX6" fmla="*/ 14400 w 97199"/>
                <a:gd name="connsiteY6" fmla="*/ 131175 h 782325"/>
                <a:gd name="connsiteX7" fmla="*/ 68175 w 97199"/>
                <a:gd name="connsiteY7" fmla="*/ 184950 h 782325"/>
                <a:gd name="connsiteX8" fmla="*/ 14400 w 97199"/>
                <a:gd name="connsiteY8" fmla="*/ 238725 h 782325"/>
                <a:gd name="connsiteX9" fmla="*/ 0 w 97199"/>
                <a:gd name="connsiteY9" fmla="*/ 253125 h 782325"/>
                <a:gd name="connsiteX10" fmla="*/ 14400 w 97199"/>
                <a:gd name="connsiteY10" fmla="*/ 267525 h 782325"/>
                <a:gd name="connsiteX11" fmla="*/ 68175 w 97199"/>
                <a:gd name="connsiteY11" fmla="*/ 321300 h 782325"/>
                <a:gd name="connsiteX12" fmla="*/ 14400 w 97199"/>
                <a:gd name="connsiteY12" fmla="*/ 375075 h 782325"/>
                <a:gd name="connsiteX13" fmla="*/ 0 w 97199"/>
                <a:gd name="connsiteY13" fmla="*/ 389475 h 782325"/>
                <a:gd name="connsiteX14" fmla="*/ 14400 w 97199"/>
                <a:gd name="connsiteY14" fmla="*/ 403875 h 782325"/>
                <a:gd name="connsiteX15" fmla="*/ 68175 w 97199"/>
                <a:gd name="connsiteY15" fmla="*/ 457650 h 782325"/>
                <a:gd name="connsiteX16" fmla="*/ 14400 w 97199"/>
                <a:gd name="connsiteY16" fmla="*/ 511425 h 782325"/>
                <a:gd name="connsiteX17" fmla="*/ 0 w 97199"/>
                <a:gd name="connsiteY17" fmla="*/ 525825 h 782325"/>
                <a:gd name="connsiteX18" fmla="*/ 14400 w 97199"/>
                <a:gd name="connsiteY18" fmla="*/ 540225 h 782325"/>
                <a:gd name="connsiteX19" fmla="*/ 68175 w 97199"/>
                <a:gd name="connsiteY19" fmla="*/ 594000 h 782325"/>
                <a:gd name="connsiteX20" fmla="*/ 14400 w 97199"/>
                <a:gd name="connsiteY20" fmla="*/ 647775 h 782325"/>
                <a:gd name="connsiteX21" fmla="*/ 0 w 97199"/>
                <a:gd name="connsiteY21" fmla="*/ 662175 h 782325"/>
                <a:gd name="connsiteX22" fmla="*/ 14400 w 97199"/>
                <a:gd name="connsiteY22" fmla="*/ 676575 h 782325"/>
                <a:gd name="connsiteX23" fmla="*/ 68175 w 97199"/>
                <a:gd name="connsiteY23" fmla="*/ 730350 h 782325"/>
                <a:gd name="connsiteX24" fmla="*/ 27900 w 97199"/>
                <a:gd name="connsiteY24" fmla="*/ 782325 h 782325"/>
                <a:gd name="connsiteX25" fmla="*/ 85950 w 97199"/>
                <a:gd name="connsiteY25" fmla="*/ 771525 h 782325"/>
                <a:gd name="connsiteX26" fmla="*/ 96975 w 97199"/>
                <a:gd name="connsiteY26" fmla="*/ 730125 h 782325"/>
                <a:gd name="connsiteX27" fmla="*/ 60975 w 97199"/>
                <a:gd name="connsiteY27" fmla="*/ 661950 h 782325"/>
                <a:gd name="connsiteX28" fmla="*/ 96975 w 97199"/>
                <a:gd name="connsiteY28" fmla="*/ 593775 h 782325"/>
                <a:gd name="connsiteX29" fmla="*/ 60975 w 97199"/>
                <a:gd name="connsiteY29" fmla="*/ 525600 h 782325"/>
                <a:gd name="connsiteX30" fmla="*/ 96975 w 97199"/>
                <a:gd name="connsiteY30" fmla="*/ 457425 h 782325"/>
                <a:gd name="connsiteX31" fmla="*/ 60975 w 97199"/>
                <a:gd name="connsiteY31" fmla="*/ 389250 h 782325"/>
                <a:gd name="connsiteX32" fmla="*/ 96975 w 97199"/>
                <a:gd name="connsiteY32" fmla="*/ 321075 h 782325"/>
                <a:gd name="connsiteX33" fmla="*/ 60975 w 97199"/>
                <a:gd name="connsiteY33" fmla="*/ 252900 h 782325"/>
                <a:gd name="connsiteX34" fmla="*/ 96975 w 97199"/>
                <a:gd name="connsiteY34" fmla="*/ 184725 h 782325"/>
                <a:gd name="connsiteX35" fmla="*/ 60975 w 97199"/>
                <a:gd name="connsiteY35" fmla="*/ 116550 h 782325"/>
                <a:gd name="connsiteX36" fmla="*/ 97200 w 97199"/>
                <a:gd name="connsiteY36" fmla="*/ 48600 h 78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7199" h="782325">
                  <a:moveTo>
                    <a:pt x="97200" y="48600"/>
                  </a:moveTo>
                  <a:cubicBezTo>
                    <a:pt x="97200" y="34650"/>
                    <a:pt x="93825" y="21600"/>
                    <a:pt x="87525" y="9900"/>
                  </a:cubicBezTo>
                  <a:cubicBezTo>
                    <a:pt x="71325" y="5625"/>
                    <a:pt x="54450" y="2250"/>
                    <a:pt x="37350" y="0"/>
                  </a:cubicBezTo>
                  <a:cubicBezTo>
                    <a:pt x="55575" y="8550"/>
                    <a:pt x="68175" y="27225"/>
                    <a:pt x="68175" y="48600"/>
                  </a:cubicBezTo>
                  <a:cubicBezTo>
                    <a:pt x="68175" y="78300"/>
                    <a:pt x="44100" y="102375"/>
                    <a:pt x="14400" y="102375"/>
                  </a:cubicBezTo>
                  <a:cubicBezTo>
                    <a:pt x="6525" y="102375"/>
                    <a:pt x="0" y="108900"/>
                    <a:pt x="0" y="116775"/>
                  </a:cubicBezTo>
                  <a:cubicBezTo>
                    <a:pt x="0" y="124650"/>
                    <a:pt x="6525" y="131175"/>
                    <a:pt x="14400" y="131175"/>
                  </a:cubicBezTo>
                  <a:cubicBezTo>
                    <a:pt x="44100" y="131175"/>
                    <a:pt x="68175" y="155250"/>
                    <a:pt x="68175" y="184950"/>
                  </a:cubicBezTo>
                  <a:cubicBezTo>
                    <a:pt x="68175" y="214650"/>
                    <a:pt x="44100" y="238725"/>
                    <a:pt x="14400" y="238725"/>
                  </a:cubicBezTo>
                  <a:cubicBezTo>
                    <a:pt x="6525" y="238725"/>
                    <a:pt x="0" y="245250"/>
                    <a:pt x="0" y="253125"/>
                  </a:cubicBezTo>
                  <a:cubicBezTo>
                    <a:pt x="0" y="261000"/>
                    <a:pt x="6525" y="267525"/>
                    <a:pt x="14400" y="267525"/>
                  </a:cubicBezTo>
                  <a:cubicBezTo>
                    <a:pt x="44100" y="267525"/>
                    <a:pt x="68175" y="291600"/>
                    <a:pt x="68175" y="321300"/>
                  </a:cubicBezTo>
                  <a:cubicBezTo>
                    <a:pt x="68175" y="351000"/>
                    <a:pt x="44100" y="375075"/>
                    <a:pt x="14400" y="375075"/>
                  </a:cubicBezTo>
                  <a:cubicBezTo>
                    <a:pt x="6525" y="375075"/>
                    <a:pt x="0" y="381600"/>
                    <a:pt x="0" y="389475"/>
                  </a:cubicBezTo>
                  <a:cubicBezTo>
                    <a:pt x="0" y="397350"/>
                    <a:pt x="6525" y="403875"/>
                    <a:pt x="14400" y="403875"/>
                  </a:cubicBezTo>
                  <a:cubicBezTo>
                    <a:pt x="44100" y="403875"/>
                    <a:pt x="68175" y="427950"/>
                    <a:pt x="68175" y="457650"/>
                  </a:cubicBezTo>
                  <a:cubicBezTo>
                    <a:pt x="68175" y="487350"/>
                    <a:pt x="44100" y="511425"/>
                    <a:pt x="14400" y="511425"/>
                  </a:cubicBezTo>
                  <a:cubicBezTo>
                    <a:pt x="6525" y="511425"/>
                    <a:pt x="0" y="517950"/>
                    <a:pt x="0" y="525825"/>
                  </a:cubicBezTo>
                  <a:cubicBezTo>
                    <a:pt x="0" y="533700"/>
                    <a:pt x="6525" y="540225"/>
                    <a:pt x="14400" y="540225"/>
                  </a:cubicBezTo>
                  <a:cubicBezTo>
                    <a:pt x="44100" y="540225"/>
                    <a:pt x="68175" y="564300"/>
                    <a:pt x="68175" y="594000"/>
                  </a:cubicBezTo>
                  <a:cubicBezTo>
                    <a:pt x="68175" y="623700"/>
                    <a:pt x="44100" y="647775"/>
                    <a:pt x="14400" y="647775"/>
                  </a:cubicBezTo>
                  <a:cubicBezTo>
                    <a:pt x="6525" y="647775"/>
                    <a:pt x="0" y="654300"/>
                    <a:pt x="0" y="662175"/>
                  </a:cubicBezTo>
                  <a:cubicBezTo>
                    <a:pt x="0" y="670050"/>
                    <a:pt x="6525" y="676575"/>
                    <a:pt x="14400" y="676575"/>
                  </a:cubicBezTo>
                  <a:cubicBezTo>
                    <a:pt x="44100" y="676575"/>
                    <a:pt x="68175" y="700650"/>
                    <a:pt x="68175" y="730350"/>
                  </a:cubicBezTo>
                  <a:cubicBezTo>
                    <a:pt x="68175" y="755325"/>
                    <a:pt x="51075" y="776475"/>
                    <a:pt x="27900" y="782325"/>
                  </a:cubicBezTo>
                  <a:cubicBezTo>
                    <a:pt x="47700" y="780075"/>
                    <a:pt x="67050" y="776475"/>
                    <a:pt x="85950" y="771525"/>
                  </a:cubicBezTo>
                  <a:cubicBezTo>
                    <a:pt x="92925" y="759375"/>
                    <a:pt x="96975" y="745200"/>
                    <a:pt x="96975" y="730125"/>
                  </a:cubicBezTo>
                  <a:cubicBezTo>
                    <a:pt x="96975" y="701775"/>
                    <a:pt x="82800" y="676800"/>
                    <a:pt x="60975" y="661950"/>
                  </a:cubicBezTo>
                  <a:cubicBezTo>
                    <a:pt x="82800" y="647100"/>
                    <a:pt x="96975" y="622125"/>
                    <a:pt x="96975" y="593775"/>
                  </a:cubicBezTo>
                  <a:cubicBezTo>
                    <a:pt x="96975" y="565425"/>
                    <a:pt x="82800" y="540450"/>
                    <a:pt x="60975" y="525600"/>
                  </a:cubicBezTo>
                  <a:cubicBezTo>
                    <a:pt x="82800" y="510750"/>
                    <a:pt x="96975" y="485775"/>
                    <a:pt x="96975" y="457425"/>
                  </a:cubicBezTo>
                  <a:cubicBezTo>
                    <a:pt x="96975" y="429075"/>
                    <a:pt x="82800" y="404100"/>
                    <a:pt x="60975" y="389250"/>
                  </a:cubicBezTo>
                  <a:cubicBezTo>
                    <a:pt x="82800" y="374400"/>
                    <a:pt x="96975" y="349425"/>
                    <a:pt x="96975" y="321075"/>
                  </a:cubicBezTo>
                  <a:cubicBezTo>
                    <a:pt x="96975" y="292725"/>
                    <a:pt x="82800" y="267750"/>
                    <a:pt x="60975" y="252900"/>
                  </a:cubicBezTo>
                  <a:cubicBezTo>
                    <a:pt x="82800" y="238050"/>
                    <a:pt x="96975" y="213075"/>
                    <a:pt x="96975" y="184725"/>
                  </a:cubicBezTo>
                  <a:cubicBezTo>
                    <a:pt x="96975" y="156375"/>
                    <a:pt x="82800" y="131400"/>
                    <a:pt x="60975" y="116550"/>
                  </a:cubicBezTo>
                  <a:cubicBezTo>
                    <a:pt x="83025" y="101925"/>
                    <a:pt x="97200" y="76950"/>
                    <a:pt x="97200" y="486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49" name="Freeform: Shape 387">
              <a:extLst>
                <a:ext uri="{FF2B5EF4-FFF2-40B4-BE49-F238E27FC236}">
                  <a16:creationId xmlns:a16="http://schemas.microsoft.com/office/drawing/2014/main" id="{BC73C512-28EA-45E1-B306-14379A70C368}"/>
                </a:ext>
              </a:extLst>
            </p:cNvPr>
            <p:cNvSpPr/>
            <p:nvPr/>
          </p:nvSpPr>
          <p:spPr>
            <a:xfrm>
              <a:off x="3974209" y="2766220"/>
              <a:ext cx="96974" cy="637650"/>
            </a:xfrm>
            <a:custGeom>
              <a:avLst/>
              <a:gdLst>
                <a:gd name="connsiteX0" fmla="*/ 96975 w 96974"/>
                <a:gd name="connsiteY0" fmla="*/ 113400 h 637650"/>
                <a:gd name="connsiteX1" fmla="*/ 60975 w 96974"/>
                <a:gd name="connsiteY1" fmla="*/ 45225 h 637650"/>
                <a:gd name="connsiteX2" fmla="*/ 86175 w 96974"/>
                <a:gd name="connsiteY2" fmla="*/ 18000 h 637650"/>
                <a:gd name="connsiteX3" fmla="*/ 63000 w 96974"/>
                <a:gd name="connsiteY3" fmla="*/ 0 h 637650"/>
                <a:gd name="connsiteX4" fmla="*/ 14400 w 96974"/>
                <a:gd name="connsiteY4" fmla="*/ 30825 h 637650"/>
                <a:gd name="connsiteX5" fmla="*/ 0 w 96974"/>
                <a:gd name="connsiteY5" fmla="*/ 45225 h 637650"/>
                <a:gd name="connsiteX6" fmla="*/ 14400 w 96974"/>
                <a:gd name="connsiteY6" fmla="*/ 59625 h 637650"/>
                <a:gd name="connsiteX7" fmla="*/ 68175 w 96974"/>
                <a:gd name="connsiteY7" fmla="*/ 113400 h 637650"/>
                <a:gd name="connsiteX8" fmla="*/ 14400 w 96974"/>
                <a:gd name="connsiteY8" fmla="*/ 167175 h 637650"/>
                <a:gd name="connsiteX9" fmla="*/ 0 w 96974"/>
                <a:gd name="connsiteY9" fmla="*/ 181575 h 637650"/>
                <a:gd name="connsiteX10" fmla="*/ 14400 w 96974"/>
                <a:gd name="connsiteY10" fmla="*/ 195975 h 637650"/>
                <a:gd name="connsiteX11" fmla="*/ 68175 w 96974"/>
                <a:gd name="connsiteY11" fmla="*/ 249750 h 637650"/>
                <a:gd name="connsiteX12" fmla="*/ 14400 w 96974"/>
                <a:gd name="connsiteY12" fmla="*/ 303525 h 637650"/>
                <a:gd name="connsiteX13" fmla="*/ 0 w 96974"/>
                <a:gd name="connsiteY13" fmla="*/ 317925 h 637650"/>
                <a:gd name="connsiteX14" fmla="*/ 14400 w 96974"/>
                <a:gd name="connsiteY14" fmla="*/ 332325 h 637650"/>
                <a:gd name="connsiteX15" fmla="*/ 68175 w 96974"/>
                <a:gd name="connsiteY15" fmla="*/ 386100 h 637650"/>
                <a:gd name="connsiteX16" fmla="*/ 14400 w 96974"/>
                <a:gd name="connsiteY16" fmla="*/ 439875 h 637650"/>
                <a:gd name="connsiteX17" fmla="*/ 0 w 96974"/>
                <a:gd name="connsiteY17" fmla="*/ 454275 h 637650"/>
                <a:gd name="connsiteX18" fmla="*/ 14400 w 96974"/>
                <a:gd name="connsiteY18" fmla="*/ 468675 h 637650"/>
                <a:gd name="connsiteX19" fmla="*/ 68175 w 96974"/>
                <a:gd name="connsiteY19" fmla="*/ 522450 h 637650"/>
                <a:gd name="connsiteX20" fmla="*/ 14400 w 96974"/>
                <a:gd name="connsiteY20" fmla="*/ 576225 h 637650"/>
                <a:gd name="connsiteX21" fmla="*/ 0 w 96974"/>
                <a:gd name="connsiteY21" fmla="*/ 590625 h 637650"/>
                <a:gd name="connsiteX22" fmla="*/ 14400 w 96974"/>
                <a:gd name="connsiteY22" fmla="*/ 605025 h 637650"/>
                <a:gd name="connsiteX23" fmla="*/ 63675 w 96974"/>
                <a:gd name="connsiteY23" fmla="*/ 637650 h 637650"/>
                <a:gd name="connsiteX24" fmla="*/ 86850 w 96974"/>
                <a:gd name="connsiteY24" fmla="*/ 619425 h 637650"/>
                <a:gd name="connsiteX25" fmla="*/ 60975 w 96974"/>
                <a:gd name="connsiteY25" fmla="*/ 590625 h 637650"/>
                <a:gd name="connsiteX26" fmla="*/ 96975 w 96974"/>
                <a:gd name="connsiteY26" fmla="*/ 522450 h 637650"/>
                <a:gd name="connsiteX27" fmla="*/ 60975 w 96974"/>
                <a:gd name="connsiteY27" fmla="*/ 454275 h 637650"/>
                <a:gd name="connsiteX28" fmla="*/ 96975 w 96974"/>
                <a:gd name="connsiteY28" fmla="*/ 386100 h 637650"/>
                <a:gd name="connsiteX29" fmla="*/ 60975 w 96974"/>
                <a:gd name="connsiteY29" fmla="*/ 317925 h 637650"/>
                <a:gd name="connsiteX30" fmla="*/ 96975 w 96974"/>
                <a:gd name="connsiteY30" fmla="*/ 249750 h 637650"/>
                <a:gd name="connsiteX31" fmla="*/ 60975 w 96974"/>
                <a:gd name="connsiteY31" fmla="*/ 181575 h 637650"/>
                <a:gd name="connsiteX32" fmla="*/ 96975 w 96974"/>
                <a:gd name="connsiteY32" fmla="*/ 113400 h 6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974" h="637650">
                  <a:moveTo>
                    <a:pt x="96975" y="113400"/>
                  </a:moveTo>
                  <a:cubicBezTo>
                    <a:pt x="96975" y="85050"/>
                    <a:pt x="82800" y="60075"/>
                    <a:pt x="60975" y="45225"/>
                  </a:cubicBezTo>
                  <a:cubicBezTo>
                    <a:pt x="71325" y="38250"/>
                    <a:pt x="79875" y="28800"/>
                    <a:pt x="86175" y="18000"/>
                  </a:cubicBezTo>
                  <a:cubicBezTo>
                    <a:pt x="78750" y="11700"/>
                    <a:pt x="71100" y="5625"/>
                    <a:pt x="63000" y="0"/>
                  </a:cubicBezTo>
                  <a:cubicBezTo>
                    <a:pt x="54450" y="18225"/>
                    <a:pt x="35775" y="30825"/>
                    <a:pt x="14400" y="30825"/>
                  </a:cubicBezTo>
                  <a:cubicBezTo>
                    <a:pt x="6525" y="30825"/>
                    <a:pt x="0" y="37350"/>
                    <a:pt x="0" y="45225"/>
                  </a:cubicBezTo>
                  <a:cubicBezTo>
                    <a:pt x="0" y="53100"/>
                    <a:pt x="6525" y="59625"/>
                    <a:pt x="14400" y="59625"/>
                  </a:cubicBezTo>
                  <a:cubicBezTo>
                    <a:pt x="44100" y="59625"/>
                    <a:pt x="68175" y="83700"/>
                    <a:pt x="68175" y="113400"/>
                  </a:cubicBezTo>
                  <a:cubicBezTo>
                    <a:pt x="68175" y="143100"/>
                    <a:pt x="44100" y="167175"/>
                    <a:pt x="14400" y="167175"/>
                  </a:cubicBezTo>
                  <a:cubicBezTo>
                    <a:pt x="6525" y="167175"/>
                    <a:pt x="0" y="173700"/>
                    <a:pt x="0" y="181575"/>
                  </a:cubicBezTo>
                  <a:cubicBezTo>
                    <a:pt x="0" y="189450"/>
                    <a:pt x="6525" y="195975"/>
                    <a:pt x="14400" y="195975"/>
                  </a:cubicBezTo>
                  <a:cubicBezTo>
                    <a:pt x="44100" y="195975"/>
                    <a:pt x="68175" y="220050"/>
                    <a:pt x="68175" y="249750"/>
                  </a:cubicBezTo>
                  <a:cubicBezTo>
                    <a:pt x="68175" y="279450"/>
                    <a:pt x="44100" y="303525"/>
                    <a:pt x="14400" y="303525"/>
                  </a:cubicBezTo>
                  <a:cubicBezTo>
                    <a:pt x="6525" y="303525"/>
                    <a:pt x="0" y="310050"/>
                    <a:pt x="0" y="317925"/>
                  </a:cubicBezTo>
                  <a:cubicBezTo>
                    <a:pt x="0" y="325800"/>
                    <a:pt x="6525" y="332325"/>
                    <a:pt x="14400" y="332325"/>
                  </a:cubicBezTo>
                  <a:cubicBezTo>
                    <a:pt x="44100" y="332325"/>
                    <a:pt x="68175" y="356400"/>
                    <a:pt x="68175" y="386100"/>
                  </a:cubicBezTo>
                  <a:cubicBezTo>
                    <a:pt x="68175" y="415800"/>
                    <a:pt x="44100" y="439875"/>
                    <a:pt x="14400" y="439875"/>
                  </a:cubicBezTo>
                  <a:cubicBezTo>
                    <a:pt x="6525" y="439875"/>
                    <a:pt x="0" y="446400"/>
                    <a:pt x="0" y="454275"/>
                  </a:cubicBezTo>
                  <a:cubicBezTo>
                    <a:pt x="0" y="462150"/>
                    <a:pt x="6525" y="468675"/>
                    <a:pt x="14400" y="468675"/>
                  </a:cubicBezTo>
                  <a:cubicBezTo>
                    <a:pt x="44100" y="468675"/>
                    <a:pt x="68175" y="492750"/>
                    <a:pt x="68175" y="522450"/>
                  </a:cubicBezTo>
                  <a:cubicBezTo>
                    <a:pt x="68175" y="552150"/>
                    <a:pt x="44100" y="576225"/>
                    <a:pt x="14400" y="576225"/>
                  </a:cubicBezTo>
                  <a:cubicBezTo>
                    <a:pt x="6525" y="576225"/>
                    <a:pt x="0" y="582750"/>
                    <a:pt x="0" y="590625"/>
                  </a:cubicBezTo>
                  <a:cubicBezTo>
                    <a:pt x="0" y="598500"/>
                    <a:pt x="6525" y="605025"/>
                    <a:pt x="14400" y="605025"/>
                  </a:cubicBezTo>
                  <a:cubicBezTo>
                    <a:pt x="36450" y="605025"/>
                    <a:pt x="55575" y="618525"/>
                    <a:pt x="63675" y="637650"/>
                  </a:cubicBezTo>
                  <a:cubicBezTo>
                    <a:pt x="71550" y="631800"/>
                    <a:pt x="79425" y="625725"/>
                    <a:pt x="86850" y="619425"/>
                  </a:cubicBezTo>
                  <a:cubicBezTo>
                    <a:pt x="80550" y="607950"/>
                    <a:pt x="71550" y="598050"/>
                    <a:pt x="60975" y="590625"/>
                  </a:cubicBezTo>
                  <a:cubicBezTo>
                    <a:pt x="82800" y="575775"/>
                    <a:pt x="96975" y="550800"/>
                    <a:pt x="96975" y="522450"/>
                  </a:cubicBezTo>
                  <a:cubicBezTo>
                    <a:pt x="96975" y="494100"/>
                    <a:pt x="82800" y="469125"/>
                    <a:pt x="60975" y="454275"/>
                  </a:cubicBezTo>
                  <a:cubicBezTo>
                    <a:pt x="82800" y="439425"/>
                    <a:pt x="96975" y="414450"/>
                    <a:pt x="96975" y="386100"/>
                  </a:cubicBezTo>
                  <a:cubicBezTo>
                    <a:pt x="96975" y="357750"/>
                    <a:pt x="82800" y="332775"/>
                    <a:pt x="60975" y="317925"/>
                  </a:cubicBezTo>
                  <a:cubicBezTo>
                    <a:pt x="82800" y="303075"/>
                    <a:pt x="96975" y="278100"/>
                    <a:pt x="96975" y="249750"/>
                  </a:cubicBezTo>
                  <a:cubicBezTo>
                    <a:pt x="96975" y="221400"/>
                    <a:pt x="82800" y="196425"/>
                    <a:pt x="60975" y="181575"/>
                  </a:cubicBezTo>
                  <a:cubicBezTo>
                    <a:pt x="82800" y="166725"/>
                    <a:pt x="96975" y="141750"/>
                    <a:pt x="96975" y="1134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0" name="Freeform: Shape 388">
              <a:extLst>
                <a:ext uri="{FF2B5EF4-FFF2-40B4-BE49-F238E27FC236}">
                  <a16:creationId xmlns:a16="http://schemas.microsoft.com/office/drawing/2014/main" id="{5A116DB3-147C-4811-94B1-D5E186288C25}"/>
                </a:ext>
              </a:extLst>
            </p:cNvPr>
            <p:cNvSpPr/>
            <p:nvPr/>
          </p:nvSpPr>
          <p:spPr>
            <a:xfrm>
              <a:off x="3463233" y="2838221"/>
              <a:ext cx="96974" cy="492974"/>
            </a:xfrm>
            <a:custGeom>
              <a:avLst/>
              <a:gdLst>
                <a:gd name="connsiteX0" fmla="*/ 96975 w 96974"/>
                <a:gd name="connsiteY0" fmla="*/ 450225 h 492974"/>
                <a:gd name="connsiteX1" fmla="*/ 82575 w 96974"/>
                <a:gd name="connsiteY1" fmla="*/ 435825 h 492974"/>
                <a:gd name="connsiteX2" fmla="*/ 28800 w 96974"/>
                <a:gd name="connsiteY2" fmla="*/ 382050 h 492974"/>
                <a:gd name="connsiteX3" fmla="*/ 82575 w 96974"/>
                <a:gd name="connsiteY3" fmla="*/ 328275 h 492974"/>
                <a:gd name="connsiteX4" fmla="*/ 96975 w 96974"/>
                <a:gd name="connsiteY4" fmla="*/ 313875 h 492974"/>
                <a:gd name="connsiteX5" fmla="*/ 82575 w 96974"/>
                <a:gd name="connsiteY5" fmla="*/ 299475 h 492974"/>
                <a:gd name="connsiteX6" fmla="*/ 28800 w 96974"/>
                <a:gd name="connsiteY6" fmla="*/ 245700 h 492974"/>
                <a:gd name="connsiteX7" fmla="*/ 82575 w 96974"/>
                <a:gd name="connsiteY7" fmla="*/ 191925 h 492974"/>
                <a:gd name="connsiteX8" fmla="*/ 96975 w 96974"/>
                <a:gd name="connsiteY8" fmla="*/ 177525 h 492974"/>
                <a:gd name="connsiteX9" fmla="*/ 82575 w 96974"/>
                <a:gd name="connsiteY9" fmla="*/ 163125 h 492974"/>
                <a:gd name="connsiteX10" fmla="*/ 28800 w 96974"/>
                <a:gd name="connsiteY10" fmla="*/ 109350 h 492974"/>
                <a:gd name="connsiteX11" fmla="*/ 82575 w 96974"/>
                <a:gd name="connsiteY11" fmla="*/ 55575 h 492974"/>
                <a:gd name="connsiteX12" fmla="*/ 96975 w 96974"/>
                <a:gd name="connsiteY12" fmla="*/ 41175 h 492974"/>
                <a:gd name="connsiteX13" fmla="*/ 82575 w 96974"/>
                <a:gd name="connsiteY13" fmla="*/ 26775 h 492974"/>
                <a:gd name="connsiteX14" fmla="*/ 36225 w 96974"/>
                <a:gd name="connsiteY14" fmla="*/ 0 h 492974"/>
                <a:gd name="connsiteX15" fmla="*/ 18000 w 96974"/>
                <a:gd name="connsiteY15" fmla="*/ 24525 h 492974"/>
                <a:gd name="connsiteX16" fmla="*/ 36000 w 96974"/>
                <a:gd name="connsiteY16" fmla="*/ 41400 h 492974"/>
                <a:gd name="connsiteX17" fmla="*/ 0 w 96974"/>
                <a:gd name="connsiteY17" fmla="*/ 109575 h 492974"/>
                <a:gd name="connsiteX18" fmla="*/ 36000 w 96974"/>
                <a:gd name="connsiteY18" fmla="*/ 177750 h 492974"/>
                <a:gd name="connsiteX19" fmla="*/ 0 w 96974"/>
                <a:gd name="connsiteY19" fmla="*/ 245925 h 492974"/>
                <a:gd name="connsiteX20" fmla="*/ 36000 w 96974"/>
                <a:gd name="connsiteY20" fmla="*/ 314100 h 492974"/>
                <a:gd name="connsiteX21" fmla="*/ 0 w 96974"/>
                <a:gd name="connsiteY21" fmla="*/ 382275 h 492974"/>
                <a:gd name="connsiteX22" fmla="*/ 36000 w 96974"/>
                <a:gd name="connsiteY22" fmla="*/ 450450 h 492974"/>
                <a:gd name="connsiteX23" fmla="*/ 17100 w 96974"/>
                <a:gd name="connsiteY23" fmla="*/ 468225 h 492974"/>
                <a:gd name="connsiteX24" fmla="*/ 35325 w 96974"/>
                <a:gd name="connsiteY24" fmla="*/ 492975 h 492974"/>
                <a:gd name="connsiteX25" fmla="*/ 82575 w 96974"/>
                <a:gd name="connsiteY25" fmla="*/ 464850 h 492974"/>
                <a:gd name="connsiteX26" fmla="*/ 96975 w 96974"/>
                <a:gd name="connsiteY26" fmla="*/ 450225 h 49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974" h="492974">
                  <a:moveTo>
                    <a:pt x="96975" y="450225"/>
                  </a:moveTo>
                  <a:cubicBezTo>
                    <a:pt x="96975" y="442350"/>
                    <a:pt x="90450" y="435825"/>
                    <a:pt x="82575" y="435825"/>
                  </a:cubicBezTo>
                  <a:cubicBezTo>
                    <a:pt x="52875" y="435825"/>
                    <a:pt x="28800" y="411750"/>
                    <a:pt x="28800" y="382050"/>
                  </a:cubicBezTo>
                  <a:cubicBezTo>
                    <a:pt x="28800" y="352350"/>
                    <a:pt x="52875" y="328275"/>
                    <a:pt x="82575" y="328275"/>
                  </a:cubicBezTo>
                  <a:cubicBezTo>
                    <a:pt x="90450" y="328275"/>
                    <a:pt x="96975" y="321750"/>
                    <a:pt x="96975" y="313875"/>
                  </a:cubicBezTo>
                  <a:cubicBezTo>
                    <a:pt x="96975" y="306000"/>
                    <a:pt x="90450" y="299475"/>
                    <a:pt x="82575" y="299475"/>
                  </a:cubicBezTo>
                  <a:cubicBezTo>
                    <a:pt x="52875" y="299475"/>
                    <a:pt x="28800" y="275400"/>
                    <a:pt x="28800" y="245700"/>
                  </a:cubicBezTo>
                  <a:cubicBezTo>
                    <a:pt x="28800" y="216000"/>
                    <a:pt x="52875" y="191925"/>
                    <a:pt x="82575" y="191925"/>
                  </a:cubicBezTo>
                  <a:cubicBezTo>
                    <a:pt x="90450" y="191925"/>
                    <a:pt x="96975" y="185400"/>
                    <a:pt x="96975" y="177525"/>
                  </a:cubicBezTo>
                  <a:cubicBezTo>
                    <a:pt x="96975" y="169650"/>
                    <a:pt x="90450" y="163125"/>
                    <a:pt x="82575" y="163125"/>
                  </a:cubicBezTo>
                  <a:cubicBezTo>
                    <a:pt x="52875" y="163125"/>
                    <a:pt x="28800" y="139050"/>
                    <a:pt x="28800" y="109350"/>
                  </a:cubicBezTo>
                  <a:cubicBezTo>
                    <a:pt x="28800" y="79650"/>
                    <a:pt x="52875" y="55575"/>
                    <a:pt x="82575" y="55575"/>
                  </a:cubicBezTo>
                  <a:cubicBezTo>
                    <a:pt x="90450" y="55575"/>
                    <a:pt x="96975" y="49050"/>
                    <a:pt x="96975" y="41175"/>
                  </a:cubicBezTo>
                  <a:cubicBezTo>
                    <a:pt x="96975" y="33300"/>
                    <a:pt x="90450" y="26775"/>
                    <a:pt x="82575" y="26775"/>
                  </a:cubicBezTo>
                  <a:cubicBezTo>
                    <a:pt x="62775" y="26775"/>
                    <a:pt x="45450" y="15975"/>
                    <a:pt x="36225" y="0"/>
                  </a:cubicBezTo>
                  <a:cubicBezTo>
                    <a:pt x="29925" y="7875"/>
                    <a:pt x="23850" y="15975"/>
                    <a:pt x="18000" y="24525"/>
                  </a:cubicBezTo>
                  <a:cubicBezTo>
                    <a:pt x="23175" y="31050"/>
                    <a:pt x="29250" y="36675"/>
                    <a:pt x="36000" y="41400"/>
                  </a:cubicBezTo>
                  <a:cubicBezTo>
                    <a:pt x="14175" y="56250"/>
                    <a:pt x="0" y="81225"/>
                    <a:pt x="0" y="109575"/>
                  </a:cubicBezTo>
                  <a:cubicBezTo>
                    <a:pt x="0" y="137925"/>
                    <a:pt x="14175" y="162900"/>
                    <a:pt x="36000" y="177750"/>
                  </a:cubicBezTo>
                  <a:cubicBezTo>
                    <a:pt x="14175" y="192600"/>
                    <a:pt x="0" y="217575"/>
                    <a:pt x="0" y="245925"/>
                  </a:cubicBezTo>
                  <a:cubicBezTo>
                    <a:pt x="0" y="274275"/>
                    <a:pt x="14175" y="299250"/>
                    <a:pt x="36000" y="314100"/>
                  </a:cubicBezTo>
                  <a:cubicBezTo>
                    <a:pt x="14175" y="328950"/>
                    <a:pt x="0" y="353925"/>
                    <a:pt x="0" y="382275"/>
                  </a:cubicBezTo>
                  <a:cubicBezTo>
                    <a:pt x="0" y="410625"/>
                    <a:pt x="14175" y="435600"/>
                    <a:pt x="36000" y="450450"/>
                  </a:cubicBezTo>
                  <a:cubicBezTo>
                    <a:pt x="28800" y="455400"/>
                    <a:pt x="22500" y="461475"/>
                    <a:pt x="17100" y="468225"/>
                  </a:cubicBezTo>
                  <a:cubicBezTo>
                    <a:pt x="22950" y="476775"/>
                    <a:pt x="29025" y="484875"/>
                    <a:pt x="35325" y="492975"/>
                  </a:cubicBezTo>
                  <a:cubicBezTo>
                    <a:pt x="44325" y="476325"/>
                    <a:pt x="62100" y="464850"/>
                    <a:pt x="82575" y="464850"/>
                  </a:cubicBezTo>
                  <a:cubicBezTo>
                    <a:pt x="90450" y="464625"/>
                    <a:pt x="96975" y="458100"/>
                    <a:pt x="96975" y="4502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251" name="Graphic 288">
            <a:extLst>
              <a:ext uri="{FF2B5EF4-FFF2-40B4-BE49-F238E27FC236}">
                <a16:creationId xmlns:a16="http://schemas.microsoft.com/office/drawing/2014/main" id="{29DF0B85-B34C-4A13-AFA2-516F74346F57}"/>
              </a:ext>
            </a:extLst>
          </p:cNvPr>
          <p:cNvGrpSpPr>
            <a:grpSpLocks noChangeAspect="1"/>
          </p:cNvGrpSpPr>
          <p:nvPr userDrawn="1"/>
        </p:nvGrpSpPr>
        <p:grpSpPr>
          <a:xfrm>
            <a:off x="2376052" y="2976790"/>
            <a:ext cx="790562" cy="790574"/>
            <a:chOff x="2085657" y="2691296"/>
            <a:chExt cx="787500" cy="787500"/>
          </a:xfrm>
          <a:solidFill>
            <a:srgbClr val="0000A4"/>
          </a:solidFill>
        </p:grpSpPr>
        <p:sp>
          <p:nvSpPr>
            <p:cNvPr id="252" name="Freeform: Shape 393">
              <a:extLst>
                <a:ext uri="{FF2B5EF4-FFF2-40B4-BE49-F238E27FC236}">
                  <a16:creationId xmlns:a16="http://schemas.microsoft.com/office/drawing/2014/main" id="{71C5EA1E-D154-4754-938C-ABB71EF1EDFD}"/>
                </a:ext>
              </a:extLst>
            </p:cNvPr>
            <p:cNvSpPr/>
            <p:nvPr/>
          </p:nvSpPr>
          <p:spPr>
            <a:xfrm>
              <a:off x="2210082" y="2708395"/>
              <a:ext cx="201599" cy="170775"/>
            </a:xfrm>
            <a:custGeom>
              <a:avLst/>
              <a:gdLst>
                <a:gd name="connsiteX0" fmla="*/ 150075 w 201599"/>
                <a:gd name="connsiteY0" fmla="*/ 170550 h 170775"/>
                <a:gd name="connsiteX1" fmla="*/ 201600 w 201599"/>
                <a:gd name="connsiteY1" fmla="*/ 81225 h 170775"/>
                <a:gd name="connsiteX2" fmla="*/ 154575 w 201599"/>
                <a:gd name="connsiteY2" fmla="*/ 0 h 170775"/>
                <a:gd name="connsiteX3" fmla="*/ 0 w 201599"/>
                <a:gd name="connsiteY3" fmla="*/ 89550 h 170775"/>
                <a:gd name="connsiteX4" fmla="*/ 47025 w 201599"/>
                <a:gd name="connsiteY4" fmla="*/ 170775 h 170775"/>
                <a:gd name="connsiteX5" fmla="*/ 150075 w 201599"/>
                <a:gd name="connsiteY5" fmla="*/ 170775 h 17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599" h="170775">
                  <a:moveTo>
                    <a:pt x="150075" y="170550"/>
                  </a:moveTo>
                  <a:lnTo>
                    <a:pt x="201600" y="81225"/>
                  </a:lnTo>
                  <a:lnTo>
                    <a:pt x="154575" y="0"/>
                  </a:lnTo>
                  <a:cubicBezTo>
                    <a:pt x="96075" y="17775"/>
                    <a:pt x="43425" y="48825"/>
                    <a:pt x="0" y="89550"/>
                  </a:cubicBezTo>
                  <a:lnTo>
                    <a:pt x="47025" y="170775"/>
                  </a:lnTo>
                  <a:lnTo>
                    <a:pt x="150075" y="1707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3" name="Freeform: Shape 394">
              <a:extLst>
                <a:ext uri="{FF2B5EF4-FFF2-40B4-BE49-F238E27FC236}">
                  <a16:creationId xmlns:a16="http://schemas.microsoft.com/office/drawing/2014/main" id="{F818123E-DC4C-4E79-A5C6-3A06E5135261}"/>
                </a:ext>
              </a:extLst>
            </p:cNvPr>
            <p:cNvSpPr/>
            <p:nvPr/>
          </p:nvSpPr>
          <p:spPr>
            <a:xfrm>
              <a:off x="2205582" y="2897395"/>
              <a:ext cx="206099" cy="178424"/>
            </a:xfrm>
            <a:custGeom>
              <a:avLst/>
              <a:gdLst>
                <a:gd name="connsiteX0" fmla="*/ 154575 w 206099"/>
                <a:gd name="connsiteY0" fmla="*/ 178425 h 178424"/>
                <a:gd name="connsiteX1" fmla="*/ 206100 w 206099"/>
                <a:gd name="connsiteY1" fmla="*/ 89100 h 178424"/>
                <a:gd name="connsiteX2" fmla="*/ 154575 w 206099"/>
                <a:gd name="connsiteY2" fmla="*/ 0 h 178424"/>
                <a:gd name="connsiteX3" fmla="*/ 51525 w 206099"/>
                <a:gd name="connsiteY3" fmla="*/ 0 h 178424"/>
                <a:gd name="connsiteX4" fmla="*/ 0 w 206099"/>
                <a:gd name="connsiteY4" fmla="*/ 89100 h 178424"/>
                <a:gd name="connsiteX5" fmla="*/ 51525 w 206099"/>
                <a:gd name="connsiteY5" fmla="*/ 178425 h 1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99" h="178424">
                  <a:moveTo>
                    <a:pt x="154575" y="178425"/>
                  </a:moveTo>
                  <a:lnTo>
                    <a:pt x="206100" y="89100"/>
                  </a:lnTo>
                  <a:lnTo>
                    <a:pt x="154575" y="0"/>
                  </a:lnTo>
                  <a:lnTo>
                    <a:pt x="51525" y="0"/>
                  </a:lnTo>
                  <a:lnTo>
                    <a:pt x="0" y="89100"/>
                  </a:lnTo>
                  <a:lnTo>
                    <a:pt x="51525" y="1784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4" name="Freeform: Shape 395">
              <a:extLst>
                <a:ext uri="{FF2B5EF4-FFF2-40B4-BE49-F238E27FC236}">
                  <a16:creationId xmlns:a16="http://schemas.microsoft.com/office/drawing/2014/main" id="{EED78456-712C-4A9A-8FC4-FCB5BE939BB7}"/>
                </a:ext>
              </a:extLst>
            </p:cNvPr>
            <p:cNvSpPr/>
            <p:nvPr/>
          </p:nvSpPr>
          <p:spPr>
            <a:xfrm>
              <a:off x="2376356" y="2798846"/>
              <a:ext cx="206100" cy="178649"/>
            </a:xfrm>
            <a:custGeom>
              <a:avLst/>
              <a:gdLst>
                <a:gd name="connsiteX0" fmla="*/ 154575 w 206100"/>
                <a:gd name="connsiteY0" fmla="*/ 178650 h 178649"/>
                <a:gd name="connsiteX1" fmla="*/ 206100 w 206100"/>
                <a:gd name="connsiteY1" fmla="*/ 89325 h 178649"/>
                <a:gd name="connsiteX2" fmla="*/ 154575 w 206100"/>
                <a:gd name="connsiteY2" fmla="*/ 0 h 178649"/>
                <a:gd name="connsiteX3" fmla="*/ 51525 w 206100"/>
                <a:gd name="connsiteY3" fmla="*/ 0 h 178649"/>
                <a:gd name="connsiteX4" fmla="*/ 0 w 206100"/>
                <a:gd name="connsiteY4" fmla="*/ 89325 h 178649"/>
                <a:gd name="connsiteX5" fmla="*/ 51525 w 206100"/>
                <a:gd name="connsiteY5" fmla="*/ 178650 h 17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100" h="178649">
                  <a:moveTo>
                    <a:pt x="154575" y="178650"/>
                  </a:moveTo>
                  <a:lnTo>
                    <a:pt x="206100" y="89325"/>
                  </a:lnTo>
                  <a:lnTo>
                    <a:pt x="154575" y="0"/>
                  </a:lnTo>
                  <a:lnTo>
                    <a:pt x="51525" y="0"/>
                  </a:lnTo>
                  <a:lnTo>
                    <a:pt x="0" y="89325"/>
                  </a:lnTo>
                  <a:lnTo>
                    <a:pt x="51525" y="1786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5" name="Freeform: Shape 396">
              <a:extLst>
                <a:ext uri="{FF2B5EF4-FFF2-40B4-BE49-F238E27FC236}">
                  <a16:creationId xmlns:a16="http://schemas.microsoft.com/office/drawing/2014/main" id="{3DFC8C6D-C45C-42E5-BB87-281950D4A0A5}"/>
                </a:ext>
              </a:extLst>
            </p:cNvPr>
            <p:cNvSpPr/>
            <p:nvPr/>
          </p:nvSpPr>
          <p:spPr>
            <a:xfrm>
              <a:off x="2376356" y="2995721"/>
              <a:ext cx="206100" cy="178649"/>
            </a:xfrm>
            <a:custGeom>
              <a:avLst/>
              <a:gdLst>
                <a:gd name="connsiteX0" fmla="*/ 51525 w 206100"/>
                <a:gd name="connsiteY0" fmla="*/ 0 h 178649"/>
                <a:gd name="connsiteX1" fmla="*/ 0 w 206100"/>
                <a:gd name="connsiteY1" fmla="*/ 89325 h 178649"/>
                <a:gd name="connsiteX2" fmla="*/ 51525 w 206100"/>
                <a:gd name="connsiteY2" fmla="*/ 178650 h 178649"/>
                <a:gd name="connsiteX3" fmla="*/ 154575 w 206100"/>
                <a:gd name="connsiteY3" fmla="*/ 178650 h 178649"/>
                <a:gd name="connsiteX4" fmla="*/ 206100 w 206100"/>
                <a:gd name="connsiteY4" fmla="*/ 89325 h 178649"/>
                <a:gd name="connsiteX5" fmla="*/ 154575 w 206100"/>
                <a:gd name="connsiteY5" fmla="*/ 0 h 17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100" h="178649">
                  <a:moveTo>
                    <a:pt x="51525" y="0"/>
                  </a:moveTo>
                  <a:lnTo>
                    <a:pt x="0" y="89325"/>
                  </a:lnTo>
                  <a:lnTo>
                    <a:pt x="51525" y="178650"/>
                  </a:lnTo>
                  <a:lnTo>
                    <a:pt x="154575" y="178650"/>
                  </a:lnTo>
                  <a:lnTo>
                    <a:pt x="206100" y="89325"/>
                  </a:lnTo>
                  <a:lnTo>
                    <a:pt x="1545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6" name="Freeform: Shape 397">
              <a:extLst>
                <a:ext uri="{FF2B5EF4-FFF2-40B4-BE49-F238E27FC236}">
                  <a16:creationId xmlns:a16="http://schemas.microsoft.com/office/drawing/2014/main" id="{24CC4961-350F-4FD2-B98C-5305A448D4D3}"/>
                </a:ext>
              </a:extLst>
            </p:cNvPr>
            <p:cNvSpPr/>
            <p:nvPr/>
          </p:nvSpPr>
          <p:spPr>
            <a:xfrm>
              <a:off x="2100507" y="2811895"/>
              <a:ext cx="139274" cy="165599"/>
            </a:xfrm>
            <a:custGeom>
              <a:avLst/>
              <a:gdLst>
                <a:gd name="connsiteX0" fmla="*/ 139275 w 139274"/>
                <a:gd name="connsiteY0" fmla="*/ 76275 h 165599"/>
                <a:gd name="connsiteX1" fmla="*/ 95400 w 139274"/>
                <a:gd name="connsiteY1" fmla="*/ 0 h 165599"/>
                <a:gd name="connsiteX2" fmla="*/ 0 w 139274"/>
                <a:gd name="connsiteY2" fmla="*/ 165600 h 165599"/>
                <a:gd name="connsiteX3" fmla="*/ 87750 w 139274"/>
                <a:gd name="connsiteY3" fmla="*/ 165600 h 165599"/>
                <a:gd name="connsiteX4" fmla="*/ 139275 w 139274"/>
                <a:gd name="connsiteY4" fmla="*/ 76275 h 16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74" h="165599">
                  <a:moveTo>
                    <a:pt x="139275" y="76275"/>
                  </a:moveTo>
                  <a:lnTo>
                    <a:pt x="95400" y="0"/>
                  </a:lnTo>
                  <a:cubicBezTo>
                    <a:pt x="51075" y="45900"/>
                    <a:pt x="18000" y="102600"/>
                    <a:pt x="0" y="165600"/>
                  </a:cubicBezTo>
                  <a:lnTo>
                    <a:pt x="87750" y="165600"/>
                  </a:lnTo>
                  <a:lnTo>
                    <a:pt x="139275" y="762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7" name="Freeform: Shape 398">
              <a:extLst>
                <a:ext uri="{FF2B5EF4-FFF2-40B4-BE49-F238E27FC236}">
                  <a16:creationId xmlns:a16="http://schemas.microsoft.com/office/drawing/2014/main" id="{9C418E26-6FD6-497A-BF18-51C8965D36F5}"/>
                </a:ext>
              </a:extLst>
            </p:cNvPr>
            <p:cNvSpPr/>
            <p:nvPr/>
          </p:nvSpPr>
          <p:spPr>
            <a:xfrm>
              <a:off x="2085657" y="2995721"/>
              <a:ext cx="154125" cy="178649"/>
            </a:xfrm>
            <a:custGeom>
              <a:avLst/>
              <a:gdLst>
                <a:gd name="connsiteX0" fmla="*/ 154125 w 154125"/>
                <a:gd name="connsiteY0" fmla="*/ 89325 h 178649"/>
                <a:gd name="connsiteX1" fmla="*/ 102600 w 154125"/>
                <a:gd name="connsiteY1" fmla="*/ 0 h 178649"/>
                <a:gd name="connsiteX2" fmla="*/ 10125 w 154125"/>
                <a:gd name="connsiteY2" fmla="*/ 0 h 178649"/>
                <a:gd name="connsiteX3" fmla="*/ 0 w 154125"/>
                <a:gd name="connsiteY3" fmla="*/ 89325 h 178649"/>
                <a:gd name="connsiteX4" fmla="*/ 10125 w 154125"/>
                <a:gd name="connsiteY4" fmla="*/ 178650 h 178649"/>
                <a:gd name="connsiteX5" fmla="*/ 102600 w 154125"/>
                <a:gd name="connsiteY5" fmla="*/ 178650 h 178649"/>
                <a:gd name="connsiteX6" fmla="*/ 154125 w 154125"/>
                <a:gd name="connsiteY6" fmla="*/ 89325 h 17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125" h="178649">
                  <a:moveTo>
                    <a:pt x="154125" y="89325"/>
                  </a:moveTo>
                  <a:lnTo>
                    <a:pt x="102600" y="0"/>
                  </a:lnTo>
                  <a:lnTo>
                    <a:pt x="10125" y="0"/>
                  </a:lnTo>
                  <a:cubicBezTo>
                    <a:pt x="3375" y="28575"/>
                    <a:pt x="0" y="58500"/>
                    <a:pt x="0" y="89325"/>
                  </a:cubicBezTo>
                  <a:cubicBezTo>
                    <a:pt x="0" y="120150"/>
                    <a:pt x="3600" y="149850"/>
                    <a:pt x="10125" y="178650"/>
                  </a:cubicBezTo>
                  <a:lnTo>
                    <a:pt x="102600" y="178650"/>
                  </a:lnTo>
                  <a:lnTo>
                    <a:pt x="154125" y="893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8" name="Freeform: Shape 399">
              <a:extLst>
                <a:ext uri="{FF2B5EF4-FFF2-40B4-BE49-F238E27FC236}">
                  <a16:creationId xmlns:a16="http://schemas.microsoft.com/office/drawing/2014/main" id="{C0D88A35-BED4-4E09-ABF2-4280B91BAD71}"/>
                </a:ext>
              </a:extLst>
            </p:cNvPr>
            <p:cNvSpPr/>
            <p:nvPr/>
          </p:nvSpPr>
          <p:spPr>
            <a:xfrm>
              <a:off x="2383106" y="2691296"/>
              <a:ext cx="192600" cy="89324"/>
            </a:xfrm>
            <a:custGeom>
              <a:avLst/>
              <a:gdLst>
                <a:gd name="connsiteX0" fmla="*/ 147825 w 192600"/>
                <a:gd name="connsiteY0" fmla="*/ 89325 h 89324"/>
                <a:gd name="connsiteX1" fmla="*/ 192600 w 192600"/>
                <a:gd name="connsiteY1" fmla="*/ 11925 h 89324"/>
                <a:gd name="connsiteX2" fmla="*/ 96300 w 192600"/>
                <a:gd name="connsiteY2" fmla="*/ 0 h 89324"/>
                <a:gd name="connsiteX3" fmla="*/ 0 w 192600"/>
                <a:gd name="connsiteY3" fmla="*/ 11925 h 89324"/>
                <a:gd name="connsiteX4" fmla="*/ 44775 w 192600"/>
                <a:gd name="connsiteY4" fmla="*/ 89325 h 89324"/>
                <a:gd name="connsiteX5" fmla="*/ 147825 w 192600"/>
                <a:gd name="connsiteY5" fmla="*/ 89325 h 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00" h="89324">
                  <a:moveTo>
                    <a:pt x="147825" y="89325"/>
                  </a:moveTo>
                  <a:lnTo>
                    <a:pt x="192600" y="11925"/>
                  </a:lnTo>
                  <a:cubicBezTo>
                    <a:pt x="161775" y="4275"/>
                    <a:pt x="129600" y="0"/>
                    <a:pt x="96300" y="0"/>
                  </a:cubicBezTo>
                  <a:cubicBezTo>
                    <a:pt x="63000" y="0"/>
                    <a:pt x="30825" y="4050"/>
                    <a:pt x="0" y="11925"/>
                  </a:cubicBezTo>
                  <a:lnTo>
                    <a:pt x="44775" y="89325"/>
                  </a:lnTo>
                  <a:lnTo>
                    <a:pt x="147825" y="893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59" name="Freeform: Shape 400">
              <a:extLst>
                <a:ext uri="{FF2B5EF4-FFF2-40B4-BE49-F238E27FC236}">
                  <a16:creationId xmlns:a16="http://schemas.microsoft.com/office/drawing/2014/main" id="{452E69B2-8141-4DAE-9FCA-379C9C2D0425}"/>
                </a:ext>
              </a:extLst>
            </p:cNvPr>
            <p:cNvSpPr/>
            <p:nvPr/>
          </p:nvSpPr>
          <p:spPr>
            <a:xfrm>
              <a:off x="2546007" y="2708171"/>
              <a:ext cx="202049" cy="170775"/>
            </a:xfrm>
            <a:custGeom>
              <a:avLst/>
              <a:gdLst>
                <a:gd name="connsiteX0" fmla="*/ 51750 w 202049"/>
                <a:gd name="connsiteY0" fmla="*/ 170775 h 170775"/>
                <a:gd name="connsiteX1" fmla="*/ 154800 w 202049"/>
                <a:gd name="connsiteY1" fmla="*/ 170775 h 170775"/>
                <a:gd name="connsiteX2" fmla="*/ 202050 w 202049"/>
                <a:gd name="connsiteY2" fmla="*/ 89100 h 170775"/>
                <a:gd name="connsiteX3" fmla="*/ 47250 w 202049"/>
                <a:gd name="connsiteY3" fmla="*/ 0 h 170775"/>
                <a:gd name="connsiteX4" fmla="*/ 0 w 202049"/>
                <a:gd name="connsiteY4" fmla="*/ 81675 h 170775"/>
                <a:gd name="connsiteX5" fmla="*/ 51750 w 202049"/>
                <a:gd name="connsiteY5" fmla="*/ 170775 h 17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49" h="170775">
                  <a:moveTo>
                    <a:pt x="51750" y="170775"/>
                  </a:moveTo>
                  <a:lnTo>
                    <a:pt x="154800" y="170775"/>
                  </a:lnTo>
                  <a:lnTo>
                    <a:pt x="202050" y="89100"/>
                  </a:lnTo>
                  <a:cubicBezTo>
                    <a:pt x="158625" y="48375"/>
                    <a:pt x="105750" y="17550"/>
                    <a:pt x="47250" y="0"/>
                  </a:cubicBezTo>
                  <a:lnTo>
                    <a:pt x="0" y="81675"/>
                  </a:lnTo>
                  <a:lnTo>
                    <a:pt x="51750" y="1707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0" name="Freeform: Shape 401">
              <a:extLst>
                <a:ext uri="{FF2B5EF4-FFF2-40B4-BE49-F238E27FC236}">
                  <a16:creationId xmlns:a16="http://schemas.microsoft.com/office/drawing/2014/main" id="{1C8F7AC7-9B91-4A36-B2FF-92303CEC7738}"/>
                </a:ext>
              </a:extLst>
            </p:cNvPr>
            <p:cNvSpPr/>
            <p:nvPr/>
          </p:nvSpPr>
          <p:spPr>
            <a:xfrm>
              <a:off x="2546231" y="2897395"/>
              <a:ext cx="206324" cy="178424"/>
            </a:xfrm>
            <a:custGeom>
              <a:avLst/>
              <a:gdLst>
                <a:gd name="connsiteX0" fmla="*/ 51525 w 206324"/>
                <a:gd name="connsiteY0" fmla="*/ 178425 h 178424"/>
                <a:gd name="connsiteX1" fmla="*/ 154575 w 206324"/>
                <a:gd name="connsiteY1" fmla="*/ 178425 h 178424"/>
                <a:gd name="connsiteX2" fmla="*/ 206325 w 206324"/>
                <a:gd name="connsiteY2" fmla="*/ 89100 h 178424"/>
                <a:gd name="connsiteX3" fmla="*/ 154575 w 206324"/>
                <a:gd name="connsiteY3" fmla="*/ 0 h 178424"/>
                <a:gd name="connsiteX4" fmla="*/ 51525 w 206324"/>
                <a:gd name="connsiteY4" fmla="*/ 0 h 178424"/>
                <a:gd name="connsiteX5" fmla="*/ 0 w 206324"/>
                <a:gd name="connsiteY5" fmla="*/ 89100 h 1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24" h="178424">
                  <a:moveTo>
                    <a:pt x="51525" y="178425"/>
                  </a:moveTo>
                  <a:lnTo>
                    <a:pt x="154575" y="178425"/>
                  </a:lnTo>
                  <a:lnTo>
                    <a:pt x="206325" y="89100"/>
                  </a:lnTo>
                  <a:lnTo>
                    <a:pt x="154575" y="0"/>
                  </a:lnTo>
                  <a:lnTo>
                    <a:pt x="51525" y="0"/>
                  </a:lnTo>
                  <a:lnTo>
                    <a:pt x="0" y="891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1" name="Freeform: Shape 402">
              <a:extLst>
                <a:ext uri="{FF2B5EF4-FFF2-40B4-BE49-F238E27FC236}">
                  <a16:creationId xmlns:a16="http://schemas.microsoft.com/office/drawing/2014/main" id="{0ECA6D94-FCE4-4B11-8680-CD3DAC4D52E8}"/>
                </a:ext>
              </a:extLst>
            </p:cNvPr>
            <p:cNvSpPr/>
            <p:nvPr/>
          </p:nvSpPr>
          <p:spPr>
            <a:xfrm>
              <a:off x="2717007" y="2810770"/>
              <a:ext cx="141299" cy="166724"/>
            </a:xfrm>
            <a:custGeom>
              <a:avLst/>
              <a:gdLst>
                <a:gd name="connsiteX0" fmla="*/ 51525 w 141299"/>
                <a:gd name="connsiteY0" fmla="*/ 166725 h 166724"/>
                <a:gd name="connsiteX1" fmla="*/ 141300 w 141299"/>
                <a:gd name="connsiteY1" fmla="*/ 166725 h 166724"/>
                <a:gd name="connsiteX2" fmla="*/ 44775 w 141299"/>
                <a:gd name="connsiteY2" fmla="*/ 0 h 166724"/>
                <a:gd name="connsiteX3" fmla="*/ 0 w 141299"/>
                <a:gd name="connsiteY3" fmla="*/ 77400 h 166724"/>
                <a:gd name="connsiteX4" fmla="*/ 51525 w 141299"/>
                <a:gd name="connsiteY4" fmla="*/ 166725 h 1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99" h="166724">
                  <a:moveTo>
                    <a:pt x="51525" y="166725"/>
                  </a:moveTo>
                  <a:lnTo>
                    <a:pt x="141300" y="166725"/>
                  </a:lnTo>
                  <a:cubicBezTo>
                    <a:pt x="123300" y="103050"/>
                    <a:pt x="89550" y="46125"/>
                    <a:pt x="44775" y="0"/>
                  </a:cubicBezTo>
                  <a:lnTo>
                    <a:pt x="0" y="77400"/>
                  </a:lnTo>
                  <a:lnTo>
                    <a:pt x="51525" y="1667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2" name="Freeform: Shape 403">
              <a:extLst>
                <a:ext uri="{FF2B5EF4-FFF2-40B4-BE49-F238E27FC236}">
                  <a16:creationId xmlns:a16="http://schemas.microsoft.com/office/drawing/2014/main" id="{EA9969D9-A2AA-4CA6-8D8E-43D5764E6973}"/>
                </a:ext>
              </a:extLst>
            </p:cNvPr>
            <p:cNvSpPr/>
            <p:nvPr/>
          </p:nvSpPr>
          <p:spPr>
            <a:xfrm>
              <a:off x="2717007" y="2995721"/>
              <a:ext cx="156149" cy="178649"/>
            </a:xfrm>
            <a:custGeom>
              <a:avLst/>
              <a:gdLst>
                <a:gd name="connsiteX0" fmla="*/ 0 w 156149"/>
                <a:gd name="connsiteY0" fmla="*/ 89325 h 178649"/>
                <a:gd name="connsiteX1" fmla="*/ 51525 w 156149"/>
                <a:gd name="connsiteY1" fmla="*/ 178650 h 178649"/>
                <a:gd name="connsiteX2" fmla="*/ 146025 w 156149"/>
                <a:gd name="connsiteY2" fmla="*/ 178650 h 178649"/>
                <a:gd name="connsiteX3" fmla="*/ 156150 w 156149"/>
                <a:gd name="connsiteY3" fmla="*/ 89325 h 178649"/>
                <a:gd name="connsiteX4" fmla="*/ 146025 w 156149"/>
                <a:gd name="connsiteY4" fmla="*/ 0 h 178649"/>
                <a:gd name="connsiteX5" fmla="*/ 51525 w 156149"/>
                <a:gd name="connsiteY5" fmla="*/ 0 h 178649"/>
                <a:gd name="connsiteX6" fmla="*/ 0 w 156149"/>
                <a:gd name="connsiteY6" fmla="*/ 89325 h 17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149" h="178649">
                  <a:moveTo>
                    <a:pt x="0" y="89325"/>
                  </a:moveTo>
                  <a:lnTo>
                    <a:pt x="51525" y="178650"/>
                  </a:lnTo>
                  <a:lnTo>
                    <a:pt x="146025" y="178650"/>
                  </a:lnTo>
                  <a:cubicBezTo>
                    <a:pt x="152775" y="150075"/>
                    <a:pt x="156150" y="120150"/>
                    <a:pt x="156150" y="89325"/>
                  </a:cubicBezTo>
                  <a:cubicBezTo>
                    <a:pt x="156150" y="58500"/>
                    <a:pt x="152550" y="28800"/>
                    <a:pt x="146025" y="0"/>
                  </a:cubicBezTo>
                  <a:lnTo>
                    <a:pt x="51525" y="0"/>
                  </a:lnTo>
                  <a:lnTo>
                    <a:pt x="0" y="893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3" name="Freeform: Shape 404">
              <a:extLst>
                <a:ext uri="{FF2B5EF4-FFF2-40B4-BE49-F238E27FC236}">
                  <a16:creationId xmlns:a16="http://schemas.microsoft.com/office/drawing/2014/main" id="{A140AB09-40A5-4023-A3F7-5B5043B9CEE2}"/>
                </a:ext>
              </a:extLst>
            </p:cNvPr>
            <p:cNvSpPr/>
            <p:nvPr/>
          </p:nvSpPr>
          <p:spPr>
            <a:xfrm>
              <a:off x="2205582" y="3094271"/>
              <a:ext cx="206099" cy="178424"/>
            </a:xfrm>
            <a:custGeom>
              <a:avLst/>
              <a:gdLst>
                <a:gd name="connsiteX0" fmla="*/ 154575 w 206099"/>
                <a:gd name="connsiteY0" fmla="*/ 0 h 178424"/>
                <a:gd name="connsiteX1" fmla="*/ 51525 w 206099"/>
                <a:gd name="connsiteY1" fmla="*/ 0 h 178424"/>
                <a:gd name="connsiteX2" fmla="*/ 0 w 206099"/>
                <a:gd name="connsiteY2" fmla="*/ 89325 h 178424"/>
                <a:gd name="connsiteX3" fmla="*/ 51525 w 206099"/>
                <a:gd name="connsiteY3" fmla="*/ 178425 h 178424"/>
                <a:gd name="connsiteX4" fmla="*/ 154575 w 206099"/>
                <a:gd name="connsiteY4" fmla="*/ 178425 h 178424"/>
                <a:gd name="connsiteX5" fmla="*/ 206100 w 206099"/>
                <a:gd name="connsiteY5" fmla="*/ 89325 h 1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99" h="178424">
                  <a:moveTo>
                    <a:pt x="154575" y="0"/>
                  </a:moveTo>
                  <a:lnTo>
                    <a:pt x="51525" y="0"/>
                  </a:lnTo>
                  <a:lnTo>
                    <a:pt x="0" y="89325"/>
                  </a:lnTo>
                  <a:lnTo>
                    <a:pt x="51525" y="178425"/>
                  </a:lnTo>
                  <a:lnTo>
                    <a:pt x="154575" y="178425"/>
                  </a:lnTo>
                  <a:lnTo>
                    <a:pt x="206100" y="893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4" name="Freeform: Shape 405">
              <a:extLst>
                <a:ext uri="{FF2B5EF4-FFF2-40B4-BE49-F238E27FC236}">
                  <a16:creationId xmlns:a16="http://schemas.microsoft.com/office/drawing/2014/main" id="{84512D46-D08A-4376-85CC-E466B65CB976}"/>
                </a:ext>
              </a:extLst>
            </p:cNvPr>
            <p:cNvSpPr/>
            <p:nvPr/>
          </p:nvSpPr>
          <p:spPr>
            <a:xfrm>
              <a:off x="2210082" y="3291146"/>
              <a:ext cx="201599" cy="170774"/>
            </a:xfrm>
            <a:custGeom>
              <a:avLst/>
              <a:gdLst>
                <a:gd name="connsiteX0" fmla="*/ 150075 w 201599"/>
                <a:gd name="connsiteY0" fmla="*/ 0 h 170774"/>
                <a:gd name="connsiteX1" fmla="*/ 47025 w 201599"/>
                <a:gd name="connsiteY1" fmla="*/ 0 h 170774"/>
                <a:gd name="connsiteX2" fmla="*/ 0 w 201599"/>
                <a:gd name="connsiteY2" fmla="*/ 81225 h 170774"/>
                <a:gd name="connsiteX3" fmla="*/ 154575 w 201599"/>
                <a:gd name="connsiteY3" fmla="*/ 170775 h 170774"/>
                <a:gd name="connsiteX4" fmla="*/ 201600 w 201599"/>
                <a:gd name="connsiteY4" fmla="*/ 89325 h 170774"/>
                <a:gd name="connsiteX5" fmla="*/ 150075 w 201599"/>
                <a:gd name="connsiteY5" fmla="*/ 0 h 17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599" h="170774">
                  <a:moveTo>
                    <a:pt x="150075" y="0"/>
                  </a:moveTo>
                  <a:lnTo>
                    <a:pt x="47025" y="0"/>
                  </a:lnTo>
                  <a:lnTo>
                    <a:pt x="0" y="81225"/>
                  </a:lnTo>
                  <a:cubicBezTo>
                    <a:pt x="43425" y="121950"/>
                    <a:pt x="96075" y="153000"/>
                    <a:pt x="154575" y="170775"/>
                  </a:cubicBezTo>
                  <a:lnTo>
                    <a:pt x="201600" y="89325"/>
                  </a:lnTo>
                  <a:lnTo>
                    <a:pt x="1500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5" name="Freeform: Shape 406">
              <a:extLst>
                <a:ext uri="{FF2B5EF4-FFF2-40B4-BE49-F238E27FC236}">
                  <a16:creationId xmlns:a16="http://schemas.microsoft.com/office/drawing/2014/main" id="{F14F41B5-BB3C-4C3F-9973-D876BBAA715E}"/>
                </a:ext>
              </a:extLst>
            </p:cNvPr>
            <p:cNvSpPr/>
            <p:nvPr/>
          </p:nvSpPr>
          <p:spPr>
            <a:xfrm>
              <a:off x="2376356" y="3192596"/>
              <a:ext cx="206100" cy="178650"/>
            </a:xfrm>
            <a:custGeom>
              <a:avLst/>
              <a:gdLst>
                <a:gd name="connsiteX0" fmla="*/ 51525 w 206100"/>
                <a:gd name="connsiteY0" fmla="*/ 0 h 178650"/>
                <a:gd name="connsiteX1" fmla="*/ 0 w 206100"/>
                <a:gd name="connsiteY1" fmla="*/ 89325 h 178650"/>
                <a:gd name="connsiteX2" fmla="*/ 51525 w 206100"/>
                <a:gd name="connsiteY2" fmla="*/ 178650 h 178650"/>
                <a:gd name="connsiteX3" fmla="*/ 154575 w 206100"/>
                <a:gd name="connsiteY3" fmla="*/ 178650 h 178650"/>
                <a:gd name="connsiteX4" fmla="*/ 206100 w 206100"/>
                <a:gd name="connsiteY4" fmla="*/ 89325 h 178650"/>
                <a:gd name="connsiteX5" fmla="*/ 154575 w 206100"/>
                <a:gd name="connsiteY5" fmla="*/ 0 h 17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100" h="178650">
                  <a:moveTo>
                    <a:pt x="51525" y="0"/>
                  </a:moveTo>
                  <a:lnTo>
                    <a:pt x="0" y="89325"/>
                  </a:lnTo>
                  <a:lnTo>
                    <a:pt x="51525" y="178650"/>
                  </a:lnTo>
                  <a:lnTo>
                    <a:pt x="154575" y="178650"/>
                  </a:lnTo>
                  <a:lnTo>
                    <a:pt x="206100" y="89325"/>
                  </a:lnTo>
                  <a:lnTo>
                    <a:pt x="1545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6" name="Freeform: Shape 407">
              <a:extLst>
                <a:ext uri="{FF2B5EF4-FFF2-40B4-BE49-F238E27FC236}">
                  <a16:creationId xmlns:a16="http://schemas.microsoft.com/office/drawing/2014/main" id="{C5D8EB18-1F2E-4994-8750-A244D0CCF777}"/>
                </a:ext>
              </a:extLst>
            </p:cNvPr>
            <p:cNvSpPr/>
            <p:nvPr/>
          </p:nvSpPr>
          <p:spPr>
            <a:xfrm>
              <a:off x="2383106" y="3389470"/>
              <a:ext cx="192600" cy="89325"/>
            </a:xfrm>
            <a:custGeom>
              <a:avLst/>
              <a:gdLst>
                <a:gd name="connsiteX0" fmla="*/ 44775 w 192600"/>
                <a:gd name="connsiteY0" fmla="*/ 0 h 89325"/>
                <a:gd name="connsiteX1" fmla="*/ 0 w 192600"/>
                <a:gd name="connsiteY1" fmla="*/ 77400 h 89325"/>
                <a:gd name="connsiteX2" fmla="*/ 96300 w 192600"/>
                <a:gd name="connsiteY2" fmla="*/ 89325 h 89325"/>
                <a:gd name="connsiteX3" fmla="*/ 192600 w 192600"/>
                <a:gd name="connsiteY3" fmla="*/ 77400 h 89325"/>
                <a:gd name="connsiteX4" fmla="*/ 147825 w 192600"/>
                <a:gd name="connsiteY4" fmla="*/ 0 h 89325"/>
                <a:gd name="connsiteX5" fmla="*/ 44775 w 192600"/>
                <a:gd name="connsiteY5" fmla="*/ 0 h 8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600" h="89325">
                  <a:moveTo>
                    <a:pt x="44775" y="0"/>
                  </a:moveTo>
                  <a:lnTo>
                    <a:pt x="0" y="77400"/>
                  </a:lnTo>
                  <a:cubicBezTo>
                    <a:pt x="30825" y="85050"/>
                    <a:pt x="63000" y="89325"/>
                    <a:pt x="96300" y="89325"/>
                  </a:cubicBezTo>
                  <a:cubicBezTo>
                    <a:pt x="129600" y="89325"/>
                    <a:pt x="161775" y="85275"/>
                    <a:pt x="192600" y="77400"/>
                  </a:cubicBezTo>
                  <a:lnTo>
                    <a:pt x="147825" y="0"/>
                  </a:lnTo>
                  <a:lnTo>
                    <a:pt x="447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7" name="Freeform: Shape 408">
              <a:extLst>
                <a:ext uri="{FF2B5EF4-FFF2-40B4-BE49-F238E27FC236}">
                  <a16:creationId xmlns:a16="http://schemas.microsoft.com/office/drawing/2014/main" id="{1B39B80A-93F6-48BF-A2C1-46AD41EBECA2}"/>
                </a:ext>
              </a:extLst>
            </p:cNvPr>
            <p:cNvSpPr/>
            <p:nvPr/>
          </p:nvSpPr>
          <p:spPr>
            <a:xfrm>
              <a:off x="2100507" y="3192596"/>
              <a:ext cx="139274" cy="165599"/>
            </a:xfrm>
            <a:custGeom>
              <a:avLst/>
              <a:gdLst>
                <a:gd name="connsiteX0" fmla="*/ 87750 w 139274"/>
                <a:gd name="connsiteY0" fmla="*/ 0 h 165599"/>
                <a:gd name="connsiteX1" fmla="*/ 0 w 139274"/>
                <a:gd name="connsiteY1" fmla="*/ 0 h 165599"/>
                <a:gd name="connsiteX2" fmla="*/ 95175 w 139274"/>
                <a:gd name="connsiteY2" fmla="*/ 165600 h 165599"/>
                <a:gd name="connsiteX3" fmla="*/ 139275 w 139274"/>
                <a:gd name="connsiteY3" fmla="*/ 89325 h 165599"/>
                <a:gd name="connsiteX4" fmla="*/ 87750 w 139274"/>
                <a:gd name="connsiteY4" fmla="*/ 0 h 165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74" h="165599">
                  <a:moveTo>
                    <a:pt x="87750" y="0"/>
                  </a:moveTo>
                  <a:lnTo>
                    <a:pt x="0" y="0"/>
                  </a:lnTo>
                  <a:cubicBezTo>
                    <a:pt x="17775" y="63000"/>
                    <a:pt x="51075" y="119700"/>
                    <a:pt x="95175" y="165600"/>
                  </a:cubicBezTo>
                  <a:lnTo>
                    <a:pt x="139275" y="89325"/>
                  </a:lnTo>
                  <a:lnTo>
                    <a:pt x="87750"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8" name="Freeform: Shape 409">
              <a:extLst>
                <a:ext uri="{FF2B5EF4-FFF2-40B4-BE49-F238E27FC236}">
                  <a16:creationId xmlns:a16="http://schemas.microsoft.com/office/drawing/2014/main" id="{83591541-499A-4CA6-875D-14B0EE9E61C7}"/>
                </a:ext>
              </a:extLst>
            </p:cNvPr>
            <p:cNvSpPr/>
            <p:nvPr/>
          </p:nvSpPr>
          <p:spPr>
            <a:xfrm>
              <a:off x="2546231" y="3094271"/>
              <a:ext cx="206324" cy="178424"/>
            </a:xfrm>
            <a:custGeom>
              <a:avLst/>
              <a:gdLst>
                <a:gd name="connsiteX0" fmla="*/ 51525 w 206324"/>
                <a:gd name="connsiteY0" fmla="*/ 0 h 178424"/>
                <a:gd name="connsiteX1" fmla="*/ 0 w 206324"/>
                <a:gd name="connsiteY1" fmla="*/ 89325 h 178424"/>
                <a:gd name="connsiteX2" fmla="*/ 51525 w 206324"/>
                <a:gd name="connsiteY2" fmla="*/ 178425 h 178424"/>
                <a:gd name="connsiteX3" fmla="*/ 154575 w 206324"/>
                <a:gd name="connsiteY3" fmla="*/ 178425 h 178424"/>
                <a:gd name="connsiteX4" fmla="*/ 206325 w 206324"/>
                <a:gd name="connsiteY4" fmla="*/ 89325 h 178424"/>
                <a:gd name="connsiteX5" fmla="*/ 154575 w 206324"/>
                <a:gd name="connsiteY5" fmla="*/ 0 h 17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24" h="178424">
                  <a:moveTo>
                    <a:pt x="51525" y="0"/>
                  </a:moveTo>
                  <a:lnTo>
                    <a:pt x="0" y="89325"/>
                  </a:lnTo>
                  <a:lnTo>
                    <a:pt x="51525" y="178425"/>
                  </a:lnTo>
                  <a:lnTo>
                    <a:pt x="154575" y="178425"/>
                  </a:lnTo>
                  <a:lnTo>
                    <a:pt x="206325" y="89325"/>
                  </a:lnTo>
                  <a:lnTo>
                    <a:pt x="154575" y="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69" name="Freeform: Shape 410">
              <a:extLst>
                <a:ext uri="{FF2B5EF4-FFF2-40B4-BE49-F238E27FC236}">
                  <a16:creationId xmlns:a16="http://schemas.microsoft.com/office/drawing/2014/main" id="{79BD6189-8ACA-4285-8B9E-8F963CD8899E}"/>
                </a:ext>
              </a:extLst>
            </p:cNvPr>
            <p:cNvSpPr/>
            <p:nvPr/>
          </p:nvSpPr>
          <p:spPr>
            <a:xfrm>
              <a:off x="2546231" y="3291146"/>
              <a:ext cx="202050" cy="171000"/>
            </a:xfrm>
            <a:custGeom>
              <a:avLst/>
              <a:gdLst>
                <a:gd name="connsiteX0" fmla="*/ 51525 w 202050"/>
                <a:gd name="connsiteY0" fmla="*/ 0 h 171000"/>
                <a:gd name="connsiteX1" fmla="*/ 0 w 202050"/>
                <a:gd name="connsiteY1" fmla="*/ 89325 h 171000"/>
                <a:gd name="connsiteX2" fmla="*/ 47250 w 202050"/>
                <a:gd name="connsiteY2" fmla="*/ 171000 h 171000"/>
                <a:gd name="connsiteX3" fmla="*/ 202050 w 202050"/>
                <a:gd name="connsiteY3" fmla="*/ 81900 h 171000"/>
                <a:gd name="connsiteX4" fmla="*/ 154800 w 202050"/>
                <a:gd name="connsiteY4" fmla="*/ 225 h 171000"/>
                <a:gd name="connsiteX5" fmla="*/ 51525 w 202050"/>
                <a:gd name="connsiteY5" fmla="*/ 225 h 17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50" h="171000">
                  <a:moveTo>
                    <a:pt x="51525" y="0"/>
                  </a:moveTo>
                  <a:lnTo>
                    <a:pt x="0" y="89325"/>
                  </a:lnTo>
                  <a:lnTo>
                    <a:pt x="47250" y="171000"/>
                  </a:lnTo>
                  <a:cubicBezTo>
                    <a:pt x="105750" y="153450"/>
                    <a:pt x="158400" y="122400"/>
                    <a:pt x="202050" y="81900"/>
                  </a:cubicBezTo>
                  <a:lnTo>
                    <a:pt x="154800" y="225"/>
                  </a:lnTo>
                  <a:lnTo>
                    <a:pt x="51525" y="2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0" name="Freeform: Shape 411">
              <a:extLst>
                <a:ext uri="{FF2B5EF4-FFF2-40B4-BE49-F238E27FC236}">
                  <a16:creationId xmlns:a16="http://schemas.microsoft.com/office/drawing/2014/main" id="{8FF2CFCF-FC9A-4A6E-9A7F-4FDC4324DBEC}"/>
                </a:ext>
              </a:extLst>
            </p:cNvPr>
            <p:cNvSpPr/>
            <p:nvPr/>
          </p:nvSpPr>
          <p:spPr>
            <a:xfrm>
              <a:off x="2717007" y="3192596"/>
              <a:ext cx="141299" cy="166724"/>
            </a:xfrm>
            <a:custGeom>
              <a:avLst/>
              <a:gdLst>
                <a:gd name="connsiteX0" fmla="*/ 0 w 141299"/>
                <a:gd name="connsiteY0" fmla="*/ 89325 h 166724"/>
                <a:gd name="connsiteX1" fmla="*/ 44775 w 141299"/>
                <a:gd name="connsiteY1" fmla="*/ 166725 h 166724"/>
                <a:gd name="connsiteX2" fmla="*/ 141300 w 141299"/>
                <a:gd name="connsiteY2" fmla="*/ 0 h 166724"/>
                <a:gd name="connsiteX3" fmla="*/ 51525 w 141299"/>
                <a:gd name="connsiteY3" fmla="*/ 0 h 166724"/>
                <a:gd name="connsiteX4" fmla="*/ 0 w 141299"/>
                <a:gd name="connsiteY4" fmla="*/ 89325 h 166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299" h="166724">
                  <a:moveTo>
                    <a:pt x="0" y="89325"/>
                  </a:moveTo>
                  <a:lnTo>
                    <a:pt x="44775" y="166725"/>
                  </a:lnTo>
                  <a:cubicBezTo>
                    <a:pt x="89550" y="120600"/>
                    <a:pt x="123300" y="63450"/>
                    <a:pt x="141300" y="0"/>
                  </a:cubicBezTo>
                  <a:lnTo>
                    <a:pt x="51525" y="0"/>
                  </a:lnTo>
                  <a:lnTo>
                    <a:pt x="0" y="893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271" name="Freeform: Shape 415">
            <a:extLst>
              <a:ext uri="{FF2B5EF4-FFF2-40B4-BE49-F238E27FC236}">
                <a16:creationId xmlns:a16="http://schemas.microsoft.com/office/drawing/2014/main" id="{12AF1D2A-3D7B-4ABD-97D2-2799A8551229}"/>
              </a:ext>
            </a:extLst>
          </p:cNvPr>
          <p:cNvSpPr>
            <a:spLocks noChangeAspect="1"/>
          </p:cNvSpPr>
          <p:nvPr userDrawn="1"/>
        </p:nvSpPr>
        <p:spPr>
          <a:xfrm>
            <a:off x="998081" y="2976789"/>
            <a:ext cx="790787" cy="790799"/>
          </a:xfrm>
          <a:custGeom>
            <a:avLst/>
            <a:gdLst>
              <a:gd name="connsiteX0" fmla="*/ 566100 w 787725"/>
              <a:gd name="connsiteY0" fmla="*/ 173700 h 787725"/>
              <a:gd name="connsiteX1" fmla="*/ 649575 w 787725"/>
              <a:gd name="connsiteY1" fmla="*/ 94500 h 787725"/>
              <a:gd name="connsiteX2" fmla="*/ 763875 w 787725"/>
              <a:gd name="connsiteY2" fmla="*/ 259200 h 787725"/>
              <a:gd name="connsiteX3" fmla="*/ 740475 w 787725"/>
              <a:gd name="connsiteY3" fmla="*/ 281475 h 787725"/>
              <a:gd name="connsiteX4" fmla="*/ 653175 w 787725"/>
              <a:gd name="connsiteY4" fmla="*/ 198675 h 787725"/>
              <a:gd name="connsiteX5" fmla="*/ 566100 w 787725"/>
              <a:gd name="connsiteY5" fmla="*/ 281250 h 787725"/>
              <a:gd name="connsiteX6" fmla="*/ 478800 w 787725"/>
              <a:gd name="connsiteY6" fmla="*/ 198450 h 787725"/>
              <a:gd name="connsiteX7" fmla="*/ 391500 w 787725"/>
              <a:gd name="connsiteY7" fmla="*/ 281250 h 787725"/>
              <a:gd name="connsiteX8" fmla="*/ 304200 w 787725"/>
              <a:gd name="connsiteY8" fmla="*/ 198450 h 787725"/>
              <a:gd name="connsiteX9" fmla="*/ 217125 w 787725"/>
              <a:gd name="connsiteY9" fmla="*/ 281250 h 787725"/>
              <a:gd name="connsiteX10" fmla="*/ 129825 w 787725"/>
              <a:gd name="connsiteY10" fmla="*/ 198450 h 787725"/>
              <a:gd name="connsiteX11" fmla="*/ 42750 w 787725"/>
              <a:gd name="connsiteY11" fmla="*/ 281250 h 787725"/>
              <a:gd name="connsiteX12" fmla="*/ 22725 w 787725"/>
              <a:gd name="connsiteY12" fmla="*/ 262125 h 787725"/>
              <a:gd name="connsiteX13" fmla="*/ 135900 w 787725"/>
              <a:gd name="connsiteY13" fmla="*/ 96300 h 787725"/>
              <a:gd name="connsiteX14" fmla="*/ 217350 w 787725"/>
              <a:gd name="connsiteY14" fmla="*/ 173700 h 787725"/>
              <a:gd name="connsiteX15" fmla="*/ 304650 w 787725"/>
              <a:gd name="connsiteY15" fmla="*/ 90900 h 787725"/>
              <a:gd name="connsiteX16" fmla="*/ 391950 w 787725"/>
              <a:gd name="connsiteY16" fmla="*/ 173700 h 787725"/>
              <a:gd name="connsiteX17" fmla="*/ 479250 w 787725"/>
              <a:gd name="connsiteY17" fmla="*/ 90900 h 787725"/>
              <a:gd name="connsiteX18" fmla="*/ 566100 w 787725"/>
              <a:gd name="connsiteY18" fmla="*/ 173700 h 787725"/>
              <a:gd name="connsiteX19" fmla="*/ 653175 w 787725"/>
              <a:gd name="connsiteY19" fmla="*/ 264150 h 787725"/>
              <a:gd name="connsiteX20" fmla="*/ 565875 w 787725"/>
              <a:gd name="connsiteY20" fmla="*/ 346950 h 787725"/>
              <a:gd name="connsiteX21" fmla="*/ 478575 w 787725"/>
              <a:gd name="connsiteY21" fmla="*/ 264150 h 787725"/>
              <a:gd name="connsiteX22" fmla="*/ 391500 w 787725"/>
              <a:gd name="connsiteY22" fmla="*/ 346950 h 787725"/>
              <a:gd name="connsiteX23" fmla="*/ 304200 w 787725"/>
              <a:gd name="connsiteY23" fmla="*/ 264150 h 787725"/>
              <a:gd name="connsiteX24" fmla="*/ 216900 w 787725"/>
              <a:gd name="connsiteY24" fmla="*/ 346950 h 787725"/>
              <a:gd name="connsiteX25" fmla="*/ 129600 w 787725"/>
              <a:gd name="connsiteY25" fmla="*/ 264150 h 787725"/>
              <a:gd name="connsiteX26" fmla="*/ 42750 w 787725"/>
              <a:gd name="connsiteY26" fmla="*/ 346950 h 787725"/>
              <a:gd name="connsiteX27" fmla="*/ 8100 w 787725"/>
              <a:gd name="connsiteY27" fmla="*/ 314100 h 787725"/>
              <a:gd name="connsiteX28" fmla="*/ 0 w 787725"/>
              <a:gd name="connsiteY28" fmla="*/ 393750 h 787725"/>
              <a:gd name="connsiteX29" fmla="*/ 450 w 787725"/>
              <a:gd name="connsiteY29" fmla="*/ 414450 h 787725"/>
              <a:gd name="connsiteX30" fmla="*/ 42750 w 787725"/>
              <a:gd name="connsiteY30" fmla="*/ 454500 h 787725"/>
              <a:gd name="connsiteX31" fmla="*/ 130050 w 787725"/>
              <a:gd name="connsiteY31" fmla="*/ 371700 h 787725"/>
              <a:gd name="connsiteX32" fmla="*/ 217350 w 787725"/>
              <a:gd name="connsiteY32" fmla="*/ 454500 h 787725"/>
              <a:gd name="connsiteX33" fmla="*/ 304650 w 787725"/>
              <a:gd name="connsiteY33" fmla="*/ 371700 h 787725"/>
              <a:gd name="connsiteX34" fmla="*/ 391500 w 787725"/>
              <a:gd name="connsiteY34" fmla="*/ 454500 h 787725"/>
              <a:gd name="connsiteX35" fmla="*/ 478800 w 787725"/>
              <a:gd name="connsiteY35" fmla="*/ 371700 h 787725"/>
              <a:gd name="connsiteX36" fmla="*/ 566100 w 787725"/>
              <a:gd name="connsiteY36" fmla="*/ 454500 h 787725"/>
              <a:gd name="connsiteX37" fmla="*/ 653400 w 787725"/>
              <a:gd name="connsiteY37" fmla="*/ 371700 h 787725"/>
              <a:gd name="connsiteX38" fmla="*/ 740700 w 787725"/>
              <a:gd name="connsiteY38" fmla="*/ 454500 h 787725"/>
              <a:gd name="connsiteX39" fmla="*/ 787275 w 787725"/>
              <a:gd name="connsiteY39" fmla="*/ 410175 h 787725"/>
              <a:gd name="connsiteX40" fmla="*/ 787725 w 787725"/>
              <a:gd name="connsiteY40" fmla="*/ 393750 h 787725"/>
              <a:gd name="connsiteX41" fmla="*/ 778950 w 787725"/>
              <a:gd name="connsiteY41" fmla="*/ 310725 h 787725"/>
              <a:gd name="connsiteX42" fmla="*/ 740700 w 787725"/>
              <a:gd name="connsiteY42" fmla="*/ 346950 h 787725"/>
              <a:gd name="connsiteX43" fmla="*/ 653175 w 787725"/>
              <a:gd name="connsiteY43" fmla="*/ 264150 h 787725"/>
              <a:gd name="connsiteX44" fmla="*/ 304425 w 787725"/>
              <a:gd name="connsiteY44" fmla="*/ 25200 h 787725"/>
              <a:gd name="connsiteX45" fmla="*/ 391500 w 787725"/>
              <a:gd name="connsiteY45" fmla="*/ 108000 h 787725"/>
              <a:gd name="connsiteX46" fmla="*/ 478800 w 787725"/>
              <a:gd name="connsiteY46" fmla="*/ 25200 h 787725"/>
              <a:gd name="connsiteX47" fmla="*/ 566100 w 787725"/>
              <a:gd name="connsiteY47" fmla="*/ 108000 h 787725"/>
              <a:gd name="connsiteX48" fmla="*/ 611100 w 787725"/>
              <a:gd name="connsiteY48" fmla="*/ 65250 h 787725"/>
              <a:gd name="connsiteX49" fmla="*/ 393975 w 787725"/>
              <a:gd name="connsiteY49" fmla="*/ 0 h 787725"/>
              <a:gd name="connsiteX50" fmla="*/ 392175 w 787725"/>
              <a:gd name="connsiteY50" fmla="*/ 0 h 787725"/>
              <a:gd name="connsiteX51" fmla="*/ 391725 w 787725"/>
              <a:gd name="connsiteY51" fmla="*/ 450 h 787725"/>
              <a:gd name="connsiteX52" fmla="*/ 391275 w 787725"/>
              <a:gd name="connsiteY52" fmla="*/ 225 h 787725"/>
              <a:gd name="connsiteX53" fmla="*/ 173925 w 787725"/>
              <a:gd name="connsiteY53" fmla="*/ 67275 h 787725"/>
              <a:gd name="connsiteX54" fmla="*/ 217125 w 787725"/>
              <a:gd name="connsiteY54" fmla="*/ 108000 h 787725"/>
              <a:gd name="connsiteX55" fmla="*/ 304425 w 787725"/>
              <a:gd name="connsiteY55" fmla="*/ 25200 h 787725"/>
              <a:gd name="connsiteX56" fmla="*/ 566100 w 787725"/>
              <a:gd name="connsiteY56" fmla="*/ 693450 h 787725"/>
              <a:gd name="connsiteX57" fmla="*/ 478800 w 787725"/>
              <a:gd name="connsiteY57" fmla="*/ 610650 h 787725"/>
              <a:gd name="connsiteX58" fmla="*/ 391500 w 787725"/>
              <a:gd name="connsiteY58" fmla="*/ 693450 h 787725"/>
              <a:gd name="connsiteX59" fmla="*/ 304200 w 787725"/>
              <a:gd name="connsiteY59" fmla="*/ 610650 h 787725"/>
              <a:gd name="connsiteX60" fmla="*/ 216900 w 787725"/>
              <a:gd name="connsiteY60" fmla="*/ 693450 h 787725"/>
              <a:gd name="connsiteX61" fmla="*/ 129600 w 787725"/>
              <a:gd name="connsiteY61" fmla="*/ 610650 h 787725"/>
              <a:gd name="connsiteX62" fmla="*/ 91800 w 787725"/>
              <a:gd name="connsiteY62" fmla="*/ 646650 h 787725"/>
              <a:gd name="connsiteX63" fmla="*/ 256950 w 787725"/>
              <a:gd name="connsiteY63" fmla="*/ 763200 h 787725"/>
              <a:gd name="connsiteX64" fmla="*/ 304200 w 787725"/>
              <a:gd name="connsiteY64" fmla="*/ 718425 h 787725"/>
              <a:gd name="connsiteX65" fmla="*/ 376650 w 787725"/>
              <a:gd name="connsiteY65" fmla="*/ 787275 h 787725"/>
              <a:gd name="connsiteX66" fmla="*/ 393525 w 787725"/>
              <a:gd name="connsiteY66" fmla="*/ 787725 h 787725"/>
              <a:gd name="connsiteX67" fmla="*/ 405900 w 787725"/>
              <a:gd name="connsiteY67" fmla="*/ 787500 h 787725"/>
              <a:gd name="connsiteX68" fmla="*/ 478575 w 787725"/>
              <a:gd name="connsiteY68" fmla="*/ 718425 h 787725"/>
              <a:gd name="connsiteX69" fmla="*/ 526950 w 787725"/>
              <a:gd name="connsiteY69" fmla="*/ 764550 h 787725"/>
              <a:gd name="connsiteX70" fmla="*/ 693225 w 787725"/>
              <a:gd name="connsiteY70" fmla="*/ 649125 h 787725"/>
              <a:gd name="connsiteX71" fmla="*/ 652950 w 787725"/>
              <a:gd name="connsiteY71" fmla="*/ 610875 h 787725"/>
              <a:gd name="connsiteX72" fmla="*/ 566100 w 787725"/>
              <a:gd name="connsiteY72" fmla="*/ 693450 h 787725"/>
              <a:gd name="connsiteX73" fmla="*/ 653175 w 787725"/>
              <a:gd name="connsiteY73" fmla="*/ 437400 h 787725"/>
              <a:gd name="connsiteX74" fmla="*/ 565875 w 787725"/>
              <a:gd name="connsiteY74" fmla="*/ 520200 h 787725"/>
              <a:gd name="connsiteX75" fmla="*/ 478575 w 787725"/>
              <a:gd name="connsiteY75" fmla="*/ 437400 h 787725"/>
              <a:gd name="connsiteX76" fmla="*/ 391500 w 787725"/>
              <a:gd name="connsiteY76" fmla="*/ 520200 h 787725"/>
              <a:gd name="connsiteX77" fmla="*/ 304200 w 787725"/>
              <a:gd name="connsiteY77" fmla="*/ 437400 h 787725"/>
              <a:gd name="connsiteX78" fmla="*/ 216900 w 787725"/>
              <a:gd name="connsiteY78" fmla="*/ 520200 h 787725"/>
              <a:gd name="connsiteX79" fmla="*/ 129600 w 787725"/>
              <a:gd name="connsiteY79" fmla="*/ 437400 h 787725"/>
              <a:gd name="connsiteX80" fmla="*/ 42750 w 787725"/>
              <a:gd name="connsiteY80" fmla="*/ 520200 h 787725"/>
              <a:gd name="connsiteX81" fmla="*/ 12375 w 787725"/>
              <a:gd name="connsiteY81" fmla="*/ 491175 h 787725"/>
              <a:gd name="connsiteX82" fmla="*/ 63675 w 787725"/>
              <a:gd name="connsiteY82" fmla="*/ 607950 h 787725"/>
              <a:gd name="connsiteX83" fmla="*/ 130050 w 787725"/>
              <a:gd name="connsiteY83" fmla="*/ 544725 h 787725"/>
              <a:gd name="connsiteX84" fmla="*/ 217350 w 787725"/>
              <a:gd name="connsiteY84" fmla="*/ 627525 h 787725"/>
              <a:gd name="connsiteX85" fmla="*/ 304650 w 787725"/>
              <a:gd name="connsiteY85" fmla="*/ 544725 h 787725"/>
              <a:gd name="connsiteX86" fmla="*/ 391950 w 787725"/>
              <a:gd name="connsiteY86" fmla="*/ 627525 h 787725"/>
              <a:gd name="connsiteX87" fmla="*/ 479250 w 787725"/>
              <a:gd name="connsiteY87" fmla="*/ 544725 h 787725"/>
              <a:gd name="connsiteX88" fmla="*/ 566550 w 787725"/>
              <a:gd name="connsiteY88" fmla="*/ 627525 h 787725"/>
              <a:gd name="connsiteX89" fmla="*/ 653850 w 787725"/>
              <a:gd name="connsiteY89" fmla="*/ 544725 h 787725"/>
              <a:gd name="connsiteX90" fmla="*/ 722925 w 787725"/>
              <a:gd name="connsiteY90" fmla="*/ 610425 h 787725"/>
              <a:gd name="connsiteX91" fmla="*/ 777150 w 787725"/>
              <a:gd name="connsiteY91" fmla="*/ 485550 h 787725"/>
              <a:gd name="connsiteX92" fmla="*/ 740925 w 787725"/>
              <a:gd name="connsiteY92" fmla="*/ 519975 h 787725"/>
              <a:gd name="connsiteX93" fmla="*/ 653175 w 787725"/>
              <a:gd name="connsiteY93" fmla="*/ 437400 h 78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787725" h="787725">
                <a:moveTo>
                  <a:pt x="566100" y="173700"/>
                </a:moveTo>
                <a:lnTo>
                  <a:pt x="649575" y="94500"/>
                </a:lnTo>
                <a:cubicBezTo>
                  <a:pt x="700650" y="138150"/>
                  <a:pt x="740475" y="194850"/>
                  <a:pt x="763875" y="259200"/>
                </a:cubicBezTo>
                <a:lnTo>
                  <a:pt x="740475" y="281475"/>
                </a:lnTo>
                <a:lnTo>
                  <a:pt x="653175" y="198675"/>
                </a:lnTo>
                <a:lnTo>
                  <a:pt x="566100" y="281250"/>
                </a:lnTo>
                <a:lnTo>
                  <a:pt x="478800" y="198450"/>
                </a:lnTo>
                <a:lnTo>
                  <a:pt x="391500" y="281250"/>
                </a:lnTo>
                <a:lnTo>
                  <a:pt x="304200" y="198450"/>
                </a:lnTo>
                <a:lnTo>
                  <a:pt x="217125" y="281250"/>
                </a:lnTo>
                <a:lnTo>
                  <a:pt x="129825" y="198450"/>
                </a:lnTo>
                <a:lnTo>
                  <a:pt x="42750" y="281250"/>
                </a:lnTo>
                <a:lnTo>
                  <a:pt x="22725" y="262125"/>
                </a:lnTo>
                <a:cubicBezTo>
                  <a:pt x="45675" y="197325"/>
                  <a:pt x="85050" y="140400"/>
                  <a:pt x="135900" y="96300"/>
                </a:cubicBezTo>
                <a:lnTo>
                  <a:pt x="217350" y="173700"/>
                </a:lnTo>
                <a:lnTo>
                  <a:pt x="304650" y="90900"/>
                </a:lnTo>
                <a:lnTo>
                  <a:pt x="391950" y="173700"/>
                </a:lnTo>
                <a:lnTo>
                  <a:pt x="479250" y="90900"/>
                </a:lnTo>
                <a:lnTo>
                  <a:pt x="566100" y="173700"/>
                </a:lnTo>
                <a:close/>
                <a:moveTo>
                  <a:pt x="653175" y="264150"/>
                </a:moveTo>
                <a:lnTo>
                  <a:pt x="565875" y="346950"/>
                </a:lnTo>
                <a:lnTo>
                  <a:pt x="478575" y="264150"/>
                </a:lnTo>
                <a:lnTo>
                  <a:pt x="391500" y="346950"/>
                </a:lnTo>
                <a:lnTo>
                  <a:pt x="304200" y="264150"/>
                </a:lnTo>
                <a:lnTo>
                  <a:pt x="216900" y="346950"/>
                </a:lnTo>
                <a:lnTo>
                  <a:pt x="129600" y="264150"/>
                </a:lnTo>
                <a:lnTo>
                  <a:pt x="42750" y="346950"/>
                </a:lnTo>
                <a:lnTo>
                  <a:pt x="8100" y="314100"/>
                </a:lnTo>
                <a:cubicBezTo>
                  <a:pt x="2700" y="339750"/>
                  <a:pt x="0" y="366525"/>
                  <a:pt x="0" y="393750"/>
                </a:cubicBezTo>
                <a:cubicBezTo>
                  <a:pt x="0" y="400725"/>
                  <a:pt x="225" y="407700"/>
                  <a:pt x="450" y="414450"/>
                </a:cubicBezTo>
                <a:lnTo>
                  <a:pt x="42750" y="454500"/>
                </a:lnTo>
                <a:lnTo>
                  <a:pt x="130050" y="371700"/>
                </a:lnTo>
                <a:lnTo>
                  <a:pt x="217350" y="454500"/>
                </a:lnTo>
                <a:lnTo>
                  <a:pt x="304650" y="371700"/>
                </a:lnTo>
                <a:lnTo>
                  <a:pt x="391500" y="454500"/>
                </a:lnTo>
                <a:lnTo>
                  <a:pt x="478800" y="371700"/>
                </a:lnTo>
                <a:lnTo>
                  <a:pt x="566100" y="454500"/>
                </a:lnTo>
                <a:lnTo>
                  <a:pt x="653400" y="371700"/>
                </a:lnTo>
                <a:lnTo>
                  <a:pt x="740700" y="454500"/>
                </a:lnTo>
                <a:lnTo>
                  <a:pt x="787275" y="410175"/>
                </a:lnTo>
                <a:cubicBezTo>
                  <a:pt x="787500" y="404775"/>
                  <a:pt x="787725" y="399150"/>
                  <a:pt x="787725" y="393750"/>
                </a:cubicBezTo>
                <a:cubicBezTo>
                  <a:pt x="787725" y="365175"/>
                  <a:pt x="784575" y="337500"/>
                  <a:pt x="778950" y="310725"/>
                </a:cubicBezTo>
                <a:lnTo>
                  <a:pt x="740700" y="346950"/>
                </a:lnTo>
                <a:lnTo>
                  <a:pt x="653175" y="264150"/>
                </a:lnTo>
                <a:close/>
                <a:moveTo>
                  <a:pt x="304425" y="25200"/>
                </a:moveTo>
                <a:lnTo>
                  <a:pt x="391500" y="108000"/>
                </a:lnTo>
                <a:lnTo>
                  <a:pt x="478800" y="25200"/>
                </a:lnTo>
                <a:lnTo>
                  <a:pt x="566100" y="108000"/>
                </a:lnTo>
                <a:lnTo>
                  <a:pt x="611100" y="65250"/>
                </a:lnTo>
                <a:cubicBezTo>
                  <a:pt x="548775" y="24075"/>
                  <a:pt x="474075" y="0"/>
                  <a:pt x="393975" y="0"/>
                </a:cubicBezTo>
                <a:cubicBezTo>
                  <a:pt x="393300" y="0"/>
                  <a:pt x="392850" y="0"/>
                  <a:pt x="392175" y="0"/>
                </a:cubicBezTo>
                <a:lnTo>
                  <a:pt x="391725" y="450"/>
                </a:lnTo>
                <a:lnTo>
                  <a:pt x="391275" y="225"/>
                </a:lnTo>
                <a:cubicBezTo>
                  <a:pt x="310950" y="675"/>
                  <a:pt x="236250" y="25425"/>
                  <a:pt x="173925" y="67275"/>
                </a:cubicBezTo>
                <a:lnTo>
                  <a:pt x="217125" y="108000"/>
                </a:lnTo>
                <a:lnTo>
                  <a:pt x="304425" y="25200"/>
                </a:lnTo>
                <a:close/>
                <a:moveTo>
                  <a:pt x="566100" y="693450"/>
                </a:moveTo>
                <a:lnTo>
                  <a:pt x="478800" y="610650"/>
                </a:lnTo>
                <a:lnTo>
                  <a:pt x="391500" y="693450"/>
                </a:lnTo>
                <a:lnTo>
                  <a:pt x="304200" y="610650"/>
                </a:lnTo>
                <a:lnTo>
                  <a:pt x="216900" y="693450"/>
                </a:lnTo>
                <a:lnTo>
                  <a:pt x="129600" y="610650"/>
                </a:lnTo>
                <a:lnTo>
                  <a:pt x="91800" y="646650"/>
                </a:lnTo>
                <a:cubicBezTo>
                  <a:pt x="135450" y="698625"/>
                  <a:pt x="192150" y="739125"/>
                  <a:pt x="256950" y="763200"/>
                </a:cubicBezTo>
                <a:lnTo>
                  <a:pt x="304200" y="718425"/>
                </a:lnTo>
                <a:lnTo>
                  <a:pt x="376650" y="787275"/>
                </a:lnTo>
                <a:cubicBezTo>
                  <a:pt x="382275" y="787500"/>
                  <a:pt x="387900" y="787725"/>
                  <a:pt x="393525" y="787725"/>
                </a:cubicBezTo>
                <a:cubicBezTo>
                  <a:pt x="397575" y="787725"/>
                  <a:pt x="401850" y="787725"/>
                  <a:pt x="405900" y="787500"/>
                </a:cubicBezTo>
                <a:lnTo>
                  <a:pt x="478575" y="718425"/>
                </a:lnTo>
                <a:lnTo>
                  <a:pt x="526950" y="764550"/>
                </a:lnTo>
                <a:cubicBezTo>
                  <a:pt x="592200" y="741150"/>
                  <a:pt x="649350" y="700875"/>
                  <a:pt x="693225" y="649125"/>
                </a:cubicBezTo>
                <a:lnTo>
                  <a:pt x="652950" y="610875"/>
                </a:lnTo>
                <a:lnTo>
                  <a:pt x="566100" y="693450"/>
                </a:lnTo>
                <a:close/>
                <a:moveTo>
                  <a:pt x="653175" y="437400"/>
                </a:moveTo>
                <a:lnTo>
                  <a:pt x="565875" y="520200"/>
                </a:lnTo>
                <a:lnTo>
                  <a:pt x="478575" y="437400"/>
                </a:lnTo>
                <a:lnTo>
                  <a:pt x="391500" y="520200"/>
                </a:lnTo>
                <a:lnTo>
                  <a:pt x="304200" y="437400"/>
                </a:lnTo>
                <a:lnTo>
                  <a:pt x="216900" y="520200"/>
                </a:lnTo>
                <a:lnTo>
                  <a:pt x="129600" y="437400"/>
                </a:lnTo>
                <a:lnTo>
                  <a:pt x="42750" y="520200"/>
                </a:lnTo>
                <a:lnTo>
                  <a:pt x="12375" y="491175"/>
                </a:lnTo>
                <a:cubicBezTo>
                  <a:pt x="23175" y="533250"/>
                  <a:pt x="40500" y="572625"/>
                  <a:pt x="63675" y="607950"/>
                </a:cubicBezTo>
                <a:lnTo>
                  <a:pt x="130050" y="544725"/>
                </a:lnTo>
                <a:lnTo>
                  <a:pt x="217350" y="627525"/>
                </a:lnTo>
                <a:lnTo>
                  <a:pt x="304650" y="544725"/>
                </a:lnTo>
                <a:lnTo>
                  <a:pt x="391950" y="627525"/>
                </a:lnTo>
                <a:lnTo>
                  <a:pt x="479250" y="544725"/>
                </a:lnTo>
                <a:lnTo>
                  <a:pt x="566550" y="627525"/>
                </a:lnTo>
                <a:lnTo>
                  <a:pt x="653850" y="544725"/>
                </a:lnTo>
                <a:lnTo>
                  <a:pt x="722925" y="610425"/>
                </a:lnTo>
                <a:cubicBezTo>
                  <a:pt x="747675" y="572850"/>
                  <a:pt x="766350" y="530775"/>
                  <a:pt x="777150" y="485550"/>
                </a:cubicBezTo>
                <a:lnTo>
                  <a:pt x="740925" y="519975"/>
                </a:lnTo>
                <a:lnTo>
                  <a:pt x="653175" y="437400"/>
                </a:ln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272" name="Graphic 295">
            <a:extLst>
              <a:ext uri="{FF2B5EF4-FFF2-40B4-BE49-F238E27FC236}">
                <a16:creationId xmlns:a16="http://schemas.microsoft.com/office/drawing/2014/main" id="{EDDD4D80-9C35-4EEA-82CF-B0259FB2FD4B}"/>
              </a:ext>
            </a:extLst>
          </p:cNvPr>
          <p:cNvGrpSpPr>
            <a:grpSpLocks noChangeAspect="1"/>
          </p:cNvGrpSpPr>
          <p:nvPr userDrawn="1"/>
        </p:nvGrpSpPr>
        <p:grpSpPr>
          <a:xfrm>
            <a:off x="998079" y="4046000"/>
            <a:ext cx="790562" cy="790572"/>
            <a:chOff x="713021" y="3756350"/>
            <a:chExt cx="787500" cy="787499"/>
          </a:xfrm>
          <a:solidFill>
            <a:srgbClr val="0000A4"/>
          </a:solidFill>
        </p:grpSpPr>
        <p:sp>
          <p:nvSpPr>
            <p:cNvPr id="273" name="Freeform: Shape 420">
              <a:extLst>
                <a:ext uri="{FF2B5EF4-FFF2-40B4-BE49-F238E27FC236}">
                  <a16:creationId xmlns:a16="http://schemas.microsoft.com/office/drawing/2014/main" id="{D73515E9-639F-42C2-BB4E-72470DC3A630}"/>
                </a:ext>
              </a:extLst>
            </p:cNvPr>
            <p:cNvSpPr/>
            <p:nvPr/>
          </p:nvSpPr>
          <p:spPr>
            <a:xfrm>
              <a:off x="713021" y="3756350"/>
              <a:ext cx="787500" cy="787499"/>
            </a:xfrm>
            <a:custGeom>
              <a:avLst/>
              <a:gdLst>
                <a:gd name="connsiteX0" fmla="*/ 393750 w 787500"/>
                <a:gd name="connsiteY0" fmla="*/ 787500 h 787499"/>
                <a:gd name="connsiteX1" fmla="*/ 115425 w 787500"/>
                <a:gd name="connsiteY1" fmla="*/ 672075 h 787499"/>
                <a:gd name="connsiteX2" fmla="*/ 0 w 787500"/>
                <a:gd name="connsiteY2" fmla="*/ 393750 h 787499"/>
                <a:gd name="connsiteX3" fmla="*/ 115425 w 787500"/>
                <a:gd name="connsiteY3" fmla="*/ 115425 h 787499"/>
                <a:gd name="connsiteX4" fmla="*/ 393750 w 787500"/>
                <a:gd name="connsiteY4" fmla="*/ 0 h 787499"/>
                <a:gd name="connsiteX5" fmla="*/ 672075 w 787500"/>
                <a:gd name="connsiteY5" fmla="*/ 115425 h 787499"/>
                <a:gd name="connsiteX6" fmla="*/ 787500 w 787500"/>
                <a:gd name="connsiteY6" fmla="*/ 393750 h 787499"/>
                <a:gd name="connsiteX7" fmla="*/ 672075 w 787500"/>
                <a:gd name="connsiteY7" fmla="*/ 672075 h 787499"/>
                <a:gd name="connsiteX8" fmla="*/ 393750 w 787500"/>
                <a:gd name="connsiteY8" fmla="*/ 787500 h 787499"/>
                <a:gd name="connsiteX9" fmla="*/ 393750 w 787500"/>
                <a:gd name="connsiteY9" fmla="*/ 18450 h 787499"/>
                <a:gd name="connsiteX10" fmla="*/ 18450 w 787500"/>
                <a:gd name="connsiteY10" fmla="*/ 393750 h 787499"/>
                <a:gd name="connsiteX11" fmla="*/ 393750 w 787500"/>
                <a:gd name="connsiteY11" fmla="*/ 769050 h 787499"/>
                <a:gd name="connsiteX12" fmla="*/ 769050 w 787500"/>
                <a:gd name="connsiteY12" fmla="*/ 393750 h 787499"/>
                <a:gd name="connsiteX13" fmla="*/ 393750 w 787500"/>
                <a:gd name="connsiteY13" fmla="*/ 18450 h 78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7500" h="787499">
                  <a:moveTo>
                    <a:pt x="393750" y="787500"/>
                  </a:moveTo>
                  <a:cubicBezTo>
                    <a:pt x="288675" y="787500"/>
                    <a:pt x="189675" y="746550"/>
                    <a:pt x="115425" y="672075"/>
                  </a:cubicBezTo>
                  <a:cubicBezTo>
                    <a:pt x="40950" y="597825"/>
                    <a:pt x="0" y="498825"/>
                    <a:pt x="0" y="393750"/>
                  </a:cubicBezTo>
                  <a:cubicBezTo>
                    <a:pt x="0" y="288675"/>
                    <a:pt x="40950" y="189675"/>
                    <a:pt x="115425" y="115425"/>
                  </a:cubicBezTo>
                  <a:cubicBezTo>
                    <a:pt x="189900" y="40950"/>
                    <a:pt x="288675" y="0"/>
                    <a:pt x="393750" y="0"/>
                  </a:cubicBezTo>
                  <a:cubicBezTo>
                    <a:pt x="498825" y="0"/>
                    <a:pt x="597825" y="40950"/>
                    <a:pt x="672075" y="115425"/>
                  </a:cubicBezTo>
                  <a:cubicBezTo>
                    <a:pt x="746550" y="189900"/>
                    <a:pt x="787500" y="288675"/>
                    <a:pt x="787500" y="393750"/>
                  </a:cubicBezTo>
                  <a:cubicBezTo>
                    <a:pt x="787500" y="498825"/>
                    <a:pt x="746550" y="597825"/>
                    <a:pt x="672075" y="672075"/>
                  </a:cubicBezTo>
                  <a:cubicBezTo>
                    <a:pt x="597825" y="746550"/>
                    <a:pt x="498825" y="787500"/>
                    <a:pt x="393750" y="787500"/>
                  </a:cubicBezTo>
                  <a:close/>
                  <a:moveTo>
                    <a:pt x="393750" y="18450"/>
                  </a:moveTo>
                  <a:cubicBezTo>
                    <a:pt x="186750" y="18450"/>
                    <a:pt x="18450" y="186750"/>
                    <a:pt x="18450" y="393750"/>
                  </a:cubicBezTo>
                  <a:cubicBezTo>
                    <a:pt x="18450" y="600750"/>
                    <a:pt x="186750" y="769050"/>
                    <a:pt x="393750" y="769050"/>
                  </a:cubicBezTo>
                  <a:cubicBezTo>
                    <a:pt x="600750" y="769050"/>
                    <a:pt x="769050" y="600750"/>
                    <a:pt x="769050" y="393750"/>
                  </a:cubicBezTo>
                  <a:cubicBezTo>
                    <a:pt x="769050" y="186750"/>
                    <a:pt x="600750" y="18450"/>
                    <a:pt x="39375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4" name="Freeform: Shape 421">
              <a:extLst>
                <a:ext uri="{FF2B5EF4-FFF2-40B4-BE49-F238E27FC236}">
                  <a16:creationId xmlns:a16="http://schemas.microsoft.com/office/drawing/2014/main" id="{FBCBC109-48D2-4C2B-879E-74746F699007}"/>
                </a:ext>
              </a:extLst>
            </p:cNvPr>
            <p:cNvSpPr/>
            <p:nvPr/>
          </p:nvSpPr>
          <p:spPr>
            <a:xfrm>
              <a:off x="744745" y="3781326"/>
              <a:ext cx="712799" cy="712575"/>
            </a:xfrm>
            <a:custGeom>
              <a:avLst/>
              <a:gdLst>
                <a:gd name="connsiteX0" fmla="*/ 356400 w 712799"/>
                <a:gd name="connsiteY0" fmla="*/ 712575 h 712575"/>
                <a:gd name="connsiteX1" fmla="*/ 0 w 712799"/>
                <a:gd name="connsiteY1" fmla="*/ 356175 h 712575"/>
                <a:gd name="connsiteX2" fmla="*/ 356400 w 712799"/>
                <a:gd name="connsiteY2" fmla="*/ 0 h 712575"/>
                <a:gd name="connsiteX3" fmla="*/ 712800 w 712799"/>
                <a:gd name="connsiteY3" fmla="*/ 356400 h 712575"/>
                <a:gd name="connsiteX4" fmla="*/ 356400 w 712799"/>
                <a:gd name="connsiteY4" fmla="*/ 712575 h 712575"/>
                <a:gd name="connsiteX5" fmla="*/ 356400 w 712799"/>
                <a:gd name="connsiteY5" fmla="*/ 18450 h 712575"/>
                <a:gd name="connsiteX6" fmla="*/ 18450 w 712799"/>
                <a:gd name="connsiteY6" fmla="*/ 356400 h 712575"/>
                <a:gd name="connsiteX7" fmla="*/ 356400 w 712799"/>
                <a:gd name="connsiteY7" fmla="*/ 694350 h 712575"/>
                <a:gd name="connsiteX8" fmla="*/ 694350 w 712799"/>
                <a:gd name="connsiteY8" fmla="*/ 356400 h 712575"/>
                <a:gd name="connsiteX9" fmla="*/ 356400 w 712799"/>
                <a:gd name="connsiteY9" fmla="*/ 18450 h 71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2799" h="712575">
                  <a:moveTo>
                    <a:pt x="356400" y="712575"/>
                  </a:moveTo>
                  <a:cubicBezTo>
                    <a:pt x="159975" y="712575"/>
                    <a:pt x="0" y="552825"/>
                    <a:pt x="0" y="356175"/>
                  </a:cubicBezTo>
                  <a:cubicBezTo>
                    <a:pt x="0" y="159525"/>
                    <a:pt x="159975" y="0"/>
                    <a:pt x="356400" y="0"/>
                  </a:cubicBezTo>
                  <a:cubicBezTo>
                    <a:pt x="552825" y="0"/>
                    <a:pt x="712800" y="159750"/>
                    <a:pt x="712800" y="356400"/>
                  </a:cubicBezTo>
                  <a:cubicBezTo>
                    <a:pt x="712800" y="553050"/>
                    <a:pt x="552825" y="712575"/>
                    <a:pt x="356400" y="712575"/>
                  </a:cubicBezTo>
                  <a:close/>
                  <a:moveTo>
                    <a:pt x="356400" y="18450"/>
                  </a:moveTo>
                  <a:cubicBezTo>
                    <a:pt x="170100" y="18450"/>
                    <a:pt x="18450" y="170100"/>
                    <a:pt x="18450" y="356400"/>
                  </a:cubicBezTo>
                  <a:cubicBezTo>
                    <a:pt x="18450" y="542700"/>
                    <a:pt x="170100" y="694350"/>
                    <a:pt x="356400" y="694350"/>
                  </a:cubicBezTo>
                  <a:cubicBezTo>
                    <a:pt x="542700" y="694350"/>
                    <a:pt x="694350" y="542700"/>
                    <a:pt x="694350" y="356400"/>
                  </a:cubicBezTo>
                  <a:cubicBezTo>
                    <a:pt x="694350" y="170100"/>
                    <a:pt x="542700" y="18450"/>
                    <a:pt x="35640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5" name="Freeform: Shape 422">
              <a:extLst>
                <a:ext uri="{FF2B5EF4-FFF2-40B4-BE49-F238E27FC236}">
                  <a16:creationId xmlns:a16="http://schemas.microsoft.com/office/drawing/2014/main" id="{86343BF7-6D2E-420B-9464-6A38879849F7}"/>
                </a:ext>
              </a:extLst>
            </p:cNvPr>
            <p:cNvSpPr/>
            <p:nvPr/>
          </p:nvSpPr>
          <p:spPr>
            <a:xfrm>
              <a:off x="776471" y="3806300"/>
              <a:ext cx="637650" cy="637650"/>
            </a:xfrm>
            <a:custGeom>
              <a:avLst/>
              <a:gdLst>
                <a:gd name="connsiteX0" fmla="*/ 318825 w 637650"/>
                <a:gd name="connsiteY0" fmla="*/ 637650 h 637650"/>
                <a:gd name="connsiteX1" fmla="*/ 0 w 637650"/>
                <a:gd name="connsiteY1" fmla="*/ 318825 h 637650"/>
                <a:gd name="connsiteX2" fmla="*/ 318825 w 637650"/>
                <a:gd name="connsiteY2" fmla="*/ 0 h 637650"/>
                <a:gd name="connsiteX3" fmla="*/ 637650 w 637650"/>
                <a:gd name="connsiteY3" fmla="*/ 318825 h 637650"/>
                <a:gd name="connsiteX4" fmla="*/ 318825 w 637650"/>
                <a:gd name="connsiteY4" fmla="*/ 637650 h 637650"/>
                <a:gd name="connsiteX5" fmla="*/ 318825 w 637650"/>
                <a:gd name="connsiteY5" fmla="*/ 18450 h 637650"/>
                <a:gd name="connsiteX6" fmla="*/ 18450 w 637650"/>
                <a:gd name="connsiteY6" fmla="*/ 318825 h 637650"/>
                <a:gd name="connsiteX7" fmla="*/ 318825 w 637650"/>
                <a:gd name="connsiteY7" fmla="*/ 619200 h 637650"/>
                <a:gd name="connsiteX8" fmla="*/ 619200 w 637650"/>
                <a:gd name="connsiteY8" fmla="*/ 318825 h 637650"/>
                <a:gd name="connsiteX9" fmla="*/ 318825 w 637650"/>
                <a:gd name="connsiteY9" fmla="*/ 18450 h 63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7650" h="637650">
                  <a:moveTo>
                    <a:pt x="318825" y="637650"/>
                  </a:moveTo>
                  <a:cubicBezTo>
                    <a:pt x="143100" y="637650"/>
                    <a:pt x="0" y="494550"/>
                    <a:pt x="0" y="318825"/>
                  </a:cubicBezTo>
                  <a:cubicBezTo>
                    <a:pt x="0" y="143100"/>
                    <a:pt x="143100" y="0"/>
                    <a:pt x="318825" y="0"/>
                  </a:cubicBezTo>
                  <a:cubicBezTo>
                    <a:pt x="494550" y="0"/>
                    <a:pt x="637650" y="143100"/>
                    <a:pt x="637650" y="318825"/>
                  </a:cubicBezTo>
                  <a:cubicBezTo>
                    <a:pt x="637650" y="494550"/>
                    <a:pt x="494775" y="637650"/>
                    <a:pt x="318825" y="637650"/>
                  </a:cubicBezTo>
                  <a:close/>
                  <a:moveTo>
                    <a:pt x="318825" y="18450"/>
                  </a:moveTo>
                  <a:cubicBezTo>
                    <a:pt x="153225" y="18450"/>
                    <a:pt x="18450" y="153225"/>
                    <a:pt x="18450" y="318825"/>
                  </a:cubicBezTo>
                  <a:cubicBezTo>
                    <a:pt x="18450" y="484425"/>
                    <a:pt x="153225" y="619200"/>
                    <a:pt x="318825" y="619200"/>
                  </a:cubicBezTo>
                  <a:cubicBezTo>
                    <a:pt x="484425" y="619200"/>
                    <a:pt x="619200" y="484425"/>
                    <a:pt x="619200" y="318825"/>
                  </a:cubicBezTo>
                  <a:cubicBezTo>
                    <a:pt x="619200" y="153225"/>
                    <a:pt x="484650" y="18450"/>
                    <a:pt x="318825"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6" name="Freeform: Shape 423">
              <a:extLst>
                <a:ext uri="{FF2B5EF4-FFF2-40B4-BE49-F238E27FC236}">
                  <a16:creationId xmlns:a16="http://schemas.microsoft.com/office/drawing/2014/main" id="{278546E4-56C5-4D35-986A-00BCE5F00552}"/>
                </a:ext>
              </a:extLst>
            </p:cNvPr>
            <p:cNvSpPr/>
            <p:nvPr/>
          </p:nvSpPr>
          <p:spPr>
            <a:xfrm>
              <a:off x="808196" y="3831276"/>
              <a:ext cx="562949" cy="562724"/>
            </a:xfrm>
            <a:custGeom>
              <a:avLst/>
              <a:gdLst>
                <a:gd name="connsiteX0" fmla="*/ 281475 w 562949"/>
                <a:gd name="connsiteY0" fmla="*/ 562725 h 562724"/>
                <a:gd name="connsiteX1" fmla="*/ 0 w 562949"/>
                <a:gd name="connsiteY1" fmla="*/ 281250 h 562724"/>
                <a:gd name="connsiteX2" fmla="*/ 281475 w 562949"/>
                <a:gd name="connsiteY2" fmla="*/ 0 h 562724"/>
                <a:gd name="connsiteX3" fmla="*/ 562950 w 562949"/>
                <a:gd name="connsiteY3" fmla="*/ 281475 h 562724"/>
                <a:gd name="connsiteX4" fmla="*/ 281475 w 562949"/>
                <a:gd name="connsiteY4" fmla="*/ 562725 h 562724"/>
                <a:gd name="connsiteX5" fmla="*/ 281475 w 562949"/>
                <a:gd name="connsiteY5" fmla="*/ 18450 h 562724"/>
                <a:gd name="connsiteX6" fmla="*/ 18450 w 562949"/>
                <a:gd name="connsiteY6" fmla="*/ 281475 h 562724"/>
                <a:gd name="connsiteX7" fmla="*/ 281475 w 562949"/>
                <a:gd name="connsiteY7" fmla="*/ 544500 h 562724"/>
                <a:gd name="connsiteX8" fmla="*/ 544500 w 562949"/>
                <a:gd name="connsiteY8" fmla="*/ 281475 h 562724"/>
                <a:gd name="connsiteX9" fmla="*/ 281475 w 562949"/>
                <a:gd name="connsiteY9" fmla="*/ 18450 h 56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949" h="562724">
                  <a:moveTo>
                    <a:pt x="281475" y="562725"/>
                  </a:moveTo>
                  <a:cubicBezTo>
                    <a:pt x="126225" y="562725"/>
                    <a:pt x="0" y="436500"/>
                    <a:pt x="0" y="281250"/>
                  </a:cubicBezTo>
                  <a:cubicBezTo>
                    <a:pt x="0" y="126000"/>
                    <a:pt x="126450" y="0"/>
                    <a:pt x="281475" y="0"/>
                  </a:cubicBezTo>
                  <a:cubicBezTo>
                    <a:pt x="436725" y="0"/>
                    <a:pt x="562950" y="126225"/>
                    <a:pt x="562950" y="281475"/>
                  </a:cubicBezTo>
                  <a:cubicBezTo>
                    <a:pt x="562950" y="436725"/>
                    <a:pt x="436725" y="562725"/>
                    <a:pt x="281475" y="562725"/>
                  </a:cubicBezTo>
                  <a:close/>
                  <a:moveTo>
                    <a:pt x="281475" y="18450"/>
                  </a:moveTo>
                  <a:cubicBezTo>
                    <a:pt x="136350" y="18450"/>
                    <a:pt x="18450" y="136350"/>
                    <a:pt x="18450" y="281475"/>
                  </a:cubicBezTo>
                  <a:cubicBezTo>
                    <a:pt x="18450" y="426600"/>
                    <a:pt x="136575" y="544500"/>
                    <a:pt x="281475" y="544500"/>
                  </a:cubicBezTo>
                  <a:cubicBezTo>
                    <a:pt x="426375" y="544500"/>
                    <a:pt x="544500" y="426600"/>
                    <a:pt x="544500" y="281475"/>
                  </a:cubicBezTo>
                  <a:cubicBezTo>
                    <a:pt x="544500" y="136350"/>
                    <a:pt x="426600" y="18450"/>
                    <a:pt x="281475"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77" name="Freeform: Shape 424">
              <a:extLst>
                <a:ext uri="{FF2B5EF4-FFF2-40B4-BE49-F238E27FC236}">
                  <a16:creationId xmlns:a16="http://schemas.microsoft.com/office/drawing/2014/main" id="{04D3F599-69CA-4036-B63C-327EADB6905F}"/>
                </a:ext>
              </a:extLst>
            </p:cNvPr>
            <p:cNvSpPr/>
            <p:nvPr/>
          </p:nvSpPr>
          <p:spPr>
            <a:xfrm>
              <a:off x="840146" y="3856251"/>
              <a:ext cx="487799" cy="487800"/>
            </a:xfrm>
            <a:custGeom>
              <a:avLst/>
              <a:gdLst>
                <a:gd name="connsiteX0" fmla="*/ 243900 w 487799"/>
                <a:gd name="connsiteY0" fmla="*/ 487800 h 487800"/>
                <a:gd name="connsiteX1" fmla="*/ 0 w 487799"/>
                <a:gd name="connsiteY1" fmla="*/ 243900 h 487800"/>
                <a:gd name="connsiteX2" fmla="*/ 243900 w 487799"/>
                <a:gd name="connsiteY2" fmla="*/ 0 h 487800"/>
                <a:gd name="connsiteX3" fmla="*/ 487800 w 487799"/>
                <a:gd name="connsiteY3" fmla="*/ 243900 h 487800"/>
                <a:gd name="connsiteX4" fmla="*/ 243900 w 487799"/>
                <a:gd name="connsiteY4" fmla="*/ 487800 h 487800"/>
                <a:gd name="connsiteX5" fmla="*/ 243900 w 487799"/>
                <a:gd name="connsiteY5" fmla="*/ 18450 h 487800"/>
                <a:gd name="connsiteX6" fmla="*/ 18450 w 487799"/>
                <a:gd name="connsiteY6" fmla="*/ 243900 h 487800"/>
                <a:gd name="connsiteX7" fmla="*/ 243900 w 487799"/>
                <a:gd name="connsiteY7" fmla="*/ 469575 h 487800"/>
                <a:gd name="connsiteX8" fmla="*/ 469350 w 487799"/>
                <a:gd name="connsiteY8" fmla="*/ 244125 h 487800"/>
                <a:gd name="connsiteX9" fmla="*/ 243900 w 487799"/>
                <a:gd name="connsiteY9" fmla="*/ 18450 h 48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799" h="487800">
                  <a:moveTo>
                    <a:pt x="243900" y="487800"/>
                  </a:moveTo>
                  <a:cubicBezTo>
                    <a:pt x="109350" y="487800"/>
                    <a:pt x="0" y="378450"/>
                    <a:pt x="0" y="243900"/>
                  </a:cubicBezTo>
                  <a:cubicBezTo>
                    <a:pt x="0" y="109350"/>
                    <a:pt x="109350" y="0"/>
                    <a:pt x="243900" y="0"/>
                  </a:cubicBezTo>
                  <a:cubicBezTo>
                    <a:pt x="378450" y="0"/>
                    <a:pt x="487800" y="109350"/>
                    <a:pt x="487800" y="243900"/>
                  </a:cubicBezTo>
                  <a:cubicBezTo>
                    <a:pt x="487800" y="378450"/>
                    <a:pt x="378450" y="487800"/>
                    <a:pt x="243900" y="487800"/>
                  </a:cubicBezTo>
                  <a:close/>
                  <a:moveTo>
                    <a:pt x="243900" y="18450"/>
                  </a:moveTo>
                  <a:cubicBezTo>
                    <a:pt x="119475" y="18450"/>
                    <a:pt x="18450" y="119700"/>
                    <a:pt x="18450" y="243900"/>
                  </a:cubicBezTo>
                  <a:cubicBezTo>
                    <a:pt x="18450" y="368100"/>
                    <a:pt x="119475" y="469575"/>
                    <a:pt x="243900" y="469575"/>
                  </a:cubicBezTo>
                  <a:cubicBezTo>
                    <a:pt x="368325" y="469575"/>
                    <a:pt x="469350" y="368325"/>
                    <a:pt x="469350" y="244125"/>
                  </a:cubicBezTo>
                  <a:cubicBezTo>
                    <a:pt x="469350" y="119925"/>
                    <a:pt x="368325" y="18450"/>
                    <a:pt x="24390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278" name="Graphic 295">
              <a:extLst>
                <a:ext uri="{FF2B5EF4-FFF2-40B4-BE49-F238E27FC236}">
                  <a16:creationId xmlns:a16="http://schemas.microsoft.com/office/drawing/2014/main" id="{FEE26AAD-02A2-4184-8DCB-96262935C227}"/>
                </a:ext>
              </a:extLst>
            </p:cNvPr>
            <p:cNvGrpSpPr/>
            <p:nvPr/>
          </p:nvGrpSpPr>
          <p:grpSpPr>
            <a:xfrm>
              <a:off x="996295" y="4028600"/>
              <a:ext cx="220950" cy="220950"/>
              <a:chOff x="996295" y="4028600"/>
              <a:chExt cx="220950" cy="220950"/>
            </a:xfrm>
            <a:grpFill/>
          </p:grpSpPr>
          <p:sp>
            <p:nvSpPr>
              <p:cNvPr id="283" name="Freeform: Shape 426">
                <a:extLst>
                  <a:ext uri="{FF2B5EF4-FFF2-40B4-BE49-F238E27FC236}">
                    <a16:creationId xmlns:a16="http://schemas.microsoft.com/office/drawing/2014/main" id="{27458841-951A-4E27-B935-1DDBABF777E1}"/>
                  </a:ext>
                </a:extLst>
              </p:cNvPr>
              <p:cNvSpPr/>
              <p:nvPr/>
            </p:nvSpPr>
            <p:spPr>
              <a:xfrm>
                <a:off x="996295" y="4028600"/>
                <a:ext cx="220950" cy="220950"/>
              </a:xfrm>
              <a:custGeom>
                <a:avLst/>
                <a:gdLst>
                  <a:gd name="connsiteX0" fmla="*/ 110475 w 220950"/>
                  <a:gd name="connsiteY0" fmla="*/ 220950 h 220950"/>
                  <a:gd name="connsiteX1" fmla="*/ 0 w 220950"/>
                  <a:gd name="connsiteY1" fmla="*/ 110475 h 220950"/>
                  <a:gd name="connsiteX2" fmla="*/ 110475 w 220950"/>
                  <a:gd name="connsiteY2" fmla="*/ 0 h 220950"/>
                  <a:gd name="connsiteX3" fmla="*/ 220950 w 220950"/>
                  <a:gd name="connsiteY3" fmla="*/ 110475 h 220950"/>
                  <a:gd name="connsiteX4" fmla="*/ 110475 w 220950"/>
                  <a:gd name="connsiteY4" fmla="*/ 220950 h 220950"/>
                  <a:gd name="connsiteX5" fmla="*/ 110475 w 220950"/>
                  <a:gd name="connsiteY5" fmla="*/ 18450 h 220950"/>
                  <a:gd name="connsiteX6" fmla="*/ 18450 w 220950"/>
                  <a:gd name="connsiteY6" fmla="*/ 110475 h 220950"/>
                  <a:gd name="connsiteX7" fmla="*/ 110475 w 220950"/>
                  <a:gd name="connsiteY7" fmla="*/ 202725 h 220950"/>
                  <a:gd name="connsiteX8" fmla="*/ 202500 w 220950"/>
                  <a:gd name="connsiteY8" fmla="*/ 110700 h 220950"/>
                  <a:gd name="connsiteX9" fmla="*/ 110475 w 220950"/>
                  <a:gd name="connsiteY9" fmla="*/ 18450 h 220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0950" h="220950">
                    <a:moveTo>
                      <a:pt x="110475" y="220950"/>
                    </a:moveTo>
                    <a:cubicBezTo>
                      <a:pt x="49500" y="220950"/>
                      <a:pt x="0" y="171450"/>
                      <a:pt x="0" y="110475"/>
                    </a:cubicBezTo>
                    <a:cubicBezTo>
                      <a:pt x="0" y="49500"/>
                      <a:pt x="49500" y="0"/>
                      <a:pt x="110475" y="0"/>
                    </a:cubicBezTo>
                    <a:cubicBezTo>
                      <a:pt x="171450" y="0"/>
                      <a:pt x="220950" y="49500"/>
                      <a:pt x="220950" y="110475"/>
                    </a:cubicBezTo>
                    <a:cubicBezTo>
                      <a:pt x="220950" y="171450"/>
                      <a:pt x="171450" y="220950"/>
                      <a:pt x="110475" y="220950"/>
                    </a:cubicBezTo>
                    <a:close/>
                    <a:moveTo>
                      <a:pt x="110475" y="18450"/>
                    </a:moveTo>
                    <a:cubicBezTo>
                      <a:pt x="59625" y="18450"/>
                      <a:pt x="18450" y="59850"/>
                      <a:pt x="18450" y="110475"/>
                    </a:cubicBezTo>
                    <a:cubicBezTo>
                      <a:pt x="18450" y="161100"/>
                      <a:pt x="59625" y="202725"/>
                      <a:pt x="110475" y="202725"/>
                    </a:cubicBezTo>
                    <a:cubicBezTo>
                      <a:pt x="161325" y="202725"/>
                      <a:pt x="202500" y="161325"/>
                      <a:pt x="202500" y="110700"/>
                    </a:cubicBezTo>
                    <a:cubicBezTo>
                      <a:pt x="202500" y="60075"/>
                      <a:pt x="161325" y="18450"/>
                      <a:pt x="110475"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4" name="Freeform: Shape 427">
                <a:extLst>
                  <a:ext uri="{FF2B5EF4-FFF2-40B4-BE49-F238E27FC236}">
                    <a16:creationId xmlns:a16="http://schemas.microsoft.com/office/drawing/2014/main" id="{49256054-BCB4-465B-AC77-BD2C278A8EE8}"/>
                  </a:ext>
                </a:extLst>
              </p:cNvPr>
              <p:cNvSpPr/>
              <p:nvPr/>
            </p:nvSpPr>
            <p:spPr>
              <a:xfrm>
                <a:off x="1021045" y="4054251"/>
                <a:ext cx="156600" cy="156599"/>
              </a:xfrm>
              <a:custGeom>
                <a:avLst/>
                <a:gdLst>
                  <a:gd name="connsiteX0" fmla="*/ 78300 w 156600"/>
                  <a:gd name="connsiteY0" fmla="*/ 156600 h 156599"/>
                  <a:gd name="connsiteX1" fmla="*/ 0 w 156600"/>
                  <a:gd name="connsiteY1" fmla="*/ 78300 h 156599"/>
                  <a:gd name="connsiteX2" fmla="*/ 78300 w 156600"/>
                  <a:gd name="connsiteY2" fmla="*/ 0 h 156599"/>
                  <a:gd name="connsiteX3" fmla="*/ 156600 w 156600"/>
                  <a:gd name="connsiteY3" fmla="*/ 78300 h 156599"/>
                  <a:gd name="connsiteX4" fmla="*/ 78300 w 156600"/>
                  <a:gd name="connsiteY4" fmla="*/ 156600 h 156599"/>
                  <a:gd name="connsiteX5" fmla="*/ 78300 w 156600"/>
                  <a:gd name="connsiteY5" fmla="*/ 18225 h 156599"/>
                  <a:gd name="connsiteX6" fmla="*/ 18225 w 156600"/>
                  <a:gd name="connsiteY6" fmla="*/ 78300 h 156599"/>
                  <a:gd name="connsiteX7" fmla="*/ 78300 w 156600"/>
                  <a:gd name="connsiteY7" fmla="*/ 138375 h 156599"/>
                  <a:gd name="connsiteX8" fmla="*/ 138375 w 156600"/>
                  <a:gd name="connsiteY8" fmla="*/ 78300 h 156599"/>
                  <a:gd name="connsiteX9" fmla="*/ 78300 w 156600"/>
                  <a:gd name="connsiteY9" fmla="*/ 18225 h 156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0" h="156599">
                    <a:moveTo>
                      <a:pt x="78300" y="156600"/>
                    </a:moveTo>
                    <a:cubicBezTo>
                      <a:pt x="35100" y="156600"/>
                      <a:pt x="0" y="121500"/>
                      <a:pt x="0" y="78300"/>
                    </a:cubicBezTo>
                    <a:cubicBezTo>
                      <a:pt x="0" y="35100"/>
                      <a:pt x="35100" y="0"/>
                      <a:pt x="78300" y="0"/>
                    </a:cubicBezTo>
                    <a:cubicBezTo>
                      <a:pt x="121500" y="0"/>
                      <a:pt x="156600" y="35100"/>
                      <a:pt x="156600" y="78300"/>
                    </a:cubicBezTo>
                    <a:cubicBezTo>
                      <a:pt x="156600" y="121500"/>
                      <a:pt x="121725" y="156600"/>
                      <a:pt x="78300" y="156600"/>
                    </a:cubicBezTo>
                    <a:close/>
                    <a:moveTo>
                      <a:pt x="78300" y="18225"/>
                    </a:moveTo>
                    <a:cubicBezTo>
                      <a:pt x="45225" y="18225"/>
                      <a:pt x="18225" y="45225"/>
                      <a:pt x="18225" y="78300"/>
                    </a:cubicBezTo>
                    <a:cubicBezTo>
                      <a:pt x="18225" y="111375"/>
                      <a:pt x="45225" y="138375"/>
                      <a:pt x="78300" y="138375"/>
                    </a:cubicBezTo>
                    <a:cubicBezTo>
                      <a:pt x="111375" y="138375"/>
                      <a:pt x="138375" y="111375"/>
                      <a:pt x="138375" y="78300"/>
                    </a:cubicBezTo>
                    <a:cubicBezTo>
                      <a:pt x="138375" y="45225"/>
                      <a:pt x="111375" y="18225"/>
                      <a:pt x="78300" y="182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5" name="Freeform: Shape 428">
                <a:extLst>
                  <a:ext uri="{FF2B5EF4-FFF2-40B4-BE49-F238E27FC236}">
                    <a16:creationId xmlns:a16="http://schemas.microsoft.com/office/drawing/2014/main" id="{D26E7B0E-7E0F-4715-ACA7-B8A82EB3A891}"/>
                  </a:ext>
                </a:extLst>
              </p:cNvPr>
              <p:cNvSpPr/>
              <p:nvPr/>
            </p:nvSpPr>
            <p:spPr>
              <a:xfrm>
                <a:off x="1045795" y="4079225"/>
                <a:ext cx="92700" cy="92700"/>
              </a:xfrm>
              <a:custGeom>
                <a:avLst/>
                <a:gdLst>
                  <a:gd name="connsiteX0" fmla="*/ 46350 w 92700"/>
                  <a:gd name="connsiteY0" fmla="*/ 92700 h 92700"/>
                  <a:gd name="connsiteX1" fmla="*/ 0 w 92700"/>
                  <a:gd name="connsiteY1" fmla="*/ 46350 h 92700"/>
                  <a:gd name="connsiteX2" fmla="*/ 46350 w 92700"/>
                  <a:gd name="connsiteY2" fmla="*/ 0 h 92700"/>
                  <a:gd name="connsiteX3" fmla="*/ 92700 w 92700"/>
                  <a:gd name="connsiteY3" fmla="*/ 46350 h 92700"/>
                  <a:gd name="connsiteX4" fmla="*/ 46350 w 92700"/>
                  <a:gd name="connsiteY4" fmla="*/ 92700 h 92700"/>
                  <a:gd name="connsiteX5" fmla="*/ 46350 w 92700"/>
                  <a:gd name="connsiteY5" fmla="*/ 18450 h 92700"/>
                  <a:gd name="connsiteX6" fmla="*/ 18450 w 92700"/>
                  <a:gd name="connsiteY6" fmla="*/ 46350 h 92700"/>
                  <a:gd name="connsiteX7" fmla="*/ 46350 w 92700"/>
                  <a:gd name="connsiteY7" fmla="*/ 74250 h 92700"/>
                  <a:gd name="connsiteX8" fmla="*/ 74250 w 92700"/>
                  <a:gd name="connsiteY8" fmla="*/ 46350 h 92700"/>
                  <a:gd name="connsiteX9" fmla="*/ 46350 w 92700"/>
                  <a:gd name="connsiteY9" fmla="*/ 18450 h 9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700" h="92700">
                    <a:moveTo>
                      <a:pt x="46350" y="92700"/>
                    </a:moveTo>
                    <a:cubicBezTo>
                      <a:pt x="20700" y="92700"/>
                      <a:pt x="0" y="72000"/>
                      <a:pt x="0" y="46350"/>
                    </a:cubicBezTo>
                    <a:cubicBezTo>
                      <a:pt x="0" y="20700"/>
                      <a:pt x="20700" y="0"/>
                      <a:pt x="46350" y="0"/>
                    </a:cubicBezTo>
                    <a:cubicBezTo>
                      <a:pt x="72000" y="0"/>
                      <a:pt x="92700" y="20700"/>
                      <a:pt x="92700" y="46350"/>
                    </a:cubicBezTo>
                    <a:cubicBezTo>
                      <a:pt x="92700" y="72000"/>
                      <a:pt x="71775" y="92700"/>
                      <a:pt x="46350" y="92700"/>
                    </a:cubicBezTo>
                    <a:close/>
                    <a:moveTo>
                      <a:pt x="46350" y="18450"/>
                    </a:moveTo>
                    <a:cubicBezTo>
                      <a:pt x="30825" y="18450"/>
                      <a:pt x="18450" y="31050"/>
                      <a:pt x="18450" y="46350"/>
                    </a:cubicBezTo>
                    <a:cubicBezTo>
                      <a:pt x="18450" y="61650"/>
                      <a:pt x="31050" y="74250"/>
                      <a:pt x="46350" y="74250"/>
                    </a:cubicBezTo>
                    <a:cubicBezTo>
                      <a:pt x="61650" y="74250"/>
                      <a:pt x="74250" y="61650"/>
                      <a:pt x="74250" y="46350"/>
                    </a:cubicBezTo>
                    <a:cubicBezTo>
                      <a:pt x="74250" y="31050"/>
                      <a:pt x="61650" y="18450"/>
                      <a:pt x="4635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279" name="Freeform: Shape 429">
              <a:extLst>
                <a:ext uri="{FF2B5EF4-FFF2-40B4-BE49-F238E27FC236}">
                  <a16:creationId xmlns:a16="http://schemas.microsoft.com/office/drawing/2014/main" id="{07BDE9FA-DCEF-4B32-8CAA-F11923C89795}"/>
                </a:ext>
              </a:extLst>
            </p:cNvPr>
            <p:cNvSpPr/>
            <p:nvPr/>
          </p:nvSpPr>
          <p:spPr>
            <a:xfrm>
              <a:off x="957371" y="3985626"/>
              <a:ext cx="287549" cy="287550"/>
            </a:xfrm>
            <a:custGeom>
              <a:avLst/>
              <a:gdLst>
                <a:gd name="connsiteX0" fmla="*/ 143775 w 287549"/>
                <a:gd name="connsiteY0" fmla="*/ 287550 h 287550"/>
                <a:gd name="connsiteX1" fmla="*/ 0 w 287549"/>
                <a:gd name="connsiteY1" fmla="*/ 143775 h 287550"/>
                <a:gd name="connsiteX2" fmla="*/ 143775 w 287549"/>
                <a:gd name="connsiteY2" fmla="*/ 0 h 287550"/>
                <a:gd name="connsiteX3" fmla="*/ 287550 w 287549"/>
                <a:gd name="connsiteY3" fmla="*/ 143775 h 287550"/>
                <a:gd name="connsiteX4" fmla="*/ 143775 w 287549"/>
                <a:gd name="connsiteY4" fmla="*/ 287550 h 287550"/>
                <a:gd name="connsiteX5" fmla="*/ 143775 w 287549"/>
                <a:gd name="connsiteY5" fmla="*/ 18450 h 287550"/>
                <a:gd name="connsiteX6" fmla="*/ 18450 w 287549"/>
                <a:gd name="connsiteY6" fmla="*/ 143775 h 287550"/>
                <a:gd name="connsiteX7" fmla="*/ 143775 w 287549"/>
                <a:gd name="connsiteY7" fmla="*/ 269100 h 287550"/>
                <a:gd name="connsiteX8" fmla="*/ 269100 w 287549"/>
                <a:gd name="connsiteY8" fmla="*/ 143775 h 287550"/>
                <a:gd name="connsiteX9" fmla="*/ 143775 w 287549"/>
                <a:gd name="connsiteY9" fmla="*/ 18450 h 28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549" h="287550">
                  <a:moveTo>
                    <a:pt x="143775" y="287550"/>
                  </a:moveTo>
                  <a:cubicBezTo>
                    <a:pt x="64575" y="287550"/>
                    <a:pt x="0" y="222975"/>
                    <a:pt x="0" y="143775"/>
                  </a:cubicBezTo>
                  <a:cubicBezTo>
                    <a:pt x="0" y="64575"/>
                    <a:pt x="64575" y="0"/>
                    <a:pt x="143775" y="0"/>
                  </a:cubicBezTo>
                  <a:cubicBezTo>
                    <a:pt x="222975" y="0"/>
                    <a:pt x="287550" y="64575"/>
                    <a:pt x="287550" y="143775"/>
                  </a:cubicBezTo>
                  <a:cubicBezTo>
                    <a:pt x="287550" y="223200"/>
                    <a:pt x="222975" y="287550"/>
                    <a:pt x="143775" y="287550"/>
                  </a:cubicBezTo>
                  <a:close/>
                  <a:moveTo>
                    <a:pt x="143775" y="18450"/>
                  </a:moveTo>
                  <a:cubicBezTo>
                    <a:pt x="74700" y="18450"/>
                    <a:pt x="18450" y="74700"/>
                    <a:pt x="18450" y="143775"/>
                  </a:cubicBezTo>
                  <a:cubicBezTo>
                    <a:pt x="18450" y="212850"/>
                    <a:pt x="74700" y="269100"/>
                    <a:pt x="143775" y="269100"/>
                  </a:cubicBezTo>
                  <a:cubicBezTo>
                    <a:pt x="212850" y="269100"/>
                    <a:pt x="269100" y="212850"/>
                    <a:pt x="269100" y="143775"/>
                  </a:cubicBezTo>
                  <a:cubicBezTo>
                    <a:pt x="269100" y="74700"/>
                    <a:pt x="212850" y="18450"/>
                    <a:pt x="143775"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0" name="Freeform: Shape 430">
              <a:extLst>
                <a:ext uri="{FF2B5EF4-FFF2-40B4-BE49-F238E27FC236}">
                  <a16:creationId xmlns:a16="http://schemas.microsoft.com/office/drawing/2014/main" id="{09253826-95DB-4E72-A80E-161032F03CFB}"/>
                </a:ext>
              </a:extLst>
            </p:cNvPr>
            <p:cNvSpPr/>
            <p:nvPr/>
          </p:nvSpPr>
          <p:spPr>
            <a:xfrm>
              <a:off x="918220" y="3942425"/>
              <a:ext cx="354150" cy="354375"/>
            </a:xfrm>
            <a:custGeom>
              <a:avLst/>
              <a:gdLst>
                <a:gd name="connsiteX0" fmla="*/ 177075 w 354150"/>
                <a:gd name="connsiteY0" fmla="*/ 354375 h 354375"/>
                <a:gd name="connsiteX1" fmla="*/ 0 w 354150"/>
                <a:gd name="connsiteY1" fmla="*/ 177300 h 354375"/>
                <a:gd name="connsiteX2" fmla="*/ 177075 w 354150"/>
                <a:gd name="connsiteY2" fmla="*/ 0 h 354375"/>
                <a:gd name="connsiteX3" fmla="*/ 354150 w 354150"/>
                <a:gd name="connsiteY3" fmla="*/ 177300 h 354375"/>
                <a:gd name="connsiteX4" fmla="*/ 177075 w 354150"/>
                <a:gd name="connsiteY4" fmla="*/ 354375 h 354375"/>
                <a:gd name="connsiteX5" fmla="*/ 177075 w 354150"/>
                <a:gd name="connsiteY5" fmla="*/ 18450 h 354375"/>
                <a:gd name="connsiteX6" fmla="*/ 18225 w 354150"/>
                <a:gd name="connsiteY6" fmla="*/ 177300 h 354375"/>
                <a:gd name="connsiteX7" fmla="*/ 177075 w 354150"/>
                <a:gd name="connsiteY7" fmla="*/ 336150 h 354375"/>
                <a:gd name="connsiteX8" fmla="*/ 335925 w 354150"/>
                <a:gd name="connsiteY8" fmla="*/ 177300 h 354375"/>
                <a:gd name="connsiteX9" fmla="*/ 177075 w 354150"/>
                <a:gd name="connsiteY9" fmla="*/ 18450 h 35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50" h="354375">
                  <a:moveTo>
                    <a:pt x="177075" y="354375"/>
                  </a:moveTo>
                  <a:cubicBezTo>
                    <a:pt x="79425" y="354375"/>
                    <a:pt x="0" y="274950"/>
                    <a:pt x="0" y="177300"/>
                  </a:cubicBezTo>
                  <a:cubicBezTo>
                    <a:pt x="0" y="79650"/>
                    <a:pt x="79425" y="0"/>
                    <a:pt x="177075" y="0"/>
                  </a:cubicBezTo>
                  <a:cubicBezTo>
                    <a:pt x="274725" y="0"/>
                    <a:pt x="354150" y="79425"/>
                    <a:pt x="354150" y="177300"/>
                  </a:cubicBezTo>
                  <a:cubicBezTo>
                    <a:pt x="354375" y="274950"/>
                    <a:pt x="274950" y="354375"/>
                    <a:pt x="177075" y="354375"/>
                  </a:cubicBezTo>
                  <a:close/>
                  <a:moveTo>
                    <a:pt x="177075" y="18450"/>
                  </a:moveTo>
                  <a:cubicBezTo>
                    <a:pt x="89550" y="18450"/>
                    <a:pt x="18225" y="89775"/>
                    <a:pt x="18225" y="177300"/>
                  </a:cubicBezTo>
                  <a:cubicBezTo>
                    <a:pt x="18225" y="264825"/>
                    <a:pt x="89550" y="336150"/>
                    <a:pt x="177075" y="336150"/>
                  </a:cubicBezTo>
                  <a:cubicBezTo>
                    <a:pt x="264600" y="336150"/>
                    <a:pt x="335925" y="264825"/>
                    <a:pt x="335925" y="177300"/>
                  </a:cubicBezTo>
                  <a:cubicBezTo>
                    <a:pt x="335925" y="89775"/>
                    <a:pt x="264825" y="18450"/>
                    <a:pt x="177075"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1" name="Freeform: Shape 431">
              <a:extLst>
                <a:ext uri="{FF2B5EF4-FFF2-40B4-BE49-F238E27FC236}">
                  <a16:creationId xmlns:a16="http://schemas.microsoft.com/office/drawing/2014/main" id="{76EBC3D1-F615-4529-A768-EFA6F083AD57}"/>
                </a:ext>
              </a:extLst>
            </p:cNvPr>
            <p:cNvSpPr/>
            <p:nvPr/>
          </p:nvSpPr>
          <p:spPr>
            <a:xfrm>
              <a:off x="879071" y="3899226"/>
              <a:ext cx="421199" cy="421200"/>
            </a:xfrm>
            <a:custGeom>
              <a:avLst/>
              <a:gdLst>
                <a:gd name="connsiteX0" fmla="*/ 210600 w 421199"/>
                <a:gd name="connsiteY0" fmla="*/ 421200 h 421200"/>
                <a:gd name="connsiteX1" fmla="*/ 0 w 421199"/>
                <a:gd name="connsiteY1" fmla="*/ 210600 h 421200"/>
                <a:gd name="connsiteX2" fmla="*/ 210600 w 421199"/>
                <a:gd name="connsiteY2" fmla="*/ 0 h 421200"/>
                <a:gd name="connsiteX3" fmla="*/ 421200 w 421199"/>
                <a:gd name="connsiteY3" fmla="*/ 210600 h 421200"/>
                <a:gd name="connsiteX4" fmla="*/ 210600 w 421199"/>
                <a:gd name="connsiteY4" fmla="*/ 421200 h 421200"/>
                <a:gd name="connsiteX5" fmla="*/ 210600 w 421199"/>
                <a:gd name="connsiteY5" fmla="*/ 18450 h 421200"/>
                <a:gd name="connsiteX6" fmla="*/ 18450 w 421199"/>
                <a:gd name="connsiteY6" fmla="*/ 210600 h 421200"/>
                <a:gd name="connsiteX7" fmla="*/ 210600 w 421199"/>
                <a:gd name="connsiteY7" fmla="*/ 402750 h 421200"/>
                <a:gd name="connsiteX8" fmla="*/ 402750 w 421199"/>
                <a:gd name="connsiteY8" fmla="*/ 210600 h 421200"/>
                <a:gd name="connsiteX9" fmla="*/ 210600 w 421199"/>
                <a:gd name="connsiteY9" fmla="*/ 18450 h 42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199" h="421200">
                  <a:moveTo>
                    <a:pt x="210600" y="421200"/>
                  </a:moveTo>
                  <a:cubicBezTo>
                    <a:pt x="94500" y="421200"/>
                    <a:pt x="0" y="326700"/>
                    <a:pt x="0" y="210600"/>
                  </a:cubicBezTo>
                  <a:cubicBezTo>
                    <a:pt x="0" y="94500"/>
                    <a:pt x="94500" y="0"/>
                    <a:pt x="210600" y="0"/>
                  </a:cubicBezTo>
                  <a:cubicBezTo>
                    <a:pt x="326700" y="0"/>
                    <a:pt x="421200" y="94500"/>
                    <a:pt x="421200" y="210600"/>
                  </a:cubicBezTo>
                  <a:cubicBezTo>
                    <a:pt x="421200" y="326700"/>
                    <a:pt x="326700" y="421200"/>
                    <a:pt x="210600" y="421200"/>
                  </a:cubicBezTo>
                  <a:close/>
                  <a:moveTo>
                    <a:pt x="210600" y="18450"/>
                  </a:moveTo>
                  <a:cubicBezTo>
                    <a:pt x="104625" y="18450"/>
                    <a:pt x="18450" y="104625"/>
                    <a:pt x="18450" y="210600"/>
                  </a:cubicBezTo>
                  <a:cubicBezTo>
                    <a:pt x="18450" y="316575"/>
                    <a:pt x="104625" y="402750"/>
                    <a:pt x="210600" y="402750"/>
                  </a:cubicBezTo>
                  <a:cubicBezTo>
                    <a:pt x="316575" y="402750"/>
                    <a:pt x="402750" y="316575"/>
                    <a:pt x="402750" y="210600"/>
                  </a:cubicBezTo>
                  <a:cubicBezTo>
                    <a:pt x="402750" y="104850"/>
                    <a:pt x="316575" y="18450"/>
                    <a:pt x="21060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2" name="Freeform: Shape 432">
              <a:extLst>
                <a:ext uri="{FF2B5EF4-FFF2-40B4-BE49-F238E27FC236}">
                  <a16:creationId xmlns:a16="http://schemas.microsoft.com/office/drawing/2014/main" id="{275CF8BF-6F87-4A1A-9561-F274A15D81C3}"/>
                </a:ext>
              </a:extLst>
            </p:cNvPr>
            <p:cNvSpPr/>
            <p:nvPr/>
          </p:nvSpPr>
          <p:spPr>
            <a:xfrm>
              <a:off x="840146" y="3856251"/>
              <a:ext cx="487799" cy="487800"/>
            </a:xfrm>
            <a:custGeom>
              <a:avLst/>
              <a:gdLst>
                <a:gd name="connsiteX0" fmla="*/ 243900 w 487799"/>
                <a:gd name="connsiteY0" fmla="*/ 487800 h 487800"/>
                <a:gd name="connsiteX1" fmla="*/ 0 w 487799"/>
                <a:gd name="connsiteY1" fmla="*/ 243900 h 487800"/>
                <a:gd name="connsiteX2" fmla="*/ 243900 w 487799"/>
                <a:gd name="connsiteY2" fmla="*/ 0 h 487800"/>
                <a:gd name="connsiteX3" fmla="*/ 487800 w 487799"/>
                <a:gd name="connsiteY3" fmla="*/ 243900 h 487800"/>
                <a:gd name="connsiteX4" fmla="*/ 243900 w 487799"/>
                <a:gd name="connsiteY4" fmla="*/ 487800 h 487800"/>
                <a:gd name="connsiteX5" fmla="*/ 243900 w 487799"/>
                <a:gd name="connsiteY5" fmla="*/ 18450 h 487800"/>
                <a:gd name="connsiteX6" fmla="*/ 18450 w 487799"/>
                <a:gd name="connsiteY6" fmla="*/ 243900 h 487800"/>
                <a:gd name="connsiteX7" fmla="*/ 243900 w 487799"/>
                <a:gd name="connsiteY7" fmla="*/ 469575 h 487800"/>
                <a:gd name="connsiteX8" fmla="*/ 469350 w 487799"/>
                <a:gd name="connsiteY8" fmla="*/ 244125 h 487800"/>
                <a:gd name="connsiteX9" fmla="*/ 243900 w 487799"/>
                <a:gd name="connsiteY9" fmla="*/ 18450 h 48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7799" h="487800">
                  <a:moveTo>
                    <a:pt x="243900" y="487800"/>
                  </a:moveTo>
                  <a:cubicBezTo>
                    <a:pt x="109350" y="487800"/>
                    <a:pt x="0" y="378450"/>
                    <a:pt x="0" y="243900"/>
                  </a:cubicBezTo>
                  <a:cubicBezTo>
                    <a:pt x="0" y="109350"/>
                    <a:pt x="109350" y="0"/>
                    <a:pt x="243900" y="0"/>
                  </a:cubicBezTo>
                  <a:cubicBezTo>
                    <a:pt x="378450" y="0"/>
                    <a:pt x="487800" y="109350"/>
                    <a:pt x="487800" y="243900"/>
                  </a:cubicBezTo>
                  <a:cubicBezTo>
                    <a:pt x="487800" y="378450"/>
                    <a:pt x="378450" y="487800"/>
                    <a:pt x="243900" y="487800"/>
                  </a:cubicBezTo>
                  <a:close/>
                  <a:moveTo>
                    <a:pt x="243900" y="18450"/>
                  </a:moveTo>
                  <a:cubicBezTo>
                    <a:pt x="119475" y="18450"/>
                    <a:pt x="18450" y="119700"/>
                    <a:pt x="18450" y="243900"/>
                  </a:cubicBezTo>
                  <a:cubicBezTo>
                    <a:pt x="18450" y="368100"/>
                    <a:pt x="119475" y="469575"/>
                    <a:pt x="243900" y="469575"/>
                  </a:cubicBezTo>
                  <a:cubicBezTo>
                    <a:pt x="368325" y="469575"/>
                    <a:pt x="469350" y="368325"/>
                    <a:pt x="469350" y="244125"/>
                  </a:cubicBezTo>
                  <a:cubicBezTo>
                    <a:pt x="469350" y="119925"/>
                    <a:pt x="368325" y="18450"/>
                    <a:pt x="243900" y="18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286" name="Freeform: Shape 436">
            <a:extLst>
              <a:ext uri="{FF2B5EF4-FFF2-40B4-BE49-F238E27FC236}">
                <a16:creationId xmlns:a16="http://schemas.microsoft.com/office/drawing/2014/main" id="{1B24539F-260E-44AB-B20C-867CE6D55C11}"/>
              </a:ext>
            </a:extLst>
          </p:cNvPr>
          <p:cNvSpPr>
            <a:spLocks noChangeAspect="1"/>
          </p:cNvSpPr>
          <p:nvPr userDrawn="1"/>
        </p:nvSpPr>
        <p:spPr>
          <a:xfrm>
            <a:off x="2376052" y="4046227"/>
            <a:ext cx="790562" cy="790120"/>
          </a:xfrm>
          <a:custGeom>
            <a:avLst/>
            <a:gdLst>
              <a:gd name="connsiteX0" fmla="*/ 774450 w 787500"/>
              <a:gd name="connsiteY0" fmla="*/ 416250 h 787049"/>
              <a:gd name="connsiteX1" fmla="*/ 665325 w 787500"/>
              <a:gd name="connsiteY1" fmla="*/ 406125 h 787049"/>
              <a:gd name="connsiteX2" fmla="*/ 774900 w 787500"/>
              <a:gd name="connsiteY2" fmla="*/ 406125 h 787049"/>
              <a:gd name="connsiteX3" fmla="*/ 787500 w 787500"/>
              <a:gd name="connsiteY3" fmla="*/ 393525 h 787049"/>
              <a:gd name="connsiteX4" fmla="*/ 774900 w 787500"/>
              <a:gd name="connsiteY4" fmla="*/ 380925 h 787049"/>
              <a:gd name="connsiteX5" fmla="*/ 670950 w 787500"/>
              <a:gd name="connsiteY5" fmla="*/ 380925 h 787049"/>
              <a:gd name="connsiteX6" fmla="*/ 774450 w 787500"/>
              <a:gd name="connsiteY6" fmla="*/ 371475 h 787049"/>
              <a:gd name="connsiteX7" fmla="*/ 785700 w 787500"/>
              <a:gd name="connsiteY7" fmla="*/ 357975 h 787049"/>
              <a:gd name="connsiteX8" fmla="*/ 772200 w 787500"/>
              <a:gd name="connsiteY8" fmla="*/ 346725 h 787049"/>
              <a:gd name="connsiteX9" fmla="*/ 624150 w 787500"/>
              <a:gd name="connsiteY9" fmla="*/ 360000 h 787049"/>
              <a:gd name="connsiteX10" fmla="*/ 769950 w 787500"/>
              <a:gd name="connsiteY10" fmla="*/ 330750 h 787049"/>
              <a:gd name="connsiteX11" fmla="*/ 779850 w 787500"/>
              <a:gd name="connsiteY11" fmla="*/ 316125 h 787049"/>
              <a:gd name="connsiteX12" fmla="*/ 765225 w 787500"/>
              <a:gd name="connsiteY12" fmla="*/ 306225 h 787049"/>
              <a:gd name="connsiteX13" fmla="*/ 663300 w 787500"/>
              <a:gd name="connsiteY13" fmla="*/ 326700 h 787049"/>
              <a:gd name="connsiteX14" fmla="*/ 762975 w 787500"/>
              <a:gd name="connsiteY14" fmla="*/ 297225 h 787049"/>
              <a:gd name="connsiteX15" fmla="*/ 771525 w 787500"/>
              <a:gd name="connsiteY15" fmla="*/ 281700 h 787049"/>
              <a:gd name="connsiteX16" fmla="*/ 756000 w 787500"/>
              <a:gd name="connsiteY16" fmla="*/ 273150 h 787049"/>
              <a:gd name="connsiteX17" fmla="*/ 592425 w 787500"/>
              <a:gd name="connsiteY17" fmla="*/ 321525 h 787049"/>
              <a:gd name="connsiteX18" fmla="*/ 749250 w 787500"/>
              <a:gd name="connsiteY18" fmla="*/ 254250 h 787049"/>
              <a:gd name="connsiteX19" fmla="*/ 755775 w 787500"/>
              <a:gd name="connsiteY19" fmla="*/ 237825 h 787049"/>
              <a:gd name="connsiteX20" fmla="*/ 739350 w 787500"/>
              <a:gd name="connsiteY20" fmla="*/ 231300 h 787049"/>
              <a:gd name="connsiteX21" fmla="*/ 643500 w 787500"/>
              <a:gd name="connsiteY21" fmla="*/ 272700 h 787049"/>
              <a:gd name="connsiteX22" fmla="*/ 734850 w 787500"/>
              <a:gd name="connsiteY22" fmla="*/ 223200 h 787049"/>
              <a:gd name="connsiteX23" fmla="*/ 739800 w 787500"/>
              <a:gd name="connsiteY23" fmla="*/ 206325 h 787049"/>
              <a:gd name="connsiteX24" fmla="*/ 722925 w 787500"/>
              <a:gd name="connsiteY24" fmla="*/ 201375 h 787049"/>
              <a:gd name="connsiteX25" fmla="*/ 592200 w 787500"/>
              <a:gd name="connsiteY25" fmla="*/ 272025 h 787049"/>
              <a:gd name="connsiteX26" fmla="*/ 714600 w 787500"/>
              <a:gd name="connsiteY26" fmla="*/ 187650 h 787049"/>
              <a:gd name="connsiteX27" fmla="*/ 717750 w 787500"/>
              <a:gd name="connsiteY27" fmla="*/ 170325 h 787049"/>
              <a:gd name="connsiteX28" fmla="*/ 700425 w 787500"/>
              <a:gd name="connsiteY28" fmla="*/ 167175 h 787049"/>
              <a:gd name="connsiteX29" fmla="*/ 614925 w 787500"/>
              <a:gd name="connsiteY29" fmla="*/ 226125 h 787049"/>
              <a:gd name="connsiteX30" fmla="*/ 695025 w 787500"/>
              <a:gd name="connsiteY30" fmla="*/ 159750 h 787049"/>
              <a:gd name="connsiteX31" fmla="*/ 696600 w 787500"/>
              <a:gd name="connsiteY31" fmla="*/ 142200 h 787049"/>
              <a:gd name="connsiteX32" fmla="*/ 679050 w 787500"/>
              <a:gd name="connsiteY32" fmla="*/ 140625 h 787049"/>
              <a:gd name="connsiteX33" fmla="*/ 594675 w 787500"/>
              <a:gd name="connsiteY33" fmla="*/ 210825 h 787049"/>
              <a:gd name="connsiteX34" fmla="*/ 672300 w 787500"/>
              <a:gd name="connsiteY34" fmla="*/ 133200 h 787049"/>
              <a:gd name="connsiteX35" fmla="*/ 672300 w 787500"/>
              <a:gd name="connsiteY35" fmla="*/ 115425 h 787049"/>
              <a:gd name="connsiteX36" fmla="*/ 654525 w 787500"/>
              <a:gd name="connsiteY36" fmla="*/ 115425 h 787049"/>
              <a:gd name="connsiteX37" fmla="*/ 581175 w 787500"/>
              <a:gd name="connsiteY37" fmla="*/ 188775 h 787049"/>
              <a:gd name="connsiteX38" fmla="*/ 647775 w 787500"/>
              <a:gd name="connsiteY38" fmla="*/ 108900 h 787049"/>
              <a:gd name="connsiteX39" fmla="*/ 646200 w 787500"/>
              <a:gd name="connsiteY39" fmla="*/ 91350 h 787049"/>
              <a:gd name="connsiteX40" fmla="*/ 628650 w 787500"/>
              <a:gd name="connsiteY40" fmla="*/ 92925 h 787049"/>
              <a:gd name="connsiteX41" fmla="*/ 533250 w 787500"/>
              <a:gd name="connsiteY41" fmla="*/ 207225 h 787049"/>
              <a:gd name="connsiteX42" fmla="*/ 615825 w 787500"/>
              <a:gd name="connsiteY42" fmla="*/ 83475 h 787049"/>
              <a:gd name="connsiteX43" fmla="*/ 612450 w 787500"/>
              <a:gd name="connsiteY43" fmla="*/ 66150 h 787049"/>
              <a:gd name="connsiteX44" fmla="*/ 595125 w 787500"/>
              <a:gd name="connsiteY44" fmla="*/ 69525 h 787049"/>
              <a:gd name="connsiteX45" fmla="*/ 537525 w 787500"/>
              <a:gd name="connsiteY45" fmla="*/ 155925 h 787049"/>
              <a:gd name="connsiteX46" fmla="*/ 587250 w 787500"/>
              <a:gd name="connsiteY46" fmla="*/ 64575 h 787049"/>
              <a:gd name="connsiteX47" fmla="*/ 582300 w 787500"/>
              <a:gd name="connsiteY47" fmla="*/ 47700 h 787049"/>
              <a:gd name="connsiteX48" fmla="*/ 565425 w 787500"/>
              <a:gd name="connsiteY48" fmla="*/ 52650 h 787049"/>
              <a:gd name="connsiteX49" fmla="*/ 483975 w 787500"/>
              <a:gd name="connsiteY49" fmla="*/ 202500 h 787049"/>
              <a:gd name="connsiteX50" fmla="*/ 547200 w 787500"/>
              <a:gd name="connsiteY50" fmla="*/ 44100 h 787049"/>
              <a:gd name="connsiteX51" fmla="*/ 540225 w 787500"/>
              <a:gd name="connsiteY51" fmla="*/ 27900 h 787049"/>
              <a:gd name="connsiteX52" fmla="*/ 524025 w 787500"/>
              <a:gd name="connsiteY52" fmla="*/ 34875 h 787049"/>
              <a:gd name="connsiteX53" fmla="*/ 485550 w 787500"/>
              <a:gd name="connsiteY53" fmla="*/ 131400 h 787049"/>
              <a:gd name="connsiteX54" fmla="*/ 515250 w 787500"/>
              <a:gd name="connsiteY54" fmla="*/ 31725 h 787049"/>
              <a:gd name="connsiteX55" fmla="*/ 506925 w 787500"/>
              <a:gd name="connsiteY55" fmla="*/ 16200 h 787049"/>
              <a:gd name="connsiteX56" fmla="*/ 491400 w 787500"/>
              <a:gd name="connsiteY56" fmla="*/ 24525 h 787049"/>
              <a:gd name="connsiteX57" fmla="*/ 448875 w 787500"/>
              <a:gd name="connsiteY57" fmla="*/ 166950 h 787049"/>
              <a:gd name="connsiteX58" fmla="*/ 475875 w 787500"/>
              <a:gd name="connsiteY58" fmla="*/ 20700 h 787049"/>
              <a:gd name="connsiteX59" fmla="*/ 465750 w 787500"/>
              <a:gd name="connsiteY59" fmla="*/ 6075 h 787049"/>
              <a:gd name="connsiteX60" fmla="*/ 451125 w 787500"/>
              <a:gd name="connsiteY60" fmla="*/ 16200 h 787049"/>
              <a:gd name="connsiteX61" fmla="*/ 432225 w 787500"/>
              <a:gd name="connsiteY61" fmla="*/ 118350 h 787049"/>
              <a:gd name="connsiteX62" fmla="*/ 441675 w 787500"/>
              <a:gd name="connsiteY62" fmla="*/ 14850 h 787049"/>
              <a:gd name="connsiteX63" fmla="*/ 430425 w 787500"/>
              <a:gd name="connsiteY63" fmla="*/ 1350 h 787049"/>
              <a:gd name="connsiteX64" fmla="*/ 416925 w 787500"/>
              <a:gd name="connsiteY64" fmla="*/ 12600 h 787049"/>
              <a:gd name="connsiteX65" fmla="*/ 406800 w 787500"/>
              <a:gd name="connsiteY65" fmla="*/ 121725 h 787049"/>
              <a:gd name="connsiteX66" fmla="*/ 406800 w 787500"/>
              <a:gd name="connsiteY66" fmla="*/ 12600 h 787049"/>
              <a:gd name="connsiteX67" fmla="*/ 394200 w 787500"/>
              <a:gd name="connsiteY67" fmla="*/ 0 h 787049"/>
              <a:gd name="connsiteX68" fmla="*/ 381600 w 787500"/>
              <a:gd name="connsiteY68" fmla="*/ 12600 h 787049"/>
              <a:gd name="connsiteX69" fmla="*/ 381600 w 787500"/>
              <a:gd name="connsiteY69" fmla="*/ 116550 h 787049"/>
              <a:gd name="connsiteX70" fmla="*/ 372150 w 787500"/>
              <a:gd name="connsiteY70" fmla="*/ 13050 h 787049"/>
              <a:gd name="connsiteX71" fmla="*/ 358650 w 787500"/>
              <a:gd name="connsiteY71" fmla="*/ 1800 h 787049"/>
              <a:gd name="connsiteX72" fmla="*/ 347400 w 787500"/>
              <a:gd name="connsiteY72" fmla="*/ 15300 h 787049"/>
              <a:gd name="connsiteX73" fmla="*/ 360675 w 787500"/>
              <a:gd name="connsiteY73" fmla="*/ 163350 h 787049"/>
              <a:gd name="connsiteX74" fmla="*/ 331425 w 787500"/>
              <a:gd name="connsiteY74" fmla="*/ 17550 h 787049"/>
              <a:gd name="connsiteX75" fmla="*/ 316800 w 787500"/>
              <a:gd name="connsiteY75" fmla="*/ 7650 h 787049"/>
              <a:gd name="connsiteX76" fmla="*/ 306900 w 787500"/>
              <a:gd name="connsiteY76" fmla="*/ 22275 h 787049"/>
              <a:gd name="connsiteX77" fmla="*/ 327375 w 787500"/>
              <a:gd name="connsiteY77" fmla="*/ 124200 h 787049"/>
              <a:gd name="connsiteX78" fmla="*/ 297900 w 787500"/>
              <a:gd name="connsiteY78" fmla="*/ 24525 h 787049"/>
              <a:gd name="connsiteX79" fmla="*/ 282375 w 787500"/>
              <a:gd name="connsiteY79" fmla="*/ 15975 h 787049"/>
              <a:gd name="connsiteX80" fmla="*/ 273825 w 787500"/>
              <a:gd name="connsiteY80" fmla="*/ 31500 h 787049"/>
              <a:gd name="connsiteX81" fmla="*/ 322200 w 787500"/>
              <a:gd name="connsiteY81" fmla="*/ 195075 h 787049"/>
              <a:gd name="connsiteX82" fmla="*/ 254700 w 787500"/>
              <a:gd name="connsiteY82" fmla="*/ 38250 h 787049"/>
              <a:gd name="connsiteX83" fmla="*/ 238275 w 787500"/>
              <a:gd name="connsiteY83" fmla="*/ 31725 h 787049"/>
              <a:gd name="connsiteX84" fmla="*/ 231750 w 787500"/>
              <a:gd name="connsiteY84" fmla="*/ 48150 h 787049"/>
              <a:gd name="connsiteX85" fmla="*/ 272700 w 787500"/>
              <a:gd name="connsiteY85" fmla="*/ 143550 h 787049"/>
              <a:gd name="connsiteX86" fmla="*/ 223200 w 787500"/>
              <a:gd name="connsiteY86" fmla="*/ 52200 h 787049"/>
              <a:gd name="connsiteX87" fmla="*/ 206325 w 787500"/>
              <a:gd name="connsiteY87" fmla="*/ 47250 h 787049"/>
              <a:gd name="connsiteX88" fmla="*/ 201375 w 787500"/>
              <a:gd name="connsiteY88" fmla="*/ 64125 h 787049"/>
              <a:gd name="connsiteX89" fmla="*/ 272250 w 787500"/>
              <a:gd name="connsiteY89" fmla="*/ 194850 h 787049"/>
              <a:gd name="connsiteX90" fmla="*/ 187875 w 787500"/>
              <a:gd name="connsiteY90" fmla="*/ 72450 h 787049"/>
              <a:gd name="connsiteX91" fmla="*/ 170550 w 787500"/>
              <a:gd name="connsiteY91" fmla="*/ 69300 h 787049"/>
              <a:gd name="connsiteX92" fmla="*/ 167400 w 787500"/>
              <a:gd name="connsiteY92" fmla="*/ 86625 h 787049"/>
              <a:gd name="connsiteX93" fmla="*/ 226350 w 787500"/>
              <a:gd name="connsiteY93" fmla="*/ 172125 h 787049"/>
              <a:gd name="connsiteX94" fmla="*/ 159750 w 787500"/>
              <a:gd name="connsiteY94" fmla="*/ 92475 h 787049"/>
              <a:gd name="connsiteX95" fmla="*/ 142200 w 787500"/>
              <a:gd name="connsiteY95" fmla="*/ 90900 h 787049"/>
              <a:gd name="connsiteX96" fmla="*/ 140625 w 787500"/>
              <a:gd name="connsiteY96" fmla="*/ 108450 h 787049"/>
              <a:gd name="connsiteX97" fmla="*/ 210825 w 787500"/>
              <a:gd name="connsiteY97" fmla="*/ 192825 h 787049"/>
              <a:gd name="connsiteX98" fmla="*/ 132975 w 787500"/>
              <a:gd name="connsiteY98" fmla="*/ 115425 h 787049"/>
              <a:gd name="connsiteX99" fmla="*/ 115200 w 787500"/>
              <a:gd name="connsiteY99" fmla="*/ 115425 h 787049"/>
              <a:gd name="connsiteX100" fmla="*/ 115200 w 787500"/>
              <a:gd name="connsiteY100" fmla="*/ 133200 h 787049"/>
              <a:gd name="connsiteX101" fmla="*/ 188775 w 787500"/>
              <a:gd name="connsiteY101" fmla="*/ 206775 h 787049"/>
              <a:gd name="connsiteX102" fmla="*/ 109125 w 787500"/>
              <a:gd name="connsiteY102" fmla="*/ 139950 h 787049"/>
              <a:gd name="connsiteX103" fmla="*/ 91575 w 787500"/>
              <a:gd name="connsiteY103" fmla="*/ 141525 h 787049"/>
              <a:gd name="connsiteX104" fmla="*/ 93150 w 787500"/>
              <a:gd name="connsiteY104" fmla="*/ 159075 h 787049"/>
              <a:gd name="connsiteX105" fmla="*/ 207225 w 787500"/>
              <a:gd name="connsiteY105" fmla="*/ 254250 h 787049"/>
              <a:gd name="connsiteX106" fmla="*/ 83475 w 787500"/>
              <a:gd name="connsiteY106" fmla="*/ 171675 h 787049"/>
              <a:gd name="connsiteX107" fmla="*/ 66150 w 787500"/>
              <a:gd name="connsiteY107" fmla="*/ 175050 h 787049"/>
              <a:gd name="connsiteX108" fmla="*/ 69525 w 787500"/>
              <a:gd name="connsiteY108" fmla="*/ 192375 h 787049"/>
              <a:gd name="connsiteX109" fmla="*/ 155925 w 787500"/>
              <a:gd name="connsiteY109" fmla="*/ 249975 h 787049"/>
              <a:gd name="connsiteX110" fmla="*/ 64575 w 787500"/>
              <a:gd name="connsiteY110" fmla="*/ 200250 h 787049"/>
              <a:gd name="connsiteX111" fmla="*/ 47700 w 787500"/>
              <a:gd name="connsiteY111" fmla="*/ 205200 h 787049"/>
              <a:gd name="connsiteX112" fmla="*/ 52650 w 787500"/>
              <a:gd name="connsiteY112" fmla="*/ 222075 h 787049"/>
              <a:gd name="connsiteX113" fmla="*/ 202500 w 787500"/>
              <a:gd name="connsiteY113" fmla="*/ 303525 h 787049"/>
              <a:gd name="connsiteX114" fmla="*/ 44100 w 787500"/>
              <a:gd name="connsiteY114" fmla="*/ 240300 h 787049"/>
              <a:gd name="connsiteX115" fmla="*/ 27900 w 787500"/>
              <a:gd name="connsiteY115" fmla="*/ 247275 h 787049"/>
              <a:gd name="connsiteX116" fmla="*/ 34875 w 787500"/>
              <a:gd name="connsiteY116" fmla="*/ 263475 h 787049"/>
              <a:gd name="connsiteX117" fmla="*/ 131400 w 787500"/>
              <a:gd name="connsiteY117" fmla="*/ 301950 h 787049"/>
              <a:gd name="connsiteX118" fmla="*/ 31725 w 787500"/>
              <a:gd name="connsiteY118" fmla="*/ 272250 h 787049"/>
              <a:gd name="connsiteX119" fmla="*/ 16200 w 787500"/>
              <a:gd name="connsiteY119" fmla="*/ 280575 h 787049"/>
              <a:gd name="connsiteX120" fmla="*/ 24525 w 787500"/>
              <a:gd name="connsiteY120" fmla="*/ 296100 h 787049"/>
              <a:gd name="connsiteX121" fmla="*/ 166950 w 787500"/>
              <a:gd name="connsiteY121" fmla="*/ 338625 h 787049"/>
              <a:gd name="connsiteX122" fmla="*/ 20700 w 787500"/>
              <a:gd name="connsiteY122" fmla="*/ 311625 h 787049"/>
              <a:gd name="connsiteX123" fmla="*/ 6075 w 787500"/>
              <a:gd name="connsiteY123" fmla="*/ 321750 h 787049"/>
              <a:gd name="connsiteX124" fmla="*/ 16200 w 787500"/>
              <a:gd name="connsiteY124" fmla="*/ 336375 h 787049"/>
              <a:gd name="connsiteX125" fmla="*/ 118350 w 787500"/>
              <a:gd name="connsiteY125" fmla="*/ 355275 h 787049"/>
              <a:gd name="connsiteX126" fmla="*/ 14850 w 787500"/>
              <a:gd name="connsiteY126" fmla="*/ 345825 h 787049"/>
              <a:gd name="connsiteX127" fmla="*/ 1350 w 787500"/>
              <a:gd name="connsiteY127" fmla="*/ 357075 h 787049"/>
              <a:gd name="connsiteX128" fmla="*/ 12600 w 787500"/>
              <a:gd name="connsiteY128" fmla="*/ 370575 h 787049"/>
              <a:gd name="connsiteX129" fmla="*/ 121725 w 787500"/>
              <a:gd name="connsiteY129" fmla="*/ 380700 h 787049"/>
              <a:gd name="connsiteX130" fmla="*/ 12600 w 787500"/>
              <a:gd name="connsiteY130" fmla="*/ 380700 h 787049"/>
              <a:gd name="connsiteX131" fmla="*/ 0 w 787500"/>
              <a:gd name="connsiteY131" fmla="*/ 393300 h 787049"/>
              <a:gd name="connsiteX132" fmla="*/ 12600 w 787500"/>
              <a:gd name="connsiteY132" fmla="*/ 405900 h 787049"/>
              <a:gd name="connsiteX133" fmla="*/ 116550 w 787500"/>
              <a:gd name="connsiteY133" fmla="*/ 405900 h 787049"/>
              <a:gd name="connsiteX134" fmla="*/ 13050 w 787500"/>
              <a:gd name="connsiteY134" fmla="*/ 415350 h 787049"/>
              <a:gd name="connsiteX135" fmla="*/ 1800 w 787500"/>
              <a:gd name="connsiteY135" fmla="*/ 428850 h 787049"/>
              <a:gd name="connsiteX136" fmla="*/ 14175 w 787500"/>
              <a:gd name="connsiteY136" fmla="*/ 440325 h 787049"/>
              <a:gd name="connsiteX137" fmla="*/ 15300 w 787500"/>
              <a:gd name="connsiteY137" fmla="*/ 440325 h 787049"/>
              <a:gd name="connsiteX138" fmla="*/ 163350 w 787500"/>
              <a:gd name="connsiteY138" fmla="*/ 427050 h 787049"/>
              <a:gd name="connsiteX139" fmla="*/ 17550 w 787500"/>
              <a:gd name="connsiteY139" fmla="*/ 456300 h 787049"/>
              <a:gd name="connsiteX140" fmla="*/ 7650 w 787500"/>
              <a:gd name="connsiteY140" fmla="*/ 470925 h 787049"/>
              <a:gd name="connsiteX141" fmla="*/ 19800 w 787500"/>
              <a:gd name="connsiteY141" fmla="*/ 481050 h 787049"/>
              <a:gd name="connsiteX142" fmla="*/ 22275 w 787500"/>
              <a:gd name="connsiteY142" fmla="*/ 480825 h 787049"/>
              <a:gd name="connsiteX143" fmla="*/ 124200 w 787500"/>
              <a:gd name="connsiteY143" fmla="*/ 460350 h 787049"/>
              <a:gd name="connsiteX144" fmla="*/ 24525 w 787500"/>
              <a:gd name="connsiteY144" fmla="*/ 489825 h 787049"/>
              <a:gd name="connsiteX145" fmla="*/ 15975 w 787500"/>
              <a:gd name="connsiteY145" fmla="*/ 505350 h 787049"/>
              <a:gd name="connsiteX146" fmla="*/ 27900 w 787500"/>
              <a:gd name="connsiteY146" fmla="*/ 514350 h 787049"/>
              <a:gd name="connsiteX147" fmla="*/ 31500 w 787500"/>
              <a:gd name="connsiteY147" fmla="*/ 513900 h 787049"/>
              <a:gd name="connsiteX148" fmla="*/ 195075 w 787500"/>
              <a:gd name="connsiteY148" fmla="*/ 465525 h 787049"/>
              <a:gd name="connsiteX149" fmla="*/ 38250 w 787500"/>
              <a:gd name="connsiteY149" fmla="*/ 532800 h 787049"/>
              <a:gd name="connsiteX150" fmla="*/ 31725 w 787500"/>
              <a:gd name="connsiteY150" fmla="*/ 549225 h 787049"/>
              <a:gd name="connsiteX151" fmla="*/ 43200 w 787500"/>
              <a:gd name="connsiteY151" fmla="*/ 556875 h 787049"/>
              <a:gd name="connsiteX152" fmla="*/ 48150 w 787500"/>
              <a:gd name="connsiteY152" fmla="*/ 555750 h 787049"/>
              <a:gd name="connsiteX153" fmla="*/ 144000 w 787500"/>
              <a:gd name="connsiteY153" fmla="*/ 514800 h 787049"/>
              <a:gd name="connsiteX154" fmla="*/ 52650 w 787500"/>
              <a:gd name="connsiteY154" fmla="*/ 564300 h 787049"/>
              <a:gd name="connsiteX155" fmla="*/ 47700 w 787500"/>
              <a:gd name="connsiteY155" fmla="*/ 581175 h 787049"/>
              <a:gd name="connsiteX156" fmla="*/ 58725 w 787500"/>
              <a:gd name="connsiteY156" fmla="*/ 587700 h 787049"/>
              <a:gd name="connsiteX157" fmla="*/ 64575 w 787500"/>
              <a:gd name="connsiteY157" fmla="*/ 586125 h 787049"/>
              <a:gd name="connsiteX158" fmla="*/ 195300 w 787500"/>
              <a:gd name="connsiteY158" fmla="*/ 515475 h 787049"/>
              <a:gd name="connsiteX159" fmla="*/ 72900 w 787500"/>
              <a:gd name="connsiteY159" fmla="*/ 599850 h 787049"/>
              <a:gd name="connsiteX160" fmla="*/ 69750 w 787500"/>
              <a:gd name="connsiteY160" fmla="*/ 617175 h 787049"/>
              <a:gd name="connsiteX161" fmla="*/ 80100 w 787500"/>
              <a:gd name="connsiteY161" fmla="*/ 622575 h 787049"/>
              <a:gd name="connsiteX162" fmla="*/ 87075 w 787500"/>
              <a:gd name="connsiteY162" fmla="*/ 620325 h 787049"/>
              <a:gd name="connsiteX163" fmla="*/ 172800 w 787500"/>
              <a:gd name="connsiteY163" fmla="*/ 561375 h 787049"/>
              <a:gd name="connsiteX164" fmla="*/ 92475 w 787500"/>
              <a:gd name="connsiteY164" fmla="*/ 627750 h 787049"/>
              <a:gd name="connsiteX165" fmla="*/ 90900 w 787500"/>
              <a:gd name="connsiteY165" fmla="*/ 645300 h 787049"/>
              <a:gd name="connsiteX166" fmla="*/ 100575 w 787500"/>
              <a:gd name="connsiteY166" fmla="*/ 649800 h 787049"/>
              <a:gd name="connsiteX167" fmla="*/ 108450 w 787500"/>
              <a:gd name="connsiteY167" fmla="*/ 646875 h 787049"/>
              <a:gd name="connsiteX168" fmla="*/ 192825 w 787500"/>
              <a:gd name="connsiteY168" fmla="*/ 576900 h 787049"/>
              <a:gd name="connsiteX169" fmla="*/ 115425 w 787500"/>
              <a:gd name="connsiteY169" fmla="*/ 654300 h 787049"/>
              <a:gd name="connsiteX170" fmla="*/ 115425 w 787500"/>
              <a:gd name="connsiteY170" fmla="*/ 672075 h 787049"/>
              <a:gd name="connsiteX171" fmla="*/ 124200 w 787500"/>
              <a:gd name="connsiteY171" fmla="*/ 675675 h 787049"/>
              <a:gd name="connsiteX172" fmla="*/ 132975 w 787500"/>
              <a:gd name="connsiteY172" fmla="*/ 672075 h 787049"/>
              <a:gd name="connsiteX173" fmla="*/ 206550 w 787500"/>
              <a:gd name="connsiteY173" fmla="*/ 598500 h 787049"/>
              <a:gd name="connsiteX174" fmla="*/ 139950 w 787500"/>
              <a:gd name="connsiteY174" fmla="*/ 678375 h 787049"/>
              <a:gd name="connsiteX175" fmla="*/ 141525 w 787500"/>
              <a:gd name="connsiteY175" fmla="*/ 695925 h 787049"/>
              <a:gd name="connsiteX176" fmla="*/ 149625 w 787500"/>
              <a:gd name="connsiteY176" fmla="*/ 698850 h 787049"/>
              <a:gd name="connsiteX177" fmla="*/ 159300 w 787500"/>
              <a:gd name="connsiteY177" fmla="*/ 694350 h 787049"/>
              <a:gd name="connsiteX178" fmla="*/ 254250 w 787500"/>
              <a:gd name="connsiteY178" fmla="*/ 580500 h 787049"/>
              <a:gd name="connsiteX179" fmla="*/ 171900 w 787500"/>
              <a:gd name="connsiteY179" fmla="*/ 704025 h 787049"/>
              <a:gd name="connsiteX180" fmla="*/ 175275 w 787500"/>
              <a:gd name="connsiteY180" fmla="*/ 721350 h 787049"/>
              <a:gd name="connsiteX181" fmla="*/ 182250 w 787500"/>
              <a:gd name="connsiteY181" fmla="*/ 723375 h 787049"/>
              <a:gd name="connsiteX182" fmla="*/ 192600 w 787500"/>
              <a:gd name="connsiteY182" fmla="*/ 717750 h 787049"/>
              <a:gd name="connsiteX183" fmla="*/ 250200 w 787500"/>
              <a:gd name="connsiteY183" fmla="*/ 631125 h 787049"/>
              <a:gd name="connsiteX184" fmla="*/ 200475 w 787500"/>
              <a:gd name="connsiteY184" fmla="*/ 722475 h 787049"/>
              <a:gd name="connsiteX185" fmla="*/ 205425 w 787500"/>
              <a:gd name="connsiteY185" fmla="*/ 739350 h 787049"/>
              <a:gd name="connsiteX186" fmla="*/ 211275 w 787500"/>
              <a:gd name="connsiteY186" fmla="*/ 740925 h 787049"/>
              <a:gd name="connsiteX187" fmla="*/ 222300 w 787500"/>
              <a:gd name="connsiteY187" fmla="*/ 734400 h 787049"/>
              <a:gd name="connsiteX188" fmla="*/ 303750 w 787500"/>
              <a:gd name="connsiteY188" fmla="*/ 584550 h 787049"/>
              <a:gd name="connsiteX189" fmla="*/ 240525 w 787500"/>
              <a:gd name="connsiteY189" fmla="*/ 742950 h 787049"/>
              <a:gd name="connsiteX190" fmla="*/ 247500 w 787500"/>
              <a:gd name="connsiteY190" fmla="*/ 759150 h 787049"/>
              <a:gd name="connsiteX191" fmla="*/ 252225 w 787500"/>
              <a:gd name="connsiteY191" fmla="*/ 760050 h 787049"/>
              <a:gd name="connsiteX192" fmla="*/ 263925 w 787500"/>
              <a:gd name="connsiteY192" fmla="*/ 752175 h 787049"/>
              <a:gd name="connsiteX193" fmla="*/ 302400 w 787500"/>
              <a:gd name="connsiteY193" fmla="*/ 655650 h 787049"/>
              <a:gd name="connsiteX194" fmla="*/ 272700 w 787500"/>
              <a:gd name="connsiteY194" fmla="*/ 755325 h 787049"/>
              <a:gd name="connsiteX195" fmla="*/ 281025 w 787500"/>
              <a:gd name="connsiteY195" fmla="*/ 770850 h 787049"/>
              <a:gd name="connsiteX196" fmla="*/ 284625 w 787500"/>
              <a:gd name="connsiteY196" fmla="*/ 771300 h 787049"/>
              <a:gd name="connsiteX197" fmla="*/ 296550 w 787500"/>
              <a:gd name="connsiteY197" fmla="*/ 762300 h 787049"/>
              <a:gd name="connsiteX198" fmla="*/ 338850 w 787500"/>
              <a:gd name="connsiteY198" fmla="*/ 619875 h 787049"/>
              <a:gd name="connsiteX199" fmla="*/ 312075 w 787500"/>
              <a:gd name="connsiteY199" fmla="*/ 765900 h 787049"/>
              <a:gd name="connsiteX200" fmla="*/ 322200 w 787500"/>
              <a:gd name="connsiteY200" fmla="*/ 780525 h 787049"/>
              <a:gd name="connsiteX201" fmla="*/ 324450 w 787500"/>
              <a:gd name="connsiteY201" fmla="*/ 780750 h 787049"/>
              <a:gd name="connsiteX202" fmla="*/ 336825 w 787500"/>
              <a:gd name="connsiteY202" fmla="*/ 770625 h 787049"/>
              <a:gd name="connsiteX203" fmla="*/ 355725 w 787500"/>
              <a:gd name="connsiteY203" fmla="*/ 668250 h 787049"/>
              <a:gd name="connsiteX204" fmla="*/ 346275 w 787500"/>
              <a:gd name="connsiteY204" fmla="*/ 771750 h 787049"/>
              <a:gd name="connsiteX205" fmla="*/ 357525 w 787500"/>
              <a:gd name="connsiteY205" fmla="*/ 785250 h 787049"/>
              <a:gd name="connsiteX206" fmla="*/ 358650 w 787500"/>
              <a:gd name="connsiteY206" fmla="*/ 785250 h 787049"/>
              <a:gd name="connsiteX207" fmla="*/ 371025 w 787500"/>
              <a:gd name="connsiteY207" fmla="*/ 774000 h 787049"/>
              <a:gd name="connsiteX208" fmla="*/ 381150 w 787500"/>
              <a:gd name="connsiteY208" fmla="*/ 664875 h 787049"/>
              <a:gd name="connsiteX209" fmla="*/ 381150 w 787500"/>
              <a:gd name="connsiteY209" fmla="*/ 774450 h 787049"/>
              <a:gd name="connsiteX210" fmla="*/ 393750 w 787500"/>
              <a:gd name="connsiteY210" fmla="*/ 787050 h 787049"/>
              <a:gd name="connsiteX211" fmla="*/ 406350 w 787500"/>
              <a:gd name="connsiteY211" fmla="*/ 774450 h 787049"/>
              <a:gd name="connsiteX212" fmla="*/ 406350 w 787500"/>
              <a:gd name="connsiteY212" fmla="*/ 670500 h 787049"/>
              <a:gd name="connsiteX213" fmla="*/ 415800 w 787500"/>
              <a:gd name="connsiteY213" fmla="*/ 774225 h 787049"/>
              <a:gd name="connsiteX214" fmla="*/ 428175 w 787500"/>
              <a:gd name="connsiteY214" fmla="*/ 785700 h 787049"/>
              <a:gd name="connsiteX215" fmla="*/ 429300 w 787500"/>
              <a:gd name="connsiteY215" fmla="*/ 785700 h 787049"/>
              <a:gd name="connsiteX216" fmla="*/ 440550 w 787500"/>
              <a:gd name="connsiteY216" fmla="*/ 772200 h 787049"/>
              <a:gd name="connsiteX217" fmla="*/ 427275 w 787500"/>
              <a:gd name="connsiteY217" fmla="*/ 624375 h 787049"/>
              <a:gd name="connsiteX218" fmla="*/ 456300 w 787500"/>
              <a:gd name="connsiteY218" fmla="*/ 769950 h 787049"/>
              <a:gd name="connsiteX219" fmla="*/ 468450 w 787500"/>
              <a:gd name="connsiteY219" fmla="*/ 780075 h 787049"/>
              <a:gd name="connsiteX220" fmla="*/ 470925 w 787500"/>
              <a:gd name="connsiteY220" fmla="*/ 779850 h 787049"/>
              <a:gd name="connsiteX221" fmla="*/ 480825 w 787500"/>
              <a:gd name="connsiteY221" fmla="*/ 765225 h 787049"/>
              <a:gd name="connsiteX222" fmla="*/ 460350 w 787500"/>
              <a:gd name="connsiteY222" fmla="*/ 663300 h 787049"/>
              <a:gd name="connsiteX223" fmla="*/ 489825 w 787500"/>
              <a:gd name="connsiteY223" fmla="*/ 762975 h 787049"/>
              <a:gd name="connsiteX224" fmla="*/ 501750 w 787500"/>
              <a:gd name="connsiteY224" fmla="*/ 771975 h 787049"/>
              <a:gd name="connsiteX225" fmla="*/ 505350 w 787500"/>
              <a:gd name="connsiteY225" fmla="*/ 771525 h 787049"/>
              <a:gd name="connsiteX226" fmla="*/ 513900 w 787500"/>
              <a:gd name="connsiteY226" fmla="*/ 756000 h 787049"/>
              <a:gd name="connsiteX227" fmla="*/ 465525 w 787500"/>
              <a:gd name="connsiteY227" fmla="*/ 592425 h 787049"/>
              <a:gd name="connsiteX228" fmla="*/ 532800 w 787500"/>
              <a:gd name="connsiteY228" fmla="*/ 749250 h 787049"/>
              <a:gd name="connsiteX229" fmla="*/ 544275 w 787500"/>
              <a:gd name="connsiteY229" fmla="*/ 756900 h 787049"/>
              <a:gd name="connsiteX230" fmla="*/ 549225 w 787500"/>
              <a:gd name="connsiteY230" fmla="*/ 755775 h 787049"/>
              <a:gd name="connsiteX231" fmla="*/ 555750 w 787500"/>
              <a:gd name="connsiteY231" fmla="*/ 739350 h 787049"/>
              <a:gd name="connsiteX232" fmla="*/ 514800 w 787500"/>
              <a:gd name="connsiteY232" fmla="*/ 643500 h 787049"/>
              <a:gd name="connsiteX233" fmla="*/ 564300 w 787500"/>
              <a:gd name="connsiteY233" fmla="*/ 735075 h 787049"/>
              <a:gd name="connsiteX234" fmla="*/ 575325 w 787500"/>
              <a:gd name="connsiteY234" fmla="*/ 741600 h 787049"/>
              <a:gd name="connsiteX235" fmla="*/ 581175 w 787500"/>
              <a:gd name="connsiteY235" fmla="*/ 740025 h 787049"/>
              <a:gd name="connsiteX236" fmla="*/ 586125 w 787500"/>
              <a:gd name="connsiteY236" fmla="*/ 723150 h 787049"/>
              <a:gd name="connsiteX237" fmla="*/ 515475 w 787500"/>
              <a:gd name="connsiteY237" fmla="*/ 592425 h 787049"/>
              <a:gd name="connsiteX238" fmla="*/ 599850 w 787500"/>
              <a:gd name="connsiteY238" fmla="*/ 714825 h 787049"/>
              <a:gd name="connsiteX239" fmla="*/ 610200 w 787500"/>
              <a:gd name="connsiteY239" fmla="*/ 720225 h 787049"/>
              <a:gd name="connsiteX240" fmla="*/ 617175 w 787500"/>
              <a:gd name="connsiteY240" fmla="*/ 717975 h 787049"/>
              <a:gd name="connsiteX241" fmla="*/ 620325 w 787500"/>
              <a:gd name="connsiteY241" fmla="*/ 700650 h 787049"/>
              <a:gd name="connsiteX242" fmla="*/ 561375 w 787500"/>
              <a:gd name="connsiteY242" fmla="*/ 614925 h 787049"/>
              <a:gd name="connsiteX243" fmla="*/ 627750 w 787500"/>
              <a:gd name="connsiteY243" fmla="*/ 695025 h 787049"/>
              <a:gd name="connsiteX244" fmla="*/ 637425 w 787500"/>
              <a:gd name="connsiteY244" fmla="*/ 699525 h 787049"/>
              <a:gd name="connsiteX245" fmla="*/ 645300 w 787500"/>
              <a:gd name="connsiteY245" fmla="*/ 696600 h 787049"/>
              <a:gd name="connsiteX246" fmla="*/ 646875 w 787500"/>
              <a:gd name="connsiteY246" fmla="*/ 679050 h 787049"/>
              <a:gd name="connsiteX247" fmla="*/ 576900 w 787500"/>
              <a:gd name="connsiteY247" fmla="*/ 594675 h 787049"/>
              <a:gd name="connsiteX248" fmla="*/ 654300 w 787500"/>
              <a:gd name="connsiteY248" fmla="*/ 672075 h 787049"/>
              <a:gd name="connsiteX249" fmla="*/ 663075 w 787500"/>
              <a:gd name="connsiteY249" fmla="*/ 675675 h 787049"/>
              <a:gd name="connsiteX250" fmla="*/ 671850 w 787500"/>
              <a:gd name="connsiteY250" fmla="*/ 672075 h 787049"/>
              <a:gd name="connsiteX251" fmla="*/ 671850 w 787500"/>
              <a:gd name="connsiteY251" fmla="*/ 654300 h 787049"/>
              <a:gd name="connsiteX252" fmla="*/ 598275 w 787500"/>
              <a:gd name="connsiteY252" fmla="*/ 580725 h 787049"/>
              <a:gd name="connsiteX253" fmla="*/ 678150 w 787500"/>
              <a:gd name="connsiteY253" fmla="*/ 647325 h 787049"/>
              <a:gd name="connsiteX254" fmla="*/ 686250 w 787500"/>
              <a:gd name="connsiteY254" fmla="*/ 650250 h 787049"/>
              <a:gd name="connsiteX255" fmla="*/ 695925 w 787500"/>
              <a:gd name="connsiteY255" fmla="*/ 645750 h 787049"/>
              <a:gd name="connsiteX256" fmla="*/ 694350 w 787500"/>
              <a:gd name="connsiteY256" fmla="*/ 628200 h 787049"/>
              <a:gd name="connsiteX257" fmla="*/ 580500 w 787500"/>
              <a:gd name="connsiteY257" fmla="*/ 533250 h 787049"/>
              <a:gd name="connsiteX258" fmla="*/ 704025 w 787500"/>
              <a:gd name="connsiteY258" fmla="*/ 615600 h 787049"/>
              <a:gd name="connsiteX259" fmla="*/ 711000 w 787500"/>
              <a:gd name="connsiteY259" fmla="*/ 617625 h 787049"/>
              <a:gd name="connsiteX260" fmla="*/ 721350 w 787500"/>
              <a:gd name="connsiteY260" fmla="*/ 612000 h 787049"/>
              <a:gd name="connsiteX261" fmla="*/ 717975 w 787500"/>
              <a:gd name="connsiteY261" fmla="*/ 594675 h 787049"/>
              <a:gd name="connsiteX262" fmla="*/ 631350 w 787500"/>
              <a:gd name="connsiteY262" fmla="*/ 537075 h 787049"/>
              <a:gd name="connsiteX263" fmla="*/ 722700 w 787500"/>
              <a:gd name="connsiteY263" fmla="*/ 586800 h 787049"/>
              <a:gd name="connsiteX264" fmla="*/ 728550 w 787500"/>
              <a:gd name="connsiteY264" fmla="*/ 588375 h 787049"/>
              <a:gd name="connsiteX265" fmla="*/ 739575 w 787500"/>
              <a:gd name="connsiteY265" fmla="*/ 581850 h 787049"/>
              <a:gd name="connsiteX266" fmla="*/ 734625 w 787500"/>
              <a:gd name="connsiteY266" fmla="*/ 564975 h 787049"/>
              <a:gd name="connsiteX267" fmla="*/ 584775 w 787500"/>
              <a:gd name="connsiteY267" fmla="*/ 483525 h 787049"/>
              <a:gd name="connsiteX268" fmla="*/ 743175 w 787500"/>
              <a:gd name="connsiteY268" fmla="*/ 546750 h 787049"/>
              <a:gd name="connsiteX269" fmla="*/ 747900 w 787500"/>
              <a:gd name="connsiteY269" fmla="*/ 547650 h 787049"/>
              <a:gd name="connsiteX270" fmla="*/ 759600 w 787500"/>
              <a:gd name="connsiteY270" fmla="*/ 539775 h 787049"/>
              <a:gd name="connsiteX271" fmla="*/ 752625 w 787500"/>
              <a:gd name="connsiteY271" fmla="*/ 523575 h 787049"/>
              <a:gd name="connsiteX272" fmla="*/ 656100 w 787500"/>
              <a:gd name="connsiteY272" fmla="*/ 485100 h 787049"/>
              <a:gd name="connsiteX273" fmla="*/ 755775 w 787500"/>
              <a:gd name="connsiteY273" fmla="*/ 514800 h 787049"/>
              <a:gd name="connsiteX274" fmla="*/ 759375 w 787500"/>
              <a:gd name="connsiteY274" fmla="*/ 515250 h 787049"/>
              <a:gd name="connsiteX275" fmla="*/ 771300 w 787500"/>
              <a:gd name="connsiteY275" fmla="*/ 506250 h 787049"/>
              <a:gd name="connsiteX276" fmla="*/ 762975 w 787500"/>
              <a:gd name="connsiteY276" fmla="*/ 490725 h 787049"/>
              <a:gd name="connsiteX277" fmla="*/ 620550 w 787500"/>
              <a:gd name="connsiteY277" fmla="*/ 448425 h 787049"/>
              <a:gd name="connsiteX278" fmla="*/ 766575 w 787500"/>
              <a:gd name="connsiteY278" fmla="*/ 475425 h 787049"/>
              <a:gd name="connsiteX279" fmla="*/ 768825 w 787500"/>
              <a:gd name="connsiteY279" fmla="*/ 475650 h 787049"/>
              <a:gd name="connsiteX280" fmla="*/ 781200 w 787500"/>
              <a:gd name="connsiteY280" fmla="*/ 465525 h 787049"/>
              <a:gd name="connsiteX281" fmla="*/ 771075 w 787500"/>
              <a:gd name="connsiteY281" fmla="*/ 450900 h 787049"/>
              <a:gd name="connsiteX282" fmla="*/ 668700 w 787500"/>
              <a:gd name="connsiteY282" fmla="*/ 432000 h 787049"/>
              <a:gd name="connsiteX283" fmla="*/ 772200 w 787500"/>
              <a:gd name="connsiteY283" fmla="*/ 441450 h 787049"/>
              <a:gd name="connsiteX284" fmla="*/ 773325 w 787500"/>
              <a:gd name="connsiteY284" fmla="*/ 441450 h 787049"/>
              <a:gd name="connsiteX285" fmla="*/ 785700 w 787500"/>
              <a:gd name="connsiteY285" fmla="*/ 430200 h 787049"/>
              <a:gd name="connsiteX286" fmla="*/ 774450 w 787500"/>
              <a:gd name="connsiteY286" fmla="*/ 416250 h 787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787500" h="787049">
                <a:moveTo>
                  <a:pt x="774450" y="416250"/>
                </a:moveTo>
                <a:lnTo>
                  <a:pt x="665325" y="406125"/>
                </a:lnTo>
                <a:lnTo>
                  <a:pt x="774900" y="406125"/>
                </a:lnTo>
                <a:cubicBezTo>
                  <a:pt x="781875" y="406125"/>
                  <a:pt x="787500" y="400500"/>
                  <a:pt x="787500" y="393525"/>
                </a:cubicBezTo>
                <a:cubicBezTo>
                  <a:pt x="787500" y="386550"/>
                  <a:pt x="781875" y="380925"/>
                  <a:pt x="774900" y="380925"/>
                </a:cubicBezTo>
                <a:lnTo>
                  <a:pt x="670950" y="380925"/>
                </a:lnTo>
                <a:lnTo>
                  <a:pt x="774450" y="371475"/>
                </a:lnTo>
                <a:cubicBezTo>
                  <a:pt x="781425" y="370800"/>
                  <a:pt x="786375" y="364725"/>
                  <a:pt x="785700" y="357975"/>
                </a:cubicBezTo>
                <a:cubicBezTo>
                  <a:pt x="785025" y="351225"/>
                  <a:pt x="778950" y="346050"/>
                  <a:pt x="772200" y="346725"/>
                </a:cubicBezTo>
                <a:lnTo>
                  <a:pt x="624150" y="360000"/>
                </a:lnTo>
                <a:lnTo>
                  <a:pt x="769950" y="330750"/>
                </a:lnTo>
                <a:cubicBezTo>
                  <a:pt x="776700" y="329400"/>
                  <a:pt x="781200" y="322875"/>
                  <a:pt x="779850" y="316125"/>
                </a:cubicBezTo>
                <a:cubicBezTo>
                  <a:pt x="778500" y="309375"/>
                  <a:pt x="771975" y="304875"/>
                  <a:pt x="765225" y="306225"/>
                </a:cubicBezTo>
                <a:lnTo>
                  <a:pt x="663300" y="326700"/>
                </a:lnTo>
                <a:lnTo>
                  <a:pt x="762975" y="297225"/>
                </a:lnTo>
                <a:cubicBezTo>
                  <a:pt x="769500" y="295200"/>
                  <a:pt x="773325" y="288225"/>
                  <a:pt x="771525" y="281700"/>
                </a:cubicBezTo>
                <a:cubicBezTo>
                  <a:pt x="769500" y="275175"/>
                  <a:pt x="762525" y="271350"/>
                  <a:pt x="756000" y="273150"/>
                </a:cubicBezTo>
                <a:lnTo>
                  <a:pt x="592425" y="321525"/>
                </a:lnTo>
                <a:lnTo>
                  <a:pt x="749250" y="254250"/>
                </a:lnTo>
                <a:cubicBezTo>
                  <a:pt x="755550" y="251550"/>
                  <a:pt x="758475" y="244125"/>
                  <a:pt x="755775" y="237825"/>
                </a:cubicBezTo>
                <a:cubicBezTo>
                  <a:pt x="753075" y="231525"/>
                  <a:pt x="745650" y="228600"/>
                  <a:pt x="739350" y="231300"/>
                </a:cubicBezTo>
                <a:lnTo>
                  <a:pt x="643500" y="272700"/>
                </a:lnTo>
                <a:lnTo>
                  <a:pt x="734850" y="223200"/>
                </a:lnTo>
                <a:cubicBezTo>
                  <a:pt x="740925" y="219825"/>
                  <a:pt x="743175" y="212400"/>
                  <a:pt x="739800" y="206325"/>
                </a:cubicBezTo>
                <a:cubicBezTo>
                  <a:pt x="736425" y="200250"/>
                  <a:pt x="729000" y="198000"/>
                  <a:pt x="722925" y="201375"/>
                </a:cubicBezTo>
                <a:lnTo>
                  <a:pt x="592200" y="272025"/>
                </a:lnTo>
                <a:lnTo>
                  <a:pt x="714600" y="187650"/>
                </a:lnTo>
                <a:cubicBezTo>
                  <a:pt x="720225" y="183825"/>
                  <a:pt x="721800" y="175950"/>
                  <a:pt x="717750" y="170325"/>
                </a:cubicBezTo>
                <a:cubicBezTo>
                  <a:pt x="713925" y="164700"/>
                  <a:pt x="706050" y="163125"/>
                  <a:pt x="700425" y="167175"/>
                </a:cubicBezTo>
                <a:lnTo>
                  <a:pt x="614925" y="226125"/>
                </a:lnTo>
                <a:lnTo>
                  <a:pt x="695025" y="159750"/>
                </a:lnTo>
                <a:cubicBezTo>
                  <a:pt x="700425" y="155250"/>
                  <a:pt x="701100" y="147375"/>
                  <a:pt x="696600" y="142200"/>
                </a:cubicBezTo>
                <a:cubicBezTo>
                  <a:pt x="692100" y="136800"/>
                  <a:pt x="684225" y="136125"/>
                  <a:pt x="679050" y="140625"/>
                </a:cubicBezTo>
                <a:lnTo>
                  <a:pt x="594675" y="210825"/>
                </a:lnTo>
                <a:lnTo>
                  <a:pt x="672300" y="133200"/>
                </a:lnTo>
                <a:cubicBezTo>
                  <a:pt x="677250" y="128250"/>
                  <a:pt x="677250" y="120375"/>
                  <a:pt x="672300" y="115425"/>
                </a:cubicBezTo>
                <a:cubicBezTo>
                  <a:pt x="667350" y="110475"/>
                  <a:pt x="659475" y="110475"/>
                  <a:pt x="654525" y="115425"/>
                </a:cubicBezTo>
                <a:lnTo>
                  <a:pt x="581175" y="188775"/>
                </a:lnTo>
                <a:lnTo>
                  <a:pt x="647775" y="108900"/>
                </a:lnTo>
                <a:cubicBezTo>
                  <a:pt x="652275" y="103500"/>
                  <a:pt x="651375" y="95625"/>
                  <a:pt x="646200" y="91350"/>
                </a:cubicBezTo>
                <a:cubicBezTo>
                  <a:pt x="640800" y="86850"/>
                  <a:pt x="632925" y="87750"/>
                  <a:pt x="628650" y="92925"/>
                </a:cubicBezTo>
                <a:lnTo>
                  <a:pt x="533250" y="207225"/>
                </a:lnTo>
                <a:lnTo>
                  <a:pt x="615825" y="83475"/>
                </a:lnTo>
                <a:cubicBezTo>
                  <a:pt x="619650" y="77625"/>
                  <a:pt x="618075" y="69975"/>
                  <a:pt x="612450" y="66150"/>
                </a:cubicBezTo>
                <a:cubicBezTo>
                  <a:pt x="606600" y="62325"/>
                  <a:pt x="598950" y="63900"/>
                  <a:pt x="595125" y="69525"/>
                </a:cubicBezTo>
                <a:lnTo>
                  <a:pt x="537525" y="155925"/>
                </a:lnTo>
                <a:lnTo>
                  <a:pt x="587250" y="64575"/>
                </a:lnTo>
                <a:cubicBezTo>
                  <a:pt x="590625" y="58500"/>
                  <a:pt x="588375" y="50850"/>
                  <a:pt x="582300" y="47700"/>
                </a:cubicBezTo>
                <a:cubicBezTo>
                  <a:pt x="576225" y="44325"/>
                  <a:pt x="568575" y="46575"/>
                  <a:pt x="565425" y="52650"/>
                </a:cubicBezTo>
                <a:lnTo>
                  <a:pt x="483975" y="202500"/>
                </a:lnTo>
                <a:lnTo>
                  <a:pt x="547200" y="44100"/>
                </a:lnTo>
                <a:cubicBezTo>
                  <a:pt x="549675" y="37800"/>
                  <a:pt x="546525" y="30375"/>
                  <a:pt x="540225" y="27900"/>
                </a:cubicBezTo>
                <a:cubicBezTo>
                  <a:pt x="533925" y="25425"/>
                  <a:pt x="526500" y="28575"/>
                  <a:pt x="524025" y="34875"/>
                </a:cubicBezTo>
                <a:lnTo>
                  <a:pt x="485550" y="131400"/>
                </a:lnTo>
                <a:lnTo>
                  <a:pt x="515250" y="31725"/>
                </a:lnTo>
                <a:cubicBezTo>
                  <a:pt x="517275" y="25200"/>
                  <a:pt x="513450" y="18225"/>
                  <a:pt x="506925" y="16200"/>
                </a:cubicBezTo>
                <a:cubicBezTo>
                  <a:pt x="500400" y="14175"/>
                  <a:pt x="493425" y="18000"/>
                  <a:pt x="491400" y="24525"/>
                </a:cubicBezTo>
                <a:lnTo>
                  <a:pt x="448875" y="166950"/>
                </a:lnTo>
                <a:lnTo>
                  <a:pt x="475875" y="20700"/>
                </a:lnTo>
                <a:cubicBezTo>
                  <a:pt x="477225" y="13950"/>
                  <a:pt x="472725" y="7425"/>
                  <a:pt x="465750" y="6075"/>
                </a:cubicBezTo>
                <a:cubicBezTo>
                  <a:pt x="459000" y="4725"/>
                  <a:pt x="452475" y="9225"/>
                  <a:pt x="451125" y="16200"/>
                </a:cubicBezTo>
                <a:lnTo>
                  <a:pt x="432225" y="118350"/>
                </a:lnTo>
                <a:lnTo>
                  <a:pt x="441675" y="14850"/>
                </a:lnTo>
                <a:cubicBezTo>
                  <a:pt x="442350" y="7875"/>
                  <a:pt x="437175" y="1800"/>
                  <a:pt x="430425" y="1350"/>
                </a:cubicBezTo>
                <a:cubicBezTo>
                  <a:pt x="423450" y="675"/>
                  <a:pt x="417375" y="5850"/>
                  <a:pt x="416925" y="12600"/>
                </a:cubicBezTo>
                <a:lnTo>
                  <a:pt x="406800" y="121725"/>
                </a:lnTo>
                <a:lnTo>
                  <a:pt x="406800" y="12600"/>
                </a:lnTo>
                <a:cubicBezTo>
                  <a:pt x="406800" y="5625"/>
                  <a:pt x="401175" y="0"/>
                  <a:pt x="394200" y="0"/>
                </a:cubicBezTo>
                <a:cubicBezTo>
                  <a:pt x="387225" y="0"/>
                  <a:pt x="381600" y="5625"/>
                  <a:pt x="381600" y="12600"/>
                </a:cubicBezTo>
                <a:lnTo>
                  <a:pt x="381600" y="116550"/>
                </a:lnTo>
                <a:lnTo>
                  <a:pt x="372150" y="13050"/>
                </a:lnTo>
                <a:cubicBezTo>
                  <a:pt x="371475" y="6075"/>
                  <a:pt x="365400" y="1125"/>
                  <a:pt x="358650" y="1800"/>
                </a:cubicBezTo>
                <a:cubicBezTo>
                  <a:pt x="351675" y="2475"/>
                  <a:pt x="346725" y="8550"/>
                  <a:pt x="347400" y="15300"/>
                </a:cubicBezTo>
                <a:lnTo>
                  <a:pt x="360675" y="163350"/>
                </a:lnTo>
                <a:lnTo>
                  <a:pt x="331425" y="17550"/>
                </a:lnTo>
                <a:cubicBezTo>
                  <a:pt x="330075" y="10800"/>
                  <a:pt x="323550" y="6300"/>
                  <a:pt x="316800" y="7650"/>
                </a:cubicBezTo>
                <a:cubicBezTo>
                  <a:pt x="310050" y="9000"/>
                  <a:pt x="305550" y="15525"/>
                  <a:pt x="306900" y="22275"/>
                </a:cubicBezTo>
                <a:lnTo>
                  <a:pt x="327375" y="124200"/>
                </a:lnTo>
                <a:lnTo>
                  <a:pt x="297900" y="24525"/>
                </a:lnTo>
                <a:cubicBezTo>
                  <a:pt x="295875" y="18000"/>
                  <a:pt x="288900" y="14175"/>
                  <a:pt x="282375" y="15975"/>
                </a:cubicBezTo>
                <a:cubicBezTo>
                  <a:pt x="275850" y="18000"/>
                  <a:pt x="272025" y="24975"/>
                  <a:pt x="273825" y="31500"/>
                </a:cubicBezTo>
                <a:lnTo>
                  <a:pt x="322200" y="195075"/>
                </a:lnTo>
                <a:lnTo>
                  <a:pt x="254700" y="38250"/>
                </a:lnTo>
                <a:cubicBezTo>
                  <a:pt x="252000" y="31950"/>
                  <a:pt x="244575" y="29025"/>
                  <a:pt x="238275" y="31725"/>
                </a:cubicBezTo>
                <a:cubicBezTo>
                  <a:pt x="231975" y="34425"/>
                  <a:pt x="229050" y="41850"/>
                  <a:pt x="231750" y="48150"/>
                </a:cubicBezTo>
                <a:lnTo>
                  <a:pt x="272700" y="143550"/>
                </a:lnTo>
                <a:lnTo>
                  <a:pt x="223200" y="52200"/>
                </a:lnTo>
                <a:cubicBezTo>
                  <a:pt x="219825" y="46125"/>
                  <a:pt x="212400" y="43875"/>
                  <a:pt x="206325" y="47250"/>
                </a:cubicBezTo>
                <a:cubicBezTo>
                  <a:pt x="200250" y="50625"/>
                  <a:pt x="198000" y="58050"/>
                  <a:pt x="201375" y="64125"/>
                </a:cubicBezTo>
                <a:lnTo>
                  <a:pt x="272250" y="194850"/>
                </a:lnTo>
                <a:lnTo>
                  <a:pt x="187875" y="72450"/>
                </a:lnTo>
                <a:cubicBezTo>
                  <a:pt x="184050" y="66825"/>
                  <a:pt x="176175" y="65250"/>
                  <a:pt x="170550" y="69300"/>
                </a:cubicBezTo>
                <a:cubicBezTo>
                  <a:pt x="164925" y="73125"/>
                  <a:pt x="163350" y="81000"/>
                  <a:pt x="167400" y="86625"/>
                </a:cubicBezTo>
                <a:lnTo>
                  <a:pt x="226350" y="172125"/>
                </a:lnTo>
                <a:lnTo>
                  <a:pt x="159750" y="92475"/>
                </a:lnTo>
                <a:cubicBezTo>
                  <a:pt x="155250" y="87075"/>
                  <a:pt x="147375" y="86400"/>
                  <a:pt x="142200" y="90900"/>
                </a:cubicBezTo>
                <a:cubicBezTo>
                  <a:pt x="136800" y="95400"/>
                  <a:pt x="136125" y="103275"/>
                  <a:pt x="140625" y="108450"/>
                </a:cubicBezTo>
                <a:lnTo>
                  <a:pt x="210825" y="192825"/>
                </a:lnTo>
                <a:lnTo>
                  <a:pt x="132975" y="115425"/>
                </a:lnTo>
                <a:cubicBezTo>
                  <a:pt x="128025" y="110475"/>
                  <a:pt x="120150" y="110475"/>
                  <a:pt x="115200" y="115425"/>
                </a:cubicBezTo>
                <a:cubicBezTo>
                  <a:pt x="110250" y="120375"/>
                  <a:pt x="110250" y="128250"/>
                  <a:pt x="115200" y="133200"/>
                </a:cubicBezTo>
                <a:lnTo>
                  <a:pt x="188775" y="206775"/>
                </a:lnTo>
                <a:lnTo>
                  <a:pt x="109125" y="139950"/>
                </a:lnTo>
                <a:cubicBezTo>
                  <a:pt x="103725" y="135450"/>
                  <a:pt x="95850" y="136350"/>
                  <a:pt x="91575" y="141525"/>
                </a:cubicBezTo>
                <a:cubicBezTo>
                  <a:pt x="87075" y="146925"/>
                  <a:pt x="87975" y="154800"/>
                  <a:pt x="93150" y="159075"/>
                </a:cubicBezTo>
                <a:lnTo>
                  <a:pt x="207225" y="254250"/>
                </a:lnTo>
                <a:lnTo>
                  <a:pt x="83475" y="171675"/>
                </a:lnTo>
                <a:cubicBezTo>
                  <a:pt x="77625" y="167850"/>
                  <a:pt x="69975" y="169425"/>
                  <a:pt x="66150" y="175050"/>
                </a:cubicBezTo>
                <a:cubicBezTo>
                  <a:pt x="62325" y="180900"/>
                  <a:pt x="63900" y="188550"/>
                  <a:pt x="69525" y="192375"/>
                </a:cubicBezTo>
                <a:lnTo>
                  <a:pt x="155925" y="249975"/>
                </a:lnTo>
                <a:lnTo>
                  <a:pt x="64575" y="200250"/>
                </a:lnTo>
                <a:cubicBezTo>
                  <a:pt x="58500" y="196875"/>
                  <a:pt x="50850" y="199125"/>
                  <a:pt x="47700" y="205200"/>
                </a:cubicBezTo>
                <a:cubicBezTo>
                  <a:pt x="44325" y="211275"/>
                  <a:pt x="46575" y="218925"/>
                  <a:pt x="52650" y="222075"/>
                </a:cubicBezTo>
                <a:lnTo>
                  <a:pt x="202500" y="303525"/>
                </a:lnTo>
                <a:lnTo>
                  <a:pt x="44100" y="240300"/>
                </a:lnTo>
                <a:cubicBezTo>
                  <a:pt x="37800" y="237825"/>
                  <a:pt x="30375" y="240975"/>
                  <a:pt x="27900" y="247275"/>
                </a:cubicBezTo>
                <a:cubicBezTo>
                  <a:pt x="25425" y="253575"/>
                  <a:pt x="28575" y="261000"/>
                  <a:pt x="34875" y="263475"/>
                </a:cubicBezTo>
                <a:lnTo>
                  <a:pt x="131400" y="301950"/>
                </a:lnTo>
                <a:lnTo>
                  <a:pt x="31725" y="272250"/>
                </a:lnTo>
                <a:cubicBezTo>
                  <a:pt x="25200" y="270225"/>
                  <a:pt x="18225" y="274050"/>
                  <a:pt x="16200" y="280575"/>
                </a:cubicBezTo>
                <a:cubicBezTo>
                  <a:pt x="14175" y="287100"/>
                  <a:pt x="18000" y="294075"/>
                  <a:pt x="24525" y="296100"/>
                </a:cubicBezTo>
                <a:lnTo>
                  <a:pt x="166950" y="338625"/>
                </a:lnTo>
                <a:lnTo>
                  <a:pt x="20700" y="311625"/>
                </a:lnTo>
                <a:cubicBezTo>
                  <a:pt x="13950" y="310275"/>
                  <a:pt x="7425" y="314775"/>
                  <a:pt x="6075" y="321750"/>
                </a:cubicBezTo>
                <a:cubicBezTo>
                  <a:pt x="4725" y="328500"/>
                  <a:pt x="9225" y="335025"/>
                  <a:pt x="16200" y="336375"/>
                </a:cubicBezTo>
                <a:lnTo>
                  <a:pt x="118350" y="355275"/>
                </a:lnTo>
                <a:lnTo>
                  <a:pt x="14850" y="345825"/>
                </a:lnTo>
                <a:cubicBezTo>
                  <a:pt x="8100" y="345150"/>
                  <a:pt x="1800" y="350325"/>
                  <a:pt x="1350" y="357075"/>
                </a:cubicBezTo>
                <a:cubicBezTo>
                  <a:pt x="675" y="364050"/>
                  <a:pt x="5850" y="370125"/>
                  <a:pt x="12600" y="370575"/>
                </a:cubicBezTo>
                <a:lnTo>
                  <a:pt x="121725" y="380700"/>
                </a:lnTo>
                <a:lnTo>
                  <a:pt x="12600" y="380700"/>
                </a:lnTo>
                <a:cubicBezTo>
                  <a:pt x="5625" y="380700"/>
                  <a:pt x="0" y="386325"/>
                  <a:pt x="0" y="393300"/>
                </a:cubicBezTo>
                <a:cubicBezTo>
                  <a:pt x="0" y="400275"/>
                  <a:pt x="5625" y="405900"/>
                  <a:pt x="12600" y="405900"/>
                </a:cubicBezTo>
                <a:lnTo>
                  <a:pt x="116550" y="405900"/>
                </a:lnTo>
                <a:lnTo>
                  <a:pt x="13050" y="415350"/>
                </a:lnTo>
                <a:cubicBezTo>
                  <a:pt x="6075" y="416025"/>
                  <a:pt x="1125" y="422100"/>
                  <a:pt x="1800" y="428850"/>
                </a:cubicBezTo>
                <a:cubicBezTo>
                  <a:pt x="2475" y="435375"/>
                  <a:pt x="7875" y="440325"/>
                  <a:pt x="14175" y="440325"/>
                </a:cubicBezTo>
                <a:cubicBezTo>
                  <a:pt x="14625" y="440325"/>
                  <a:pt x="14850" y="440325"/>
                  <a:pt x="15300" y="440325"/>
                </a:cubicBezTo>
                <a:lnTo>
                  <a:pt x="163350" y="427050"/>
                </a:lnTo>
                <a:lnTo>
                  <a:pt x="17550" y="456300"/>
                </a:lnTo>
                <a:cubicBezTo>
                  <a:pt x="10800" y="457650"/>
                  <a:pt x="6300" y="464175"/>
                  <a:pt x="7650" y="470925"/>
                </a:cubicBezTo>
                <a:cubicBezTo>
                  <a:pt x="8775" y="476775"/>
                  <a:pt x="13950" y="481050"/>
                  <a:pt x="19800" y="481050"/>
                </a:cubicBezTo>
                <a:cubicBezTo>
                  <a:pt x="20700" y="481050"/>
                  <a:pt x="21375" y="481050"/>
                  <a:pt x="22275" y="480825"/>
                </a:cubicBezTo>
                <a:lnTo>
                  <a:pt x="124200" y="460350"/>
                </a:lnTo>
                <a:lnTo>
                  <a:pt x="24525" y="489825"/>
                </a:lnTo>
                <a:cubicBezTo>
                  <a:pt x="18000" y="491850"/>
                  <a:pt x="14175" y="498825"/>
                  <a:pt x="15975" y="505350"/>
                </a:cubicBezTo>
                <a:cubicBezTo>
                  <a:pt x="17550" y="510750"/>
                  <a:pt x="22500" y="514350"/>
                  <a:pt x="27900" y="514350"/>
                </a:cubicBezTo>
                <a:cubicBezTo>
                  <a:pt x="29025" y="514350"/>
                  <a:pt x="30375" y="514125"/>
                  <a:pt x="31500" y="513900"/>
                </a:cubicBezTo>
                <a:lnTo>
                  <a:pt x="195075" y="465525"/>
                </a:lnTo>
                <a:lnTo>
                  <a:pt x="38250" y="532800"/>
                </a:lnTo>
                <a:cubicBezTo>
                  <a:pt x="31950" y="535500"/>
                  <a:pt x="29025" y="542925"/>
                  <a:pt x="31725" y="549225"/>
                </a:cubicBezTo>
                <a:cubicBezTo>
                  <a:pt x="33750" y="553950"/>
                  <a:pt x="38475" y="556875"/>
                  <a:pt x="43200" y="556875"/>
                </a:cubicBezTo>
                <a:cubicBezTo>
                  <a:pt x="44775" y="556875"/>
                  <a:pt x="46575" y="556650"/>
                  <a:pt x="48150" y="555750"/>
                </a:cubicBezTo>
                <a:lnTo>
                  <a:pt x="144000" y="514800"/>
                </a:lnTo>
                <a:lnTo>
                  <a:pt x="52650" y="564300"/>
                </a:lnTo>
                <a:cubicBezTo>
                  <a:pt x="46575" y="567675"/>
                  <a:pt x="44325" y="575100"/>
                  <a:pt x="47700" y="581175"/>
                </a:cubicBezTo>
                <a:cubicBezTo>
                  <a:pt x="49950" y="585450"/>
                  <a:pt x="54225" y="587700"/>
                  <a:pt x="58725" y="587700"/>
                </a:cubicBezTo>
                <a:cubicBezTo>
                  <a:pt x="60750" y="587700"/>
                  <a:pt x="62775" y="587250"/>
                  <a:pt x="64575" y="586125"/>
                </a:cubicBezTo>
                <a:lnTo>
                  <a:pt x="195300" y="515475"/>
                </a:lnTo>
                <a:lnTo>
                  <a:pt x="72900" y="599850"/>
                </a:lnTo>
                <a:cubicBezTo>
                  <a:pt x="67275" y="603675"/>
                  <a:pt x="65700" y="611550"/>
                  <a:pt x="69750" y="617175"/>
                </a:cubicBezTo>
                <a:cubicBezTo>
                  <a:pt x="72225" y="620775"/>
                  <a:pt x="76050" y="622575"/>
                  <a:pt x="80100" y="622575"/>
                </a:cubicBezTo>
                <a:cubicBezTo>
                  <a:pt x="82575" y="622575"/>
                  <a:pt x="85050" y="621900"/>
                  <a:pt x="87075" y="620325"/>
                </a:cubicBezTo>
                <a:lnTo>
                  <a:pt x="172800" y="561375"/>
                </a:lnTo>
                <a:lnTo>
                  <a:pt x="92475" y="627750"/>
                </a:lnTo>
                <a:cubicBezTo>
                  <a:pt x="87075" y="632250"/>
                  <a:pt x="86400" y="640125"/>
                  <a:pt x="90900" y="645300"/>
                </a:cubicBezTo>
                <a:cubicBezTo>
                  <a:pt x="93375" y="648225"/>
                  <a:pt x="96975" y="649800"/>
                  <a:pt x="100575" y="649800"/>
                </a:cubicBezTo>
                <a:cubicBezTo>
                  <a:pt x="103500" y="649800"/>
                  <a:pt x="106200" y="648900"/>
                  <a:pt x="108450" y="646875"/>
                </a:cubicBezTo>
                <a:lnTo>
                  <a:pt x="192825" y="576900"/>
                </a:lnTo>
                <a:lnTo>
                  <a:pt x="115425" y="654300"/>
                </a:lnTo>
                <a:cubicBezTo>
                  <a:pt x="110475" y="659250"/>
                  <a:pt x="110475" y="667125"/>
                  <a:pt x="115425" y="672075"/>
                </a:cubicBezTo>
                <a:cubicBezTo>
                  <a:pt x="117900" y="674550"/>
                  <a:pt x="121050" y="675675"/>
                  <a:pt x="124200" y="675675"/>
                </a:cubicBezTo>
                <a:cubicBezTo>
                  <a:pt x="127350" y="675675"/>
                  <a:pt x="130500" y="674550"/>
                  <a:pt x="132975" y="672075"/>
                </a:cubicBezTo>
                <a:lnTo>
                  <a:pt x="206550" y="598500"/>
                </a:lnTo>
                <a:lnTo>
                  <a:pt x="139950" y="678375"/>
                </a:lnTo>
                <a:cubicBezTo>
                  <a:pt x="135450" y="683775"/>
                  <a:pt x="136350" y="691650"/>
                  <a:pt x="141525" y="695925"/>
                </a:cubicBezTo>
                <a:cubicBezTo>
                  <a:pt x="143775" y="697950"/>
                  <a:pt x="146700" y="698850"/>
                  <a:pt x="149625" y="698850"/>
                </a:cubicBezTo>
                <a:cubicBezTo>
                  <a:pt x="153225" y="698850"/>
                  <a:pt x="156825" y="697275"/>
                  <a:pt x="159300" y="694350"/>
                </a:cubicBezTo>
                <a:lnTo>
                  <a:pt x="254250" y="580500"/>
                </a:lnTo>
                <a:lnTo>
                  <a:pt x="171900" y="704025"/>
                </a:lnTo>
                <a:cubicBezTo>
                  <a:pt x="168075" y="709875"/>
                  <a:pt x="169650" y="717525"/>
                  <a:pt x="175275" y="721350"/>
                </a:cubicBezTo>
                <a:cubicBezTo>
                  <a:pt x="177300" y="722700"/>
                  <a:pt x="179775" y="723375"/>
                  <a:pt x="182250" y="723375"/>
                </a:cubicBezTo>
                <a:cubicBezTo>
                  <a:pt x="186300" y="723375"/>
                  <a:pt x="190350" y="721350"/>
                  <a:pt x="192600" y="717750"/>
                </a:cubicBezTo>
                <a:lnTo>
                  <a:pt x="250200" y="631125"/>
                </a:lnTo>
                <a:lnTo>
                  <a:pt x="200475" y="722475"/>
                </a:lnTo>
                <a:cubicBezTo>
                  <a:pt x="197100" y="728550"/>
                  <a:pt x="199350" y="736200"/>
                  <a:pt x="205425" y="739350"/>
                </a:cubicBezTo>
                <a:cubicBezTo>
                  <a:pt x="207225" y="740475"/>
                  <a:pt x="209475" y="740925"/>
                  <a:pt x="211275" y="740925"/>
                </a:cubicBezTo>
                <a:cubicBezTo>
                  <a:pt x="215775" y="740925"/>
                  <a:pt x="220050" y="738675"/>
                  <a:pt x="222300" y="734400"/>
                </a:cubicBezTo>
                <a:lnTo>
                  <a:pt x="303750" y="584550"/>
                </a:lnTo>
                <a:lnTo>
                  <a:pt x="240525" y="742950"/>
                </a:lnTo>
                <a:cubicBezTo>
                  <a:pt x="238050" y="749250"/>
                  <a:pt x="241200" y="756675"/>
                  <a:pt x="247500" y="759150"/>
                </a:cubicBezTo>
                <a:cubicBezTo>
                  <a:pt x="249075" y="759825"/>
                  <a:pt x="250650" y="760050"/>
                  <a:pt x="252225" y="760050"/>
                </a:cubicBezTo>
                <a:cubicBezTo>
                  <a:pt x="257175" y="760050"/>
                  <a:pt x="261900" y="757125"/>
                  <a:pt x="263925" y="752175"/>
                </a:cubicBezTo>
                <a:lnTo>
                  <a:pt x="302400" y="655650"/>
                </a:lnTo>
                <a:lnTo>
                  <a:pt x="272700" y="755325"/>
                </a:lnTo>
                <a:cubicBezTo>
                  <a:pt x="270675" y="761850"/>
                  <a:pt x="274500" y="768825"/>
                  <a:pt x="281025" y="770850"/>
                </a:cubicBezTo>
                <a:cubicBezTo>
                  <a:pt x="282150" y="771300"/>
                  <a:pt x="283500" y="771300"/>
                  <a:pt x="284625" y="771300"/>
                </a:cubicBezTo>
                <a:cubicBezTo>
                  <a:pt x="290025" y="771300"/>
                  <a:pt x="294975" y="767700"/>
                  <a:pt x="296550" y="762300"/>
                </a:cubicBezTo>
                <a:lnTo>
                  <a:pt x="338850" y="619875"/>
                </a:lnTo>
                <a:lnTo>
                  <a:pt x="312075" y="765900"/>
                </a:lnTo>
                <a:cubicBezTo>
                  <a:pt x="310725" y="772650"/>
                  <a:pt x="315225" y="779175"/>
                  <a:pt x="322200" y="780525"/>
                </a:cubicBezTo>
                <a:cubicBezTo>
                  <a:pt x="322875" y="780750"/>
                  <a:pt x="323775" y="780750"/>
                  <a:pt x="324450" y="780750"/>
                </a:cubicBezTo>
                <a:cubicBezTo>
                  <a:pt x="330300" y="780750"/>
                  <a:pt x="335700" y="776475"/>
                  <a:pt x="336825" y="770625"/>
                </a:cubicBezTo>
                <a:lnTo>
                  <a:pt x="355725" y="668250"/>
                </a:lnTo>
                <a:lnTo>
                  <a:pt x="346275" y="771750"/>
                </a:lnTo>
                <a:cubicBezTo>
                  <a:pt x="345600" y="778725"/>
                  <a:pt x="350775" y="784800"/>
                  <a:pt x="357525" y="785250"/>
                </a:cubicBezTo>
                <a:cubicBezTo>
                  <a:pt x="357975" y="785250"/>
                  <a:pt x="358200" y="785250"/>
                  <a:pt x="358650" y="785250"/>
                </a:cubicBezTo>
                <a:cubicBezTo>
                  <a:pt x="364950" y="785250"/>
                  <a:pt x="370575" y="780300"/>
                  <a:pt x="371025" y="774000"/>
                </a:cubicBezTo>
                <a:lnTo>
                  <a:pt x="381150" y="664875"/>
                </a:lnTo>
                <a:lnTo>
                  <a:pt x="381150" y="774450"/>
                </a:lnTo>
                <a:cubicBezTo>
                  <a:pt x="381150" y="781425"/>
                  <a:pt x="386775" y="787050"/>
                  <a:pt x="393750" y="787050"/>
                </a:cubicBezTo>
                <a:cubicBezTo>
                  <a:pt x="400725" y="787050"/>
                  <a:pt x="406350" y="781425"/>
                  <a:pt x="406350" y="774450"/>
                </a:cubicBezTo>
                <a:lnTo>
                  <a:pt x="406350" y="670500"/>
                </a:lnTo>
                <a:lnTo>
                  <a:pt x="415800" y="774225"/>
                </a:lnTo>
                <a:cubicBezTo>
                  <a:pt x="416475" y="780750"/>
                  <a:pt x="421875" y="785700"/>
                  <a:pt x="428175" y="785700"/>
                </a:cubicBezTo>
                <a:cubicBezTo>
                  <a:pt x="428625" y="785700"/>
                  <a:pt x="428850" y="785700"/>
                  <a:pt x="429300" y="785700"/>
                </a:cubicBezTo>
                <a:cubicBezTo>
                  <a:pt x="436275" y="785025"/>
                  <a:pt x="441225" y="778950"/>
                  <a:pt x="440550" y="772200"/>
                </a:cubicBezTo>
                <a:lnTo>
                  <a:pt x="427275" y="624375"/>
                </a:lnTo>
                <a:lnTo>
                  <a:pt x="456300" y="769950"/>
                </a:lnTo>
                <a:cubicBezTo>
                  <a:pt x="457425" y="775800"/>
                  <a:pt x="462600" y="780075"/>
                  <a:pt x="468450" y="780075"/>
                </a:cubicBezTo>
                <a:cubicBezTo>
                  <a:pt x="469350" y="780075"/>
                  <a:pt x="470025" y="780075"/>
                  <a:pt x="470925" y="779850"/>
                </a:cubicBezTo>
                <a:cubicBezTo>
                  <a:pt x="477675" y="778500"/>
                  <a:pt x="482175" y="771975"/>
                  <a:pt x="480825" y="765225"/>
                </a:cubicBezTo>
                <a:lnTo>
                  <a:pt x="460350" y="663300"/>
                </a:lnTo>
                <a:lnTo>
                  <a:pt x="489825" y="762975"/>
                </a:lnTo>
                <a:cubicBezTo>
                  <a:pt x="491400" y="768375"/>
                  <a:pt x="496350" y="771975"/>
                  <a:pt x="501750" y="771975"/>
                </a:cubicBezTo>
                <a:cubicBezTo>
                  <a:pt x="502875" y="771975"/>
                  <a:pt x="504225" y="771750"/>
                  <a:pt x="505350" y="771525"/>
                </a:cubicBezTo>
                <a:cubicBezTo>
                  <a:pt x="511875" y="769500"/>
                  <a:pt x="515700" y="762525"/>
                  <a:pt x="513900" y="756000"/>
                </a:cubicBezTo>
                <a:lnTo>
                  <a:pt x="465525" y="592425"/>
                </a:lnTo>
                <a:lnTo>
                  <a:pt x="532800" y="749250"/>
                </a:lnTo>
                <a:cubicBezTo>
                  <a:pt x="534825" y="753975"/>
                  <a:pt x="539550" y="756900"/>
                  <a:pt x="544275" y="756900"/>
                </a:cubicBezTo>
                <a:cubicBezTo>
                  <a:pt x="545850" y="756900"/>
                  <a:pt x="547650" y="756675"/>
                  <a:pt x="549225" y="755775"/>
                </a:cubicBezTo>
                <a:cubicBezTo>
                  <a:pt x="555525" y="753075"/>
                  <a:pt x="558450" y="745650"/>
                  <a:pt x="555750" y="739350"/>
                </a:cubicBezTo>
                <a:lnTo>
                  <a:pt x="514800" y="643500"/>
                </a:lnTo>
                <a:lnTo>
                  <a:pt x="564300" y="735075"/>
                </a:lnTo>
                <a:cubicBezTo>
                  <a:pt x="566550" y="739350"/>
                  <a:pt x="570825" y="741600"/>
                  <a:pt x="575325" y="741600"/>
                </a:cubicBezTo>
                <a:cubicBezTo>
                  <a:pt x="577350" y="741600"/>
                  <a:pt x="579375" y="741150"/>
                  <a:pt x="581175" y="740025"/>
                </a:cubicBezTo>
                <a:cubicBezTo>
                  <a:pt x="587250" y="736650"/>
                  <a:pt x="589500" y="729225"/>
                  <a:pt x="586125" y="723150"/>
                </a:cubicBezTo>
                <a:lnTo>
                  <a:pt x="515475" y="592425"/>
                </a:lnTo>
                <a:lnTo>
                  <a:pt x="599850" y="714825"/>
                </a:lnTo>
                <a:cubicBezTo>
                  <a:pt x="602325" y="718425"/>
                  <a:pt x="606150" y="720225"/>
                  <a:pt x="610200" y="720225"/>
                </a:cubicBezTo>
                <a:cubicBezTo>
                  <a:pt x="612675" y="720225"/>
                  <a:pt x="615150" y="719550"/>
                  <a:pt x="617175" y="717975"/>
                </a:cubicBezTo>
                <a:cubicBezTo>
                  <a:pt x="622800" y="714150"/>
                  <a:pt x="624375" y="706275"/>
                  <a:pt x="620325" y="700650"/>
                </a:cubicBezTo>
                <a:lnTo>
                  <a:pt x="561375" y="614925"/>
                </a:lnTo>
                <a:lnTo>
                  <a:pt x="627750" y="695025"/>
                </a:lnTo>
                <a:cubicBezTo>
                  <a:pt x="630225" y="697950"/>
                  <a:pt x="633825" y="699525"/>
                  <a:pt x="637425" y="699525"/>
                </a:cubicBezTo>
                <a:cubicBezTo>
                  <a:pt x="640350" y="699525"/>
                  <a:pt x="643050" y="698625"/>
                  <a:pt x="645300" y="696600"/>
                </a:cubicBezTo>
                <a:cubicBezTo>
                  <a:pt x="650700" y="692100"/>
                  <a:pt x="651375" y="684225"/>
                  <a:pt x="646875" y="679050"/>
                </a:cubicBezTo>
                <a:lnTo>
                  <a:pt x="576900" y="594675"/>
                </a:lnTo>
                <a:lnTo>
                  <a:pt x="654300" y="672075"/>
                </a:lnTo>
                <a:cubicBezTo>
                  <a:pt x="656775" y="674550"/>
                  <a:pt x="659925" y="675675"/>
                  <a:pt x="663075" y="675675"/>
                </a:cubicBezTo>
                <a:cubicBezTo>
                  <a:pt x="666225" y="675675"/>
                  <a:pt x="669375" y="674550"/>
                  <a:pt x="671850" y="672075"/>
                </a:cubicBezTo>
                <a:cubicBezTo>
                  <a:pt x="676800" y="667125"/>
                  <a:pt x="676800" y="659250"/>
                  <a:pt x="671850" y="654300"/>
                </a:cubicBezTo>
                <a:lnTo>
                  <a:pt x="598275" y="580725"/>
                </a:lnTo>
                <a:lnTo>
                  <a:pt x="678150" y="647325"/>
                </a:lnTo>
                <a:cubicBezTo>
                  <a:pt x="680400" y="649350"/>
                  <a:pt x="683325" y="650250"/>
                  <a:pt x="686250" y="650250"/>
                </a:cubicBezTo>
                <a:cubicBezTo>
                  <a:pt x="689850" y="650250"/>
                  <a:pt x="693450" y="648675"/>
                  <a:pt x="695925" y="645750"/>
                </a:cubicBezTo>
                <a:cubicBezTo>
                  <a:pt x="700425" y="640350"/>
                  <a:pt x="699525" y="632475"/>
                  <a:pt x="694350" y="628200"/>
                </a:cubicBezTo>
                <a:lnTo>
                  <a:pt x="580500" y="533250"/>
                </a:lnTo>
                <a:lnTo>
                  <a:pt x="704025" y="615600"/>
                </a:lnTo>
                <a:cubicBezTo>
                  <a:pt x="706050" y="616950"/>
                  <a:pt x="708525" y="617625"/>
                  <a:pt x="711000" y="617625"/>
                </a:cubicBezTo>
                <a:cubicBezTo>
                  <a:pt x="715050" y="617625"/>
                  <a:pt x="719100" y="615600"/>
                  <a:pt x="721350" y="612000"/>
                </a:cubicBezTo>
                <a:cubicBezTo>
                  <a:pt x="725175" y="606150"/>
                  <a:pt x="723600" y="598500"/>
                  <a:pt x="717975" y="594675"/>
                </a:cubicBezTo>
                <a:lnTo>
                  <a:pt x="631350" y="537075"/>
                </a:lnTo>
                <a:lnTo>
                  <a:pt x="722700" y="586800"/>
                </a:lnTo>
                <a:cubicBezTo>
                  <a:pt x="724500" y="587925"/>
                  <a:pt x="726750" y="588375"/>
                  <a:pt x="728550" y="588375"/>
                </a:cubicBezTo>
                <a:cubicBezTo>
                  <a:pt x="733050" y="588375"/>
                  <a:pt x="737325" y="586125"/>
                  <a:pt x="739575" y="581850"/>
                </a:cubicBezTo>
                <a:cubicBezTo>
                  <a:pt x="742950" y="575775"/>
                  <a:pt x="740700" y="568125"/>
                  <a:pt x="734625" y="564975"/>
                </a:cubicBezTo>
                <a:lnTo>
                  <a:pt x="584775" y="483525"/>
                </a:lnTo>
                <a:lnTo>
                  <a:pt x="743175" y="546750"/>
                </a:lnTo>
                <a:cubicBezTo>
                  <a:pt x="744750" y="547425"/>
                  <a:pt x="746325" y="547650"/>
                  <a:pt x="747900" y="547650"/>
                </a:cubicBezTo>
                <a:cubicBezTo>
                  <a:pt x="752850" y="547650"/>
                  <a:pt x="757575" y="544725"/>
                  <a:pt x="759600" y="539775"/>
                </a:cubicBezTo>
                <a:cubicBezTo>
                  <a:pt x="762075" y="533475"/>
                  <a:pt x="758925" y="526050"/>
                  <a:pt x="752625" y="523575"/>
                </a:cubicBezTo>
                <a:lnTo>
                  <a:pt x="656100" y="485100"/>
                </a:lnTo>
                <a:lnTo>
                  <a:pt x="755775" y="514800"/>
                </a:lnTo>
                <a:cubicBezTo>
                  <a:pt x="756900" y="515250"/>
                  <a:pt x="758250" y="515250"/>
                  <a:pt x="759375" y="515250"/>
                </a:cubicBezTo>
                <a:cubicBezTo>
                  <a:pt x="764775" y="515250"/>
                  <a:pt x="769725" y="511650"/>
                  <a:pt x="771300" y="506250"/>
                </a:cubicBezTo>
                <a:cubicBezTo>
                  <a:pt x="773325" y="499725"/>
                  <a:pt x="769500" y="492750"/>
                  <a:pt x="762975" y="490725"/>
                </a:cubicBezTo>
                <a:lnTo>
                  <a:pt x="620550" y="448425"/>
                </a:lnTo>
                <a:lnTo>
                  <a:pt x="766575" y="475425"/>
                </a:lnTo>
                <a:cubicBezTo>
                  <a:pt x="767250" y="475650"/>
                  <a:pt x="768150" y="475650"/>
                  <a:pt x="768825" y="475650"/>
                </a:cubicBezTo>
                <a:cubicBezTo>
                  <a:pt x="774675" y="475650"/>
                  <a:pt x="780075" y="471375"/>
                  <a:pt x="781200" y="465525"/>
                </a:cubicBezTo>
                <a:cubicBezTo>
                  <a:pt x="782550" y="458775"/>
                  <a:pt x="778050" y="452250"/>
                  <a:pt x="771075" y="450900"/>
                </a:cubicBezTo>
                <a:lnTo>
                  <a:pt x="668700" y="432000"/>
                </a:lnTo>
                <a:lnTo>
                  <a:pt x="772200" y="441450"/>
                </a:lnTo>
                <a:cubicBezTo>
                  <a:pt x="772650" y="441450"/>
                  <a:pt x="772875" y="441450"/>
                  <a:pt x="773325" y="441450"/>
                </a:cubicBezTo>
                <a:cubicBezTo>
                  <a:pt x="779625" y="441450"/>
                  <a:pt x="785250" y="436500"/>
                  <a:pt x="785700" y="430200"/>
                </a:cubicBezTo>
                <a:cubicBezTo>
                  <a:pt x="786375" y="423000"/>
                  <a:pt x="781425" y="416925"/>
                  <a:pt x="774450" y="416250"/>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7" name="Freeform: Shape 440">
            <a:extLst>
              <a:ext uri="{FF2B5EF4-FFF2-40B4-BE49-F238E27FC236}">
                <a16:creationId xmlns:a16="http://schemas.microsoft.com/office/drawing/2014/main" id="{8CB4ADB4-C727-4738-A9DC-CA7AE92F0B53}"/>
              </a:ext>
            </a:extLst>
          </p:cNvPr>
          <p:cNvSpPr>
            <a:spLocks noChangeAspect="1"/>
          </p:cNvSpPr>
          <p:nvPr userDrawn="1"/>
        </p:nvSpPr>
        <p:spPr>
          <a:xfrm>
            <a:off x="3707034" y="4055487"/>
            <a:ext cx="790562" cy="774762"/>
          </a:xfrm>
          <a:custGeom>
            <a:avLst/>
            <a:gdLst>
              <a:gd name="connsiteX0" fmla="*/ 776250 w 787500"/>
              <a:gd name="connsiteY0" fmla="*/ 366975 h 771750"/>
              <a:gd name="connsiteX1" fmla="*/ 765225 w 787500"/>
              <a:gd name="connsiteY1" fmla="*/ 378000 h 771750"/>
              <a:gd name="connsiteX2" fmla="*/ 656550 w 787500"/>
              <a:gd name="connsiteY2" fmla="*/ 640800 h 771750"/>
              <a:gd name="connsiteX3" fmla="*/ 393750 w 787500"/>
              <a:gd name="connsiteY3" fmla="*/ 749475 h 771750"/>
              <a:gd name="connsiteX4" fmla="*/ 130950 w 787500"/>
              <a:gd name="connsiteY4" fmla="*/ 640800 h 771750"/>
              <a:gd name="connsiteX5" fmla="*/ 22275 w 787500"/>
              <a:gd name="connsiteY5" fmla="*/ 378000 h 771750"/>
              <a:gd name="connsiteX6" fmla="*/ 126450 w 787500"/>
              <a:gd name="connsiteY6" fmla="*/ 126450 h 771750"/>
              <a:gd name="connsiteX7" fmla="*/ 377775 w 787500"/>
              <a:gd name="connsiteY7" fmla="*/ 22275 h 771750"/>
              <a:gd name="connsiteX8" fmla="*/ 629325 w 787500"/>
              <a:gd name="connsiteY8" fmla="*/ 126450 h 771750"/>
              <a:gd name="connsiteX9" fmla="*/ 733500 w 787500"/>
              <a:gd name="connsiteY9" fmla="*/ 378000 h 771750"/>
              <a:gd name="connsiteX10" fmla="*/ 393750 w 787500"/>
              <a:gd name="connsiteY10" fmla="*/ 717750 h 771750"/>
              <a:gd name="connsiteX11" fmla="*/ 54000 w 787500"/>
              <a:gd name="connsiteY11" fmla="*/ 378000 h 771750"/>
              <a:gd name="connsiteX12" fmla="*/ 377775 w 787500"/>
              <a:gd name="connsiteY12" fmla="*/ 54225 h 771750"/>
              <a:gd name="connsiteX13" fmla="*/ 701550 w 787500"/>
              <a:gd name="connsiteY13" fmla="*/ 378000 h 771750"/>
              <a:gd name="connsiteX14" fmla="*/ 393750 w 787500"/>
              <a:gd name="connsiteY14" fmla="*/ 685800 h 771750"/>
              <a:gd name="connsiteX15" fmla="*/ 85950 w 787500"/>
              <a:gd name="connsiteY15" fmla="*/ 378000 h 771750"/>
              <a:gd name="connsiteX16" fmla="*/ 377775 w 787500"/>
              <a:gd name="connsiteY16" fmla="*/ 86175 h 771750"/>
              <a:gd name="connsiteX17" fmla="*/ 669600 w 787500"/>
              <a:gd name="connsiteY17" fmla="*/ 378000 h 771750"/>
              <a:gd name="connsiteX18" fmla="*/ 393750 w 787500"/>
              <a:gd name="connsiteY18" fmla="*/ 653850 h 771750"/>
              <a:gd name="connsiteX19" fmla="*/ 117900 w 787500"/>
              <a:gd name="connsiteY19" fmla="*/ 378000 h 771750"/>
              <a:gd name="connsiteX20" fmla="*/ 377775 w 787500"/>
              <a:gd name="connsiteY20" fmla="*/ 118125 h 771750"/>
              <a:gd name="connsiteX21" fmla="*/ 637650 w 787500"/>
              <a:gd name="connsiteY21" fmla="*/ 378000 h 771750"/>
              <a:gd name="connsiteX22" fmla="*/ 393750 w 787500"/>
              <a:gd name="connsiteY22" fmla="*/ 621900 h 771750"/>
              <a:gd name="connsiteX23" fmla="*/ 149850 w 787500"/>
              <a:gd name="connsiteY23" fmla="*/ 378000 h 771750"/>
              <a:gd name="connsiteX24" fmla="*/ 378000 w 787500"/>
              <a:gd name="connsiteY24" fmla="*/ 149850 h 771750"/>
              <a:gd name="connsiteX25" fmla="*/ 606150 w 787500"/>
              <a:gd name="connsiteY25" fmla="*/ 378000 h 771750"/>
              <a:gd name="connsiteX26" fmla="*/ 393975 w 787500"/>
              <a:gd name="connsiteY26" fmla="*/ 590175 h 771750"/>
              <a:gd name="connsiteX27" fmla="*/ 181800 w 787500"/>
              <a:gd name="connsiteY27" fmla="*/ 378000 h 771750"/>
              <a:gd name="connsiteX28" fmla="*/ 378000 w 787500"/>
              <a:gd name="connsiteY28" fmla="*/ 181800 h 771750"/>
              <a:gd name="connsiteX29" fmla="*/ 574200 w 787500"/>
              <a:gd name="connsiteY29" fmla="*/ 378000 h 771750"/>
              <a:gd name="connsiteX30" fmla="*/ 393975 w 787500"/>
              <a:gd name="connsiteY30" fmla="*/ 558225 h 771750"/>
              <a:gd name="connsiteX31" fmla="*/ 213750 w 787500"/>
              <a:gd name="connsiteY31" fmla="*/ 378000 h 771750"/>
              <a:gd name="connsiteX32" fmla="*/ 378000 w 787500"/>
              <a:gd name="connsiteY32" fmla="*/ 213750 h 771750"/>
              <a:gd name="connsiteX33" fmla="*/ 542250 w 787500"/>
              <a:gd name="connsiteY33" fmla="*/ 378000 h 771750"/>
              <a:gd name="connsiteX34" fmla="*/ 393975 w 787500"/>
              <a:gd name="connsiteY34" fmla="*/ 526275 h 771750"/>
              <a:gd name="connsiteX35" fmla="*/ 245700 w 787500"/>
              <a:gd name="connsiteY35" fmla="*/ 378000 h 771750"/>
              <a:gd name="connsiteX36" fmla="*/ 378000 w 787500"/>
              <a:gd name="connsiteY36" fmla="*/ 245700 h 771750"/>
              <a:gd name="connsiteX37" fmla="*/ 510300 w 787500"/>
              <a:gd name="connsiteY37" fmla="*/ 378000 h 771750"/>
              <a:gd name="connsiteX38" fmla="*/ 393750 w 787500"/>
              <a:gd name="connsiteY38" fmla="*/ 494550 h 771750"/>
              <a:gd name="connsiteX39" fmla="*/ 277200 w 787500"/>
              <a:gd name="connsiteY39" fmla="*/ 378000 h 771750"/>
              <a:gd name="connsiteX40" fmla="*/ 377775 w 787500"/>
              <a:gd name="connsiteY40" fmla="*/ 277425 h 771750"/>
              <a:gd name="connsiteX41" fmla="*/ 478350 w 787500"/>
              <a:gd name="connsiteY41" fmla="*/ 378000 h 771750"/>
              <a:gd name="connsiteX42" fmla="*/ 393750 w 787500"/>
              <a:gd name="connsiteY42" fmla="*/ 462600 h 771750"/>
              <a:gd name="connsiteX43" fmla="*/ 309150 w 787500"/>
              <a:gd name="connsiteY43" fmla="*/ 378000 h 771750"/>
              <a:gd name="connsiteX44" fmla="*/ 377775 w 787500"/>
              <a:gd name="connsiteY44" fmla="*/ 309375 h 771750"/>
              <a:gd name="connsiteX45" fmla="*/ 446400 w 787500"/>
              <a:gd name="connsiteY45" fmla="*/ 378000 h 771750"/>
              <a:gd name="connsiteX46" fmla="*/ 393750 w 787500"/>
              <a:gd name="connsiteY46" fmla="*/ 430650 h 771750"/>
              <a:gd name="connsiteX47" fmla="*/ 341100 w 787500"/>
              <a:gd name="connsiteY47" fmla="*/ 378000 h 771750"/>
              <a:gd name="connsiteX48" fmla="*/ 377775 w 787500"/>
              <a:gd name="connsiteY48" fmla="*/ 341325 h 771750"/>
              <a:gd name="connsiteX49" fmla="*/ 414450 w 787500"/>
              <a:gd name="connsiteY49" fmla="*/ 378000 h 771750"/>
              <a:gd name="connsiteX50" fmla="*/ 393750 w 787500"/>
              <a:gd name="connsiteY50" fmla="*/ 398700 h 771750"/>
              <a:gd name="connsiteX51" fmla="*/ 373050 w 787500"/>
              <a:gd name="connsiteY51" fmla="*/ 378000 h 771750"/>
              <a:gd name="connsiteX52" fmla="*/ 378000 w 787500"/>
              <a:gd name="connsiteY52" fmla="*/ 373050 h 771750"/>
              <a:gd name="connsiteX53" fmla="*/ 382950 w 787500"/>
              <a:gd name="connsiteY53" fmla="*/ 378000 h 771750"/>
              <a:gd name="connsiteX54" fmla="*/ 393975 w 787500"/>
              <a:gd name="connsiteY54" fmla="*/ 389025 h 771750"/>
              <a:gd name="connsiteX55" fmla="*/ 405000 w 787500"/>
              <a:gd name="connsiteY55" fmla="*/ 378000 h 771750"/>
              <a:gd name="connsiteX56" fmla="*/ 378000 w 787500"/>
              <a:gd name="connsiteY56" fmla="*/ 351000 h 771750"/>
              <a:gd name="connsiteX57" fmla="*/ 351000 w 787500"/>
              <a:gd name="connsiteY57" fmla="*/ 378000 h 771750"/>
              <a:gd name="connsiteX58" fmla="*/ 393975 w 787500"/>
              <a:gd name="connsiteY58" fmla="*/ 420975 h 771750"/>
              <a:gd name="connsiteX59" fmla="*/ 436950 w 787500"/>
              <a:gd name="connsiteY59" fmla="*/ 378000 h 771750"/>
              <a:gd name="connsiteX60" fmla="*/ 378000 w 787500"/>
              <a:gd name="connsiteY60" fmla="*/ 319050 h 771750"/>
              <a:gd name="connsiteX61" fmla="*/ 319050 w 787500"/>
              <a:gd name="connsiteY61" fmla="*/ 378000 h 771750"/>
              <a:gd name="connsiteX62" fmla="*/ 393975 w 787500"/>
              <a:gd name="connsiteY62" fmla="*/ 452925 h 771750"/>
              <a:gd name="connsiteX63" fmla="*/ 468900 w 787500"/>
              <a:gd name="connsiteY63" fmla="*/ 378000 h 771750"/>
              <a:gd name="connsiteX64" fmla="*/ 378000 w 787500"/>
              <a:gd name="connsiteY64" fmla="*/ 287100 h 771750"/>
              <a:gd name="connsiteX65" fmla="*/ 287100 w 787500"/>
              <a:gd name="connsiteY65" fmla="*/ 378000 h 771750"/>
              <a:gd name="connsiteX66" fmla="*/ 393750 w 787500"/>
              <a:gd name="connsiteY66" fmla="*/ 484650 h 771750"/>
              <a:gd name="connsiteX67" fmla="*/ 500400 w 787500"/>
              <a:gd name="connsiteY67" fmla="*/ 378000 h 771750"/>
              <a:gd name="connsiteX68" fmla="*/ 377775 w 787500"/>
              <a:gd name="connsiteY68" fmla="*/ 255375 h 771750"/>
              <a:gd name="connsiteX69" fmla="*/ 255150 w 787500"/>
              <a:gd name="connsiteY69" fmla="*/ 378000 h 771750"/>
              <a:gd name="connsiteX70" fmla="*/ 393750 w 787500"/>
              <a:gd name="connsiteY70" fmla="*/ 516600 h 771750"/>
              <a:gd name="connsiteX71" fmla="*/ 532350 w 787500"/>
              <a:gd name="connsiteY71" fmla="*/ 378000 h 771750"/>
              <a:gd name="connsiteX72" fmla="*/ 377775 w 787500"/>
              <a:gd name="connsiteY72" fmla="*/ 223425 h 771750"/>
              <a:gd name="connsiteX73" fmla="*/ 223200 w 787500"/>
              <a:gd name="connsiteY73" fmla="*/ 378000 h 771750"/>
              <a:gd name="connsiteX74" fmla="*/ 393750 w 787500"/>
              <a:gd name="connsiteY74" fmla="*/ 548550 h 771750"/>
              <a:gd name="connsiteX75" fmla="*/ 564300 w 787500"/>
              <a:gd name="connsiteY75" fmla="*/ 378000 h 771750"/>
              <a:gd name="connsiteX76" fmla="*/ 377775 w 787500"/>
              <a:gd name="connsiteY76" fmla="*/ 191475 h 771750"/>
              <a:gd name="connsiteX77" fmla="*/ 191250 w 787500"/>
              <a:gd name="connsiteY77" fmla="*/ 378000 h 771750"/>
              <a:gd name="connsiteX78" fmla="*/ 393750 w 787500"/>
              <a:gd name="connsiteY78" fmla="*/ 580500 h 771750"/>
              <a:gd name="connsiteX79" fmla="*/ 596250 w 787500"/>
              <a:gd name="connsiteY79" fmla="*/ 378000 h 771750"/>
              <a:gd name="connsiteX80" fmla="*/ 377775 w 787500"/>
              <a:gd name="connsiteY80" fmla="*/ 159525 h 771750"/>
              <a:gd name="connsiteX81" fmla="*/ 159300 w 787500"/>
              <a:gd name="connsiteY81" fmla="*/ 378000 h 771750"/>
              <a:gd name="connsiteX82" fmla="*/ 393525 w 787500"/>
              <a:gd name="connsiteY82" fmla="*/ 612225 h 771750"/>
              <a:gd name="connsiteX83" fmla="*/ 627750 w 787500"/>
              <a:gd name="connsiteY83" fmla="*/ 378000 h 771750"/>
              <a:gd name="connsiteX84" fmla="*/ 377550 w 787500"/>
              <a:gd name="connsiteY84" fmla="*/ 127800 h 771750"/>
              <a:gd name="connsiteX85" fmla="*/ 127575 w 787500"/>
              <a:gd name="connsiteY85" fmla="*/ 378000 h 771750"/>
              <a:gd name="connsiteX86" fmla="*/ 393750 w 787500"/>
              <a:gd name="connsiteY86" fmla="*/ 644175 h 771750"/>
              <a:gd name="connsiteX87" fmla="*/ 659925 w 787500"/>
              <a:gd name="connsiteY87" fmla="*/ 378000 h 771750"/>
              <a:gd name="connsiteX88" fmla="*/ 377775 w 787500"/>
              <a:gd name="connsiteY88" fmla="*/ 95850 h 771750"/>
              <a:gd name="connsiteX89" fmla="*/ 95625 w 787500"/>
              <a:gd name="connsiteY89" fmla="*/ 378000 h 771750"/>
              <a:gd name="connsiteX90" fmla="*/ 393750 w 787500"/>
              <a:gd name="connsiteY90" fmla="*/ 676125 h 771750"/>
              <a:gd name="connsiteX91" fmla="*/ 691875 w 787500"/>
              <a:gd name="connsiteY91" fmla="*/ 378000 h 771750"/>
              <a:gd name="connsiteX92" fmla="*/ 377775 w 787500"/>
              <a:gd name="connsiteY92" fmla="*/ 63900 h 771750"/>
              <a:gd name="connsiteX93" fmla="*/ 63675 w 787500"/>
              <a:gd name="connsiteY93" fmla="*/ 378000 h 771750"/>
              <a:gd name="connsiteX94" fmla="*/ 393750 w 787500"/>
              <a:gd name="connsiteY94" fmla="*/ 708075 h 771750"/>
              <a:gd name="connsiteX95" fmla="*/ 723600 w 787500"/>
              <a:gd name="connsiteY95" fmla="*/ 378000 h 771750"/>
              <a:gd name="connsiteX96" fmla="*/ 377775 w 787500"/>
              <a:gd name="connsiteY96" fmla="*/ 32175 h 771750"/>
              <a:gd name="connsiteX97" fmla="*/ 31950 w 787500"/>
              <a:gd name="connsiteY97" fmla="*/ 378000 h 771750"/>
              <a:gd name="connsiteX98" fmla="*/ 137925 w 787500"/>
              <a:gd name="connsiteY98" fmla="*/ 633825 h 771750"/>
              <a:gd name="connsiteX99" fmla="*/ 393750 w 787500"/>
              <a:gd name="connsiteY99" fmla="*/ 739800 h 771750"/>
              <a:gd name="connsiteX100" fmla="*/ 649575 w 787500"/>
              <a:gd name="connsiteY100" fmla="*/ 633825 h 771750"/>
              <a:gd name="connsiteX101" fmla="*/ 755550 w 787500"/>
              <a:gd name="connsiteY101" fmla="*/ 378000 h 771750"/>
              <a:gd name="connsiteX102" fmla="*/ 644850 w 787500"/>
              <a:gd name="connsiteY102" fmla="*/ 110700 h 771750"/>
              <a:gd name="connsiteX103" fmla="*/ 377550 w 787500"/>
              <a:gd name="connsiteY103" fmla="*/ 0 h 771750"/>
              <a:gd name="connsiteX104" fmla="*/ 110475 w 787500"/>
              <a:gd name="connsiteY104" fmla="*/ 110700 h 771750"/>
              <a:gd name="connsiteX105" fmla="*/ 0 w 787500"/>
              <a:gd name="connsiteY105" fmla="*/ 378000 h 771750"/>
              <a:gd name="connsiteX106" fmla="*/ 115200 w 787500"/>
              <a:gd name="connsiteY106" fmla="*/ 656550 h 771750"/>
              <a:gd name="connsiteX107" fmla="*/ 393750 w 787500"/>
              <a:gd name="connsiteY107" fmla="*/ 771750 h 771750"/>
              <a:gd name="connsiteX108" fmla="*/ 672300 w 787500"/>
              <a:gd name="connsiteY108" fmla="*/ 656550 h 771750"/>
              <a:gd name="connsiteX109" fmla="*/ 787500 w 787500"/>
              <a:gd name="connsiteY109" fmla="*/ 378000 h 771750"/>
              <a:gd name="connsiteX110" fmla="*/ 776250 w 787500"/>
              <a:gd name="connsiteY110" fmla="*/ 366975 h 77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787500" h="771750">
                <a:moveTo>
                  <a:pt x="776250" y="366975"/>
                </a:moveTo>
                <a:cubicBezTo>
                  <a:pt x="770175" y="366975"/>
                  <a:pt x="765225" y="371925"/>
                  <a:pt x="765225" y="378000"/>
                </a:cubicBezTo>
                <a:cubicBezTo>
                  <a:pt x="765225" y="477225"/>
                  <a:pt x="726525" y="570600"/>
                  <a:pt x="656550" y="640800"/>
                </a:cubicBezTo>
                <a:cubicBezTo>
                  <a:pt x="586350" y="711000"/>
                  <a:pt x="492975" y="749475"/>
                  <a:pt x="393750" y="749475"/>
                </a:cubicBezTo>
                <a:cubicBezTo>
                  <a:pt x="294525" y="749475"/>
                  <a:pt x="201150" y="710775"/>
                  <a:pt x="130950" y="640800"/>
                </a:cubicBezTo>
                <a:cubicBezTo>
                  <a:pt x="60750" y="570825"/>
                  <a:pt x="22275" y="477225"/>
                  <a:pt x="22275" y="378000"/>
                </a:cubicBezTo>
                <a:cubicBezTo>
                  <a:pt x="22275" y="282825"/>
                  <a:pt x="59175" y="193500"/>
                  <a:pt x="126450" y="126450"/>
                </a:cubicBezTo>
                <a:cubicBezTo>
                  <a:pt x="193725" y="59400"/>
                  <a:pt x="282600" y="22275"/>
                  <a:pt x="377775" y="22275"/>
                </a:cubicBezTo>
                <a:cubicBezTo>
                  <a:pt x="472950" y="22275"/>
                  <a:pt x="562275" y="59175"/>
                  <a:pt x="629325" y="126450"/>
                </a:cubicBezTo>
                <a:cubicBezTo>
                  <a:pt x="696375" y="193500"/>
                  <a:pt x="733500" y="282825"/>
                  <a:pt x="733500" y="378000"/>
                </a:cubicBezTo>
                <a:cubicBezTo>
                  <a:pt x="733500" y="565200"/>
                  <a:pt x="581175" y="717750"/>
                  <a:pt x="393750" y="717750"/>
                </a:cubicBezTo>
                <a:cubicBezTo>
                  <a:pt x="206550" y="717750"/>
                  <a:pt x="54000" y="565425"/>
                  <a:pt x="54000" y="378000"/>
                </a:cubicBezTo>
                <a:cubicBezTo>
                  <a:pt x="54000" y="199575"/>
                  <a:pt x="199125" y="54225"/>
                  <a:pt x="377775" y="54225"/>
                </a:cubicBezTo>
                <a:cubicBezTo>
                  <a:pt x="556425" y="54225"/>
                  <a:pt x="701550" y="199350"/>
                  <a:pt x="701550" y="378000"/>
                </a:cubicBezTo>
                <a:cubicBezTo>
                  <a:pt x="701550" y="547650"/>
                  <a:pt x="563400" y="685800"/>
                  <a:pt x="393750" y="685800"/>
                </a:cubicBezTo>
                <a:cubicBezTo>
                  <a:pt x="224100" y="685800"/>
                  <a:pt x="85950" y="547650"/>
                  <a:pt x="85950" y="378000"/>
                </a:cubicBezTo>
                <a:cubicBezTo>
                  <a:pt x="85950" y="217125"/>
                  <a:pt x="216900" y="86175"/>
                  <a:pt x="377775" y="86175"/>
                </a:cubicBezTo>
                <a:cubicBezTo>
                  <a:pt x="538650" y="86175"/>
                  <a:pt x="669600" y="217125"/>
                  <a:pt x="669600" y="378000"/>
                </a:cubicBezTo>
                <a:cubicBezTo>
                  <a:pt x="669600" y="530100"/>
                  <a:pt x="545850" y="653850"/>
                  <a:pt x="393750" y="653850"/>
                </a:cubicBezTo>
                <a:cubicBezTo>
                  <a:pt x="241650" y="653850"/>
                  <a:pt x="117900" y="530100"/>
                  <a:pt x="117900" y="378000"/>
                </a:cubicBezTo>
                <a:cubicBezTo>
                  <a:pt x="117900" y="234675"/>
                  <a:pt x="234450" y="118125"/>
                  <a:pt x="377775" y="118125"/>
                </a:cubicBezTo>
                <a:cubicBezTo>
                  <a:pt x="521100" y="118125"/>
                  <a:pt x="637650" y="234675"/>
                  <a:pt x="637650" y="378000"/>
                </a:cubicBezTo>
                <a:cubicBezTo>
                  <a:pt x="637650" y="512550"/>
                  <a:pt x="528300" y="621900"/>
                  <a:pt x="393750" y="621900"/>
                </a:cubicBezTo>
                <a:cubicBezTo>
                  <a:pt x="259200" y="621900"/>
                  <a:pt x="149850" y="512550"/>
                  <a:pt x="149850" y="378000"/>
                </a:cubicBezTo>
                <a:cubicBezTo>
                  <a:pt x="149850" y="252225"/>
                  <a:pt x="252225" y="149850"/>
                  <a:pt x="378000" y="149850"/>
                </a:cubicBezTo>
                <a:cubicBezTo>
                  <a:pt x="503775" y="149850"/>
                  <a:pt x="606150" y="252225"/>
                  <a:pt x="606150" y="378000"/>
                </a:cubicBezTo>
                <a:cubicBezTo>
                  <a:pt x="606150" y="495000"/>
                  <a:pt x="510975" y="590175"/>
                  <a:pt x="393975" y="590175"/>
                </a:cubicBezTo>
                <a:cubicBezTo>
                  <a:pt x="276975" y="590175"/>
                  <a:pt x="181800" y="495000"/>
                  <a:pt x="181800" y="378000"/>
                </a:cubicBezTo>
                <a:cubicBezTo>
                  <a:pt x="181800" y="269775"/>
                  <a:pt x="269775" y="181800"/>
                  <a:pt x="378000" y="181800"/>
                </a:cubicBezTo>
                <a:cubicBezTo>
                  <a:pt x="486225" y="181800"/>
                  <a:pt x="574200" y="269775"/>
                  <a:pt x="574200" y="378000"/>
                </a:cubicBezTo>
                <a:cubicBezTo>
                  <a:pt x="574200" y="477450"/>
                  <a:pt x="493425" y="558225"/>
                  <a:pt x="393975" y="558225"/>
                </a:cubicBezTo>
                <a:cubicBezTo>
                  <a:pt x="294525" y="558225"/>
                  <a:pt x="213750" y="477450"/>
                  <a:pt x="213750" y="378000"/>
                </a:cubicBezTo>
                <a:cubicBezTo>
                  <a:pt x="213750" y="287325"/>
                  <a:pt x="287550" y="213750"/>
                  <a:pt x="378000" y="213750"/>
                </a:cubicBezTo>
                <a:cubicBezTo>
                  <a:pt x="468450" y="213750"/>
                  <a:pt x="542250" y="287550"/>
                  <a:pt x="542250" y="378000"/>
                </a:cubicBezTo>
                <a:cubicBezTo>
                  <a:pt x="542250" y="459900"/>
                  <a:pt x="475650" y="526275"/>
                  <a:pt x="393975" y="526275"/>
                </a:cubicBezTo>
                <a:cubicBezTo>
                  <a:pt x="312075" y="526275"/>
                  <a:pt x="245700" y="459675"/>
                  <a:pt x="245700" y="378000"/>
                </a:cubicBezTo>
                <a:cubicBezTo>
                  <a:pt x="245700" y="305100"/>
                  <a:pt x="305100" y="245700"/>
                  <a:pt x="378000" y="245700"/>
                </a:cubicBezTo>
                <a:cubicBezTo>
                  <a:pt x="450900" y="245700"/>
                  <a:pt x="510300" y="305100"/>
                  <a:pt x="510300" y="378000"/>
                </a:cubicBezTo>
                <a:cubicBezTo>
                  <a:pt x="510300" y="442125"/>
                  <a:pt x="458100" y="494550"/>
                  <a:pt x="393750" y="494550"/>
                </a:cubicBezTo>
                <a:cubicBezTo>
                  <a:pt x="329625" y="494550"/>
                  <a:pt x="277200" y="442350"/>
                  <a:pt x="277200" y="378000"/>
                </a:cubicBezTo>
                <a:cubicBezTo>
                  <a:pt x="277200" y="322650"/>
                  <a:pt x="322200" y="277425"/>
                  <a:pt x="377775" y="277425"/>
                </a:cubicBezTo>
                <a:cubicBezTo>
                  <a:pt x="433350" y="277425"/>
                  <a:pt x="478350" y="322425"/>
                  <a:pt x="478350" y="378000"/>
                </a:cubicBezTo>
                <a:cubicBezTo>
                  <a:pt x="478350" y="424575"/>
                  <a:pt x="440325" y="462600"/>
                  <a:pt x="393750" y="462600"/>
                </a:cubicBezTo>
                <a:cubicBezTo>
                  <a:pt x="347175" y="462600"/>
                  <a:pt x="309150" y="424575"/>
                  <a:pt x="309150" y="378000"/>
                </a:cubicBezTo>
                <a:cubicBezTo>
                  <a:pt x="309150" y="340200"/>
                  <a:pt x="339975" y="309375"/>
                  <a:pt x="377775" y="309375"/>
                </a:cubicBezTo>
                <a:cubicBezTo>
                  <a:pt x="415575" y="309375"/>
                  <a:pt x="446400" y="340200"/>
                  <a:pt x="446400" y="378000"/>
                </a:cubicBezTo>
                <a:cubicBezTo>
                  <a:pt x="446400" y="407025"/>
                  <a:pt x="422775" y="430650"/>
                  <a:pt x="393750" y="430650"/>
                </a:cubicBezTo>
                <a:cubicBezTo>
                  <a:pt x="364725" y="430650"/>
                  <a:pt x="341100" y="407025"/>
                  <a:pt x="341100" y="378000"/>
                </a:cubicBezTo>
                <a:cubicBezTo>
                  <a:pt x="341100" y="357750"/>
                  <a:pt x="357525" y="341325"/>
                  <a:pt x="377775" y="341325"/>
                </a:cubicBezTo>
                <a:cubicBezTo>
                  <a:pt x="398025" y="341325"/>
                  <a:pt x="414450" y="357750"/>
                  <a:pt x="414450" y="378000"/>
                </a:cubicBezTo>
                <a:cubicBezTo>
                  <a:pt x="414450" y="389475"/>
                  <a:pt x="405225" y="398700"/>
                  <a:pt x="393750" y="398700"/>
                </a:cubicBezTo>
                <a:cubicBezTo>
                  <a:pt x="382275" y="398700"/>
                  <a:pt x="373050" y="389475"/>
                  <a:pt x="373050" y="378000"/>
                </a:cubicBezTo>
                <a:cubicBezTo>
                  <a:pt x="373050" y="375300"/>
                  <a:pt x="375300" y="373050"/>
                  <a:pt x="378000" y="373050"/>
                </a:cubicBezTo>
                <a:cubicBezTo>
                  <a:pt x="380700" y="373050"/>
                  <a:pt x="382950" y="375300"/>
                  <a:pt x="382950" y="378000"/>
                </a:cubicBezTo>
                <a:cubicBezTo>
                  <a:pt x="382950" y="384075"/>
                  <a:pt x="387900" y="389025"/>
                  <a:pt x="393975" y="389025"/>
                </a:cubicBezTo>
                <a:cubicBezTo>
                  <a:pt x="400050" y="389025"/>
                  <a:pt x="405000" y="384075"/>
                  <a:pt x="405000" y="378000"/>
                </a:cubicBezTo>
                <a:cubicBezTo>
                  <a:pt x="405000" y="363150"/>
                  <a:pt x="392850" y="351000"/>
                  <a:pt x="378000" y="351000"/>
                </a:cubicBezTo>
                <a:cubicBezTo>
                  <a:pt x="363150" y="351000"/>
                  <a:pt x="351000" y="363150"/>
                  <a:pt x="351000" y="378000"/>
                </a:cubicBezTo>
                <a:cubicBezTo>
                  <a:pt x="351000" y="401625"/>
                  <a:pt x="370350" y="420975"/>
                  <a:pt x="393975" y="420975"/>
                </a:cubicBezTo>
                <a:cubicBezTo>
                  <a:pt x="417600" y="420975"/>
                  <a:pt x="436950" y="401625"/>
                  <a:pt x="436950" y="378000"/>
                </a:cubicBezTo>
                <a:cubicBezTo>
                  <a:pt x="436950" y="345600"/>
                  <a:pt x="410625" y="319050"/>
                  <a:pt x="378000" y="319050"/>
                </a:cubicBezTo>
                <a:cubicBezTo>
                  <a:pt x="345600" y="319050"/>
                  <a:pt x="319050" y="345375"/>
                  <a:pt x="319050" y="378000"/>
                </a:cubicBezTo>
                <a:cubicBezTo>
                  <a:pt x="319050" y="419175"/>
                  <a:pt x="352575" y="452925"/>
                  <a:pt x="393975" y="452925"/>
                </a:cubicBezTo>
                <a:cubicBezTo>
                  <a:pt x="435150" y="452925"/>
                  <a:pt x="468900" y="419400"/>
                  <a:pt x="468900" y="378000"/>
                </a:cubicBezTo>
                <a:cubicBezTo>
                  <a:pt x="468900" y="327825"/>
                  <a:pt x="428175" y="287100"/>
                  <a:pt x="378000" y="287100"/>
                </a:cubicBezTo>
                <a:cubicBezTo>
                  <a:pt x="327825" y="287100"/>
                  <a:pt x="287100" y="327825"/>
                  <a:pt x="287100" y="378000"/>
                </a:cubicBezTo>
                <a:cubicBezTo>
                  <a:pt x="287100" y="436950"/>
                  <a:pt x="335025" y="484650"/>
                  <a:pt x="393750" y="484650"/>
                </a:cubicBezTo>
                <a:cubicBezTo>
                  <a:pt x="452475" y="484650"/>
                  <a:pt x="500400" y="436725"/>
                  <a:pt x="500400" y="378000"/>
                </a:cubicBezTo>
                <a:cubicBezTo>
                  <a:pt x="500400" y="310275"/>
                  <a:pt x="445275" y="255375"/>
                  <a:pt x="377775" y="255375"/>
                </a:cubicBezTo>
                <a:cubicBezTo>
                  <a:pt x="310275" y="255375"/>
                  <a:pt x="255150" y="310500"/>
                  <a:pt x="255150" y="378000"/>
                </a:cubicBezTo>
                <a:cubicBezTo>
                  <a:pt x="255150" y="454500"/>
                  <a:pt x="317250" y="516600"/>
                  <a:pt x="393750" y="516600"/>
                </a:cubicBezTo>
                <a:cubicBezTo>
                  <a:pt x="470250" y="516600"/>
                  <a:pt x="532350" y="454500"/>
                  <a:pt x="532350" y="378000"/>
                </a:cubicBezTo>
                <a:cubicBezTo>
                  <a:pt x="532350" y="292725"/>
                  <a:pt x="463050" y="223425"/>
                  <a:pt x="377775" y="223425"/>
                </a:cubicBezTo>
                <a:cubicBezTo>
                  <a:pt x="292500" y="223425"/>
                  <a:pt x="223200" y="292725"/>
                  <a:pt x="223200" y="378000"/>
                </a:cubicBezTo>
                <a:cubicBezTo>
                  <a:pt x="223200" y="472050"/>
                  <a:pt x="299700" y="548550"/>
                  <a:pt x="393750" y="548550"/>
                </a:cubicBezTo>
                <a:cubicBezTo>
                  <a:pt x="487800" y="548550"/>
                  <a:pt x="564300" y="472050"/>
                  <a:pt x="564300" y="378000"/>
                </a:cubicBezTo>
                <a:cubicBezTo>
                  <a:pt x="564300" y="275175"/>
                  <a:pt x="480600" y="191475"/>
                  <a:pt x="377775" y="191475"/>
                </a:cubicBezTo>
                <a:cubicBezTo>
                  <a:pt x="274950" y="191475"/>
                  <a:pt x="191250" y="275175"/>
                  <a:pt x="191250" y="378000"/>
                </a:cubicBezTo>
                <a:cubicBezTo>
                  <a:pt x="191250" y="489600"/>
                  <a:pt x="282150" y="580500"/>
                  <a:pt x="393750" y="580500"/>
                </a:cubicBezTo>
                <a:cubicBezTo>
                  <a:pt x="505350" y="580500"/>
                  <a:pt x="596250" y="489600"/>
                  <a:pt x="596250" y="378000"/>
                </a:cubicBezTo>
                <a:cubicBezTo>
                  <a:pt x="596250" y="257625"/>
                  <a:pt x="498375" y="159525"/>
                  <a:pt x="377775" y="159525"/>
                </a:cubicBezTo>
                <a:cubicBezTo>
                  <a:pt x="257175" y="159525"/>
                  <a:pt x="159300" y="257400"/>
                  <a:pt x="159300" y="378000"/>
                </a:cubicBezTo>
                <a:cubicBezTo>
                  <a:pt x="159300" y="507150"/>
                  <a:pt x="264375" y="612225"/>
                  <a:pt x="393525" y="612225"/>
                </a:cubicBezTo>
                <a:cubicBezTo>
                  <a:pt x="522675" y="612225"/>
                  <a:pt x="627750" y="507150"/>
                  <a:pt x="627750" y="378000"/>
                </a:cubicBezTo>
                <a:cubicBezTo>
                  <a:pt x="627750" y="240075"/>
                  <a:pt x="515475" y="127800"/>
                  <a:pt x="377550" y="127800"/>
                </a:cubicBezTo>
                <a:cubicBezTo>
                  <a:pt x="239625" y="127800"/>
                  <a:pt x="127575" y="240075"/>
                  <a:pt x="127575" y="378000"/>
                </a:cubicBezTo>
                <a:cubicBezTo>
                  <a:pt x="127575" y="524700"/>
                  <a:pt x="247050" y="644175"/>
                  <a:pt x="393750" y="644175"/>
                </a:cubicBezTo>
                <a:cubicBezTo>
                  <a:pt x="540450" y="644175"/>
                  <a:pt x="659925" y="524700"/>
                  <a:pt x="659925" y="378000"/>
                </a:cubicBezTo>
                <a:cubicBezTo>
                  <a:pt x="659925" y="222525"/>
                  <a:pt x="533250" y="95850"/>
                  <a:pt x="377775" y="95850"/>
                </a:cubicBezTo>
                <a:cubicBezTo>
                  <a:pt x="222300" y="95850"/>
                  <a:pt x="95625" y="222300"/>
                  <a:pt x="95625" y="378000"/>
                </a:cubicBezTo>
                <a:cubicBezTo>
                  <a:pt x="95625" y="542475"/>
                  <a:pt x="229275" y="676125"/>
                  <a:pt x="393750" y="676125"/>
                </a:cubicBezTo>
                <a:cubicBezTo>
                  <a:pt x="558225" y="676125"/>
                  <a:pt x="691875" y="542475"/>
                  <a:pt x="691875" y="378000"/>
                </a:cubicBezTo>
                <a:cubicBezTo>
                  <a:pt x="691875" y="204750"/>
                  <a:pt x="551025" y="63900"/>
                  <a:pt x="377775" y="63900"/>
                </a:cubicBezTo>
                <a:cubicBezTo>
                  <a:pt x="204525" y="63900"/>
                  <a:pt x="63675" y="204750"/>
                  <a:pt x="63675" y="378000"/>
                </a:cubicBezTo>
                <a:cubicBezTo>
                  <a:pt x="63675" y="560025"/>
                  <a:pt x="211725" y="708075"/>
                  <a:pt x="393750" y="708075"/>
                </a:cubicBezTo>
                <a:cubicBezTo>
                  <a:pt x="575775" y="708075"/>
                  <a:pt x="723600" y="560025"/>
                  <a:pt x="723600" y="378000"/>
                </a:cubicBezTo>
                <a:cubicBezTo>
                  <a:pt x="723600" y="187200"/>
                  <a:pt x="568350" y="32175"/>
                  <a:pt x="377775" y="32175"/>
                </a:cubicBezTo>
                <a:cubicBezTo>
                  <a:pt x="187200" y="32175"/>
                  <a:pt x="31950" y="187425"/>
                  <a:pt x="31950" y="378000"/>
                </a:cubicBezTo>
                <a:cubicBezTo>
                  <a:pt x="31950" y="474750"/>
                  <a:pt x="69525" y="565650"/>
                  <a:pt x="137925" y="633825"/>
                </a:cubicBezTo>
                <a:cubicBezTo>
                  <a:pt x="206325" y="702225"/>
                  <a:pt x="297225" y="739800"/>
                  <a:pt x="393750" y="739800"/>
                </a:cubicBezTo>
                <a:cubicBezTo>
                  <a:pt x="490500" y="739800"/>
                  <a:pt x="581400" y="702225"/>
                  <a:pt x="649575" y="633825"/>
                </a:cubicBezTo>
                <a:cubicBezTo>
                  <a:pt x="717975" y="565425"/>
                  <a:pt x="755550" y="474525"/>
                  <a:pt x="755550" y="378000"/>
                </a:cubicBezTo>
                <a:cubicBezTo>
                  <a:pt x="755550" y="276975"/>
                  <a:pt x="716175" y="182025"/>
                  <a:pt x="644850" y="110700"/>
                </a:cubicBezTo>
                <a:cubicBezTo>
                  <a:pt x="573525" y="39375"/>
                  <a:pt x="478575" y="0"/>
                  <a:pt x="377550" y="0"/>
                </a:cubicBezTo>
                <a:cubicBezTo>
                  <a:pt x="276525" y="0"/>
                  <a:pt x="181800" y="39375"/>
                  <a:pt x="110475" y="110700"/>
                </a:cubicBezTo>
                <a:cubicBezTo>
                  <a:pt x="39150" y="182025"/>
                  <a:pt x="0" y="276975"/>
                  <a:pt x="0" y="378000"/>
                </a:cubicBezTo>
                <a:cubicBezTo>
                  <a:pt x="0" y="483300"/>
                  <a:pt x="40950" y="582075"/>
                  <a:pt x="115200" y="656550"/>
                </a:cubicBezTo>
                <a:cubicBezTo>
                  <a:pt x="189450" y="730800"/>
                  <a:pt x="288450" y="771750"/>
                  <a:pt x="393750" y="771750"/>
                </a:cubicBezTo>
                <a:cubicBezTo>
                  <a:pt x="499050" y="771750"/>
                  <a:pt x="597825" y="730800"/>
                  <a:pt x="672300" y="656550"/>
                </a:cubicBezTo>
                <a:cubicBezTo>
                  <a:pt x="746550" y="582300"/>
                  <a:pt x="787500" y="483300"/>
                  <a:pt x="787500" y="378000"/>
                </a:cubicBezTo>
                <a:cubicBezTo>
                  <a:pt x="787500" y="371925"/>
                  <a:pt x="782550" y="366975"/>
                  <a:pt x="776250" y="366975"/>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sp>
        <p:nvSpPr>
          <p:cNvPr id="288" name="Freeform: Shape 444">
            <a:extLst>
              <a:ext uri="{FF2B5EF4-FFF2-40B4-BE49-F238E27FC236}">
                <a16:creationId xmlns:a16="http://schemas.microsoft.com/office/drawing/2014/main" id="{3AB00F7D-B897-47B7-BE07-9FDEB9F96A80}"/>
              </a:ext>
            </a:extLst>
          </p:cNvPr>
          <p:cNvSpPr>
            <a:spLocks noChangeAspect="1"/>
          </p:cNvSpPr>
          <p:nvPr userDrawn="1"/>
        </p:nvSpPr>
        <p:spPr>
          <a:xfrm>
            <a:off x="5101067" y="4049053"/>
            <a:ext cx="790746" cy="790476"/>
          </a:xfrm>
          <a:custGeom>
            <a:avLst/>
            <a:gdLst>
              <a:gd name="connsiteX0" fmla="*/ 655827 w 787685"/>
              <a:gd name="connsiteY0" fmla="*/ 676009 h 787403"/>
              <a:gd name="connsiteX1" fmla="*/ 571452 w 787685"/>
              <a:gd name="connsiteY1" fmla="*/ 734734 h 787403"/>
              <a:gd name="connsiteX2" fmla="*/ 460077 w 787685"/>
              <a:gd name="connsiteY2" fmla="*/ 771859 h 787403"/>
              <a:gd name="connsiteX3" fmla="*/ 357252 w 787685"/>
              <a:gd name="connsiteY3" fmla="*/ 775459 h 787403"/>
              <a:gd name="connsiteX4" fmla="*/ 243627 w 787685"/>
              <a:gd name="connsiteY4" fmla="*/ 746209 h 787403"/>
              <a:gd name="connsiteX5" fmla="*/ 155202 w 787685"/>
              <a:gd name="connsiteY5" fmla="*/ 693559 h 787403"/>
              <a:gd name="connsiteX6" fmla="*/ 75327 w 787685"/>
              <a:gd name="connsiteY6" fmla="*/ 607384 h 787403"/>
              <a:gd name="connsiteX7" fmla="*/ 29427 w 787685"/>
              <a:gd name="connsiteY7" fmla="*/ 515134 h 787403"/>
              <a:gd name="connsiteX8" fmla="*/ 8727 w 787685"/>
              <a:gd name="connsiteY8" fmla="*/ 399259 h 787403"/>
              <a:gd name="connsiteX9" fmla="*/ 19752 w 787685"/>
              <a:gd name="connsiteY9" fmla="*/ 296659 h 787403"/>
              <a:gd name="connsiteX10" fmla="*/ 64752 w 787685"/>
              <a:gd name="connsiteY10" fmla="*/ 187984 h 787403"/>
              <a:gd name="connsiteX11" fmla="*/ 129327 w 787685"/>
              <a:gd name="connsiteY11" fmla="*/ 107659 h 787403"/>
              <a:gd name="connsiteX12" fmla="*/ 225627 w 787685"/>
              <a:gd name="connsiteY12" fmla="*/ 40609 h 787403"/>
              <a:gd name="connsiteX13" fmla="*/ 323277 w 787685"/>
              <a:gd name="connsiteY13" fmla="*/ 7984 h 787403"/>
              <a:gd name="connsiteX14" fmla="*/ 440502 w 787685"/>
              <a:gd name="connsiteY14" fmla="*/ 3934 h 787403"/>
              <a:gd name="connsiteX15" fmla="*/ 540177 w 787685"/>
              <a:gd name="connsiteY15" fmla="*/ 29584 h 787403"/>
              <a:gd name="connsiteX16" fmla="*/ 640977 w 787685"/>
              <a:gd name="connsiteY16" fmla="*/ 89659 h 787403"/>
              <a:gd name="connsiteX17" fmla="*/ 710952 w 787685"/>
              <a:gd name="connsiteY17" fmla="*/ 165259 h 787403"/>
              <a:gd name="connsiteX18" fmla="*/ 763377 w 787685"/>
              <a:gd name="connsiteY18" fmla="*/ 270559 h 787403"/>
              <a:gd name="connsiteX19" fmla="*/ 781602 w 787685"/>
              <a:gd name="connsiteY19" fmla="*/ 372034 h 787403"/>
              <a:gd name="connsiteX20" fmla="*/ 769002 w 787685"/>
              <a:gd name="connsiteY20" fmla="*/ 489034 h 787403"/>
              <a:gd name="connsiteX21" fmla="*/ 729627 w 787685"/>
              <a:gd name="connsiteY21" fmla="*/ 584434 h 787403"/>
              <a:gd name="connsiteX22" fmla="*/ 655827 w 787685"/>
              <a:gd name="connsiteY22" fmla="*/ 676009 h 78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7685" h="787403">
                <a:moveTo>
                  <a:pt x="655827" y="676009"/>
                </a:moveTo>
                <a:cubicBezTo>
                  <a:pt x="643002" y="707059"/>
                  <a:pt x="604977" y="733609"/>
                  <a:pt x="571452" y="734734"/>
                </a:cubicBezTo>
                <a:cubicBezTo>
                  <a:pt x="537927" y="735859"/>
                  <a:pt x="487752" y="752509"/>
                  <a:pt x="460077" y="771859"/>
                </a:cubicBezTo>
                <a:cubicBezTo>
                  <a:pt x="432402" y="790984"/>
                  <a:pt x="386277" y="792784"/>
                  <a:pt x="357252" y="775459"/>
                </a:cubicBezTo>
                <a:cubicBezTo>
                  <a:pt x="328452" y="758134"/>
                  <a:pt x="277152" y="745084"/>
                  <a:pt x="243627" y="746209"/>
                </a:cubicBezTo>
                <a:cubicBezTo>
                  <a:pt x="210102" y="747334"/>
                  <a:pt x="170277" y="723709"/>
                  <a:pt x="155202" y="693559"/>
                </a:cubicBezTo>
                <a:cubicBezTo>
                  <a:pt x="140127" y="663409"/>
                  <a:pt x="104352" y="624709"/>
                  <a:pt x="75327" y="607384"/>
                </a:cubicBezTo>
                <a:cubicBezTo>
                  <a:pt x="46527" y="590059"/>
                  <a:pt x="25827" y="548659"/>
                  <a:pt x="29427" y="515134"/>
                </a:cubicBezTo>
                <a:cubicBezTo>
                  <a:pt x="33027" y="481609"/>
                  <a:pt x="23802" y="429409"/>
                  <a:pt x="8727" y="399259"/>
                </a:cubicBezTo>
                <a:cubicBezTo>
                  <a:pt x="-6348" y="369109"/>
                  <a:pt x="-1398" y="322984"/>
                  <a:pt x="19752" y="296659"/>
                </a:cubicBezTo>
                <a:cubicBezTo>
                  <a:pt x="40902" y="270334"/>
                  <a:pt x="61152" y="221509"/>
                  <a:pt x="64752" y="187984"/>
                </a:cubicBezTo>
                <a:cubicBezTo>
                  <a:pt x="68352" y="154459"/>
                  <a:pt x="97377" y="118234"/>
                  <a:pt x="129327" y="107659"/>
                </a:cubicBezTo>
                <a:cubicBezTo>
                  <a:pt x="161277" y="97084"/>
                  <a:pt x="204477" y="66934"/>
                  <a:pt x="225627" y="40609"/>
                </a:cubicBezTo>
                <a:cubicBezTo>
                  <a:pt x="246777" y="14284"/>
                  <a:pt x="290652" y="-341"/>
                  <a:pt x="323277" y="7984"/>
                </a:cubicBezTo>
                <a:cubicBezTo>
                  <a:pt x="355902" y="16309"/>
                  <a:pt x="408552" y="14509"/>
                  <a:pt x="440502" y="3934"/>
                </a:cubicBezTo>
                <a:cubicBezTo>
                  <a:pt x="472452" y="-6641"/>
                  <a:pt x="517227" y="4834"/>
                  <a:pt x="540177" y="29584"/>
                </a:cubicBezTo>
                <a:cubicBezTo>
                  <a:pt x="563127" y="54334"/>
                  <a:pt x="608352" y="81334"/>
                  <a:pt x="640977" y="89659"/>
                </a:cubicBezTo>
                <a:cubicBezTo>
                  <a:pt x="673602" y="97984"/>
                  <a:pt x="705102" y="131959"/>
                  <a:pt x="710952" y="165259"/>
                </a:cubicBezTo>
                <a:cubicBezTo>
                  <a:pt x="716802" y="198559"/>
                  <a:pt x="740427" y="245809"/>
                  <a:pt x="763377" y="270559"/>
                </a:cubicBezTo>
                <a:cubicBezTo>
                  <a:pt x="786327" y="295309"/>
                  <a:pt x="794427" y="340984"/>
                  <a:pt x="781602" y="372034"/>
                </a:cubicBezTo>
                <a:cubicBezTo>
                  <a:pt x="768777" y="403084"/>
                  <a:pt x="763152" y="455959"/>
                  <a:pt x="769002" y="489034"/>
                </a:cubicBezTo>
                <a:cubicBezTo>
                  <a:pt x="774852" y="522334"/>
                  <a:pt x="757302" y="565084"/>
                  <a:pt x="729627" y="584434"/>
                </a:cubicBezTo>
                <a:cubicBezTo>
                  <a:pt x="701727" y="603784"/>
                  <a:pt x="668652" y="644959"/>
                  <a:pt x="655827" y="676009"/>
                </a:cubicBezTo>
                <a:close/>
              </a:path>
            </a:pathLst>
          </a:custGeom>
          <a:solidFill>
            <a:srgbClr val="0000A4"/>
          </a:solidFill>
          <a:ln w="2238" cap="flat">
            <a:noFill/>
            <a:prstDash val="solid"/>
            <a:miter/>
          </a:ln>
        </p:spPr>
        <p:txBody>
          <a:bodyPr rtlCol="0" anchor="ctr"/>
          <a:lstStyle/>
          <a:p>
            <a:endParaRPr lang="en-GB" sz="1800" dirty="0">
              <a:latin typeface="Graphik Regular" panose="020B0503030202060203" pitchFamily="34" charset="0"/>
            </a:endParaRPr>
          </a:p>
        </p:txBody>
      </p:sp>
      <p:grpSp>
        <p:nvGrpSpPr>
          <p:cNvPr id="289" name="Graphic 445">
            <a:extLst>
              <a:ext uri="{FF2B5EF4-FFF2-40B4-BE49-F238E27FC236}">
                <a16:creationId xmlns:a16="http://schemas.microsoft.com/office/drawing/2014/main" id="{9EE8F889-4CAA-4003-BA75-C2BECEF8FAC2}"/>
              </a:ext>
            </a:extLst>
          </p:cNvPr>
          <p:cNvGrpSpPr>
            <a:grpSpLocks noChangeAspect="1"/>
          </p:cNvGrpSpPr>
          <p:nvPr userDrawn="1"/>
        </p:nvGrpSpPr>
        <p:grpSpPr>
          <a:xfrm>
            <a:off x="998079" y="1824160"/>
            <a:ext cx="790562" cy="790574"/>
            <a:chOff x="713021" y="1543148"/>
            <a:chExt cx="787500" cy="787500"/>
          </a:xfrm>
          <a:solidFill>
            <a:srgbClr val="0000A4"/>
          </a:solidFill>
        </p:grpSpPr>
        <p:sp>
          <p:nvSpPr>
            <p:cNvPr id="290" name="Freeform: Shape 450">
              <a:extLst>
                <a:ext uri="{FF2B5EF4-FFF2-40B4-BE49-F238E27FC236}">
                  <a16:creationId xmlns:a16="http://schemas.microsoft.com/office/drawing/2014/main" id="{2BEFD683-7A97-4925-808F-1C0EDC6462EB}"/>
                </a:ext>
              </a:extLst>
            </p:cNvPr>
            <p:cNvSpPr/>
            <p:nvPr/>
          </p:nvSpPr>
          <p:spPr>
            <a:xfrm>
              <a:off x="1064021" y="1893922"/>
              <a:ext cx="85500" cy="85500"/>
            </a:xfrm>
            <a:custGeom>
              <a:avLst/>
              <a:gdLst>
                <a:gd name="connsiteX0" fmla="*/ 42750 w 85500"/>
                <a:gd name="connsiteY0" fmla="*/ 85500 h 85500"/>
                <a:gd name="connsiteX1" fmla="*/ 0 w 85500"/>
                <a:gd name="connsiteY1" fmla="*/ 42750 h 85500"/>
                <a:gd name="connsiteX2" fmla="*/ 42750 w 85500"/>
                <a:gd name="connsiteY2" fmla="*/ 0 h 85500"/>
                <a:gd name="connsiteX3" fmla="*/ 85500 w 85500"/>
                <a:gd name="connsiteY3" fmla="*/ 42750 h 85500"/>
                <a:gd name="connsiteX4" fmla="*/ 42750 w 85500"/>
                <a:gd name="connsiteY4" fmla="*/ 85500 h 85500"/>
                <a:gd name="connsiteX5" fmla="*/ 42750 w 85500"/>
                <a:gd name="connsiteY5" fmla="*/ 7200 h 85500"/>
                <a:gd name="connsiteX6" fmla="*/ 6975 w 85500"/>
                <a:gd name="connsiteY6" fmla="*/ 42975 h 85500"/>
                <a:gd name="connsiteX7" fmla="*/ 42750 w 85500"/>
                <a:gd name="connsiteY7" fmla="*/ 78750 h 85500"/>
                <a:gd name="connsiteX8" fmla="*/ 78525 w 85500"/>
                <a:gd name="connsiteY8" fmla="*/ 42975 h 85500"/>
                <a:gd name="connsiteX9" fmla="*/ 42750 w 85500"/>
                <a:gd name="connsiteY9" fmla="*/ 7200 h 8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500" h="85500">
                  <a:moveTo>
                    <a:pt x="42750" y="85500"/>
                  </a:moveTo>
                  <a:cubicBezTo>
                    <a:pt x="19125" y="85500"/>
                    <a:pt x="0" y="66375"/>
                    <a:pt x="0" y="42750"/>
                  </a:cubicBezTo>
                  <a:cubicBezTo>
                    <a:pt x="0" y="19125"/>
                    <a:pt x="19125" y="0"/>
                    <a:pt x="42750" y="0"/>
                  </a:cubicBezTo>
                  <a:cubicBezTo>
                    <a:pt x="66375" y="0"/>
                    <a:pt x="85500" y="19125"/>
                    <a:pt x="85500" y="42750"/>
                  </a:cubicBezTo>
                  <a:cubicBezTo>
                    <a:pt x="85500" y="66375"/>
                    <a:pt x="66375" y="85500"/>
                    <a:pt x="42750" y="85500"/>
                  </a:cubicBezTo>
                  <a:close/>
                  <a:moveTo>
                    <a:pt x="42750" y="7200"/>
                  </a:moveTo>
                  <a:cubicBezTo>
                    <a:pt x="22950" y="7200"/>
                    <a:pt x="6975" y="23175"/>
                    <a:pt x="6975" y="42975"/>
                  </a:cubicBezTo>
                  <a:cubicBezTo>
                    <a:pt x="6975" y="62775"/>
                    <a:pt x="22950" y="78750"/>
                    <a:pt x="42750" y="78750"/>
                  </a:cubicBezTo>
                  <a:cubicBezTo>
                    <a:pt x="62550" y="78750"/>
                    <a:pt x="78525" y="62775"/>
                    <a:pt x="78525" y="42975"/>
                  </a:cubicBezTo>
                  <a:cubicBezTo>
                    <a:pt x="78525" y="23175"/>
                    <a:pt x="62550" y="7200"/>
                    <a:pt x="42750" y="72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1" name="Freeform: Shape 451">
              <a:extLst>
                <a:ext uri="{FF2B5EF4-FFF2-40B4-BE49-F238E27FC236}">
                  <a16:creationId xmlns:a16="http://schemas.microsoft.com/office/drawing/2014/main" id="{B0BC78FD-C575-4228-ADE1-CA00D3A36DFA}"/>
                </a:ext>
              </a:extLst>
            </p:cNvPr>
            <p:cNvSpPr/>
            <p:nvPr/>
          </p:nvSpPr>
          <p:spPr>
            <a:xfrm>
              <a:off x="1020146" y="1850047"/>
              <a:ext cx="173250" cy="173250"/>
            </a:xfrm>
            <a:custGeom>
              <a:avLst/>
              <a:gdLst>
                <a:gd name="connsiteX0" fmla="*/ 86625 w 173250"/>
                <a:gd name="connsiteY0" fmla="*/ 173250 h 173250"/>
                <a:gd name="connsiteX1" fmla="*/ 0 w 173250"/>
                <a:gd name="connsiteY1" fmla="*/ 86625 h 173250"/>
                <a:gd name="connsiteX2" fmla="*/ 86625 w 173250"/>
                <a:gd name="connsiteY2" fmla="*/ 0 h 173250"/>
                <a:gd name="connsiteX3" fmla="*/ 173250 w 173250"/>
                <a:gd name="connsiteY3" fmla="*/ 86625 h 173250"/>
                <a:gd name="connsiteX4" fmla="*/ 86625 w 173250"/>
                <a:gd name="connsiteY4" fmla="*/ 173250 h 173250"/>
                <a:gd name="connsiteX5" fmla="*/ 86625 w 173250"/>
                <a:gd name="connsiteY5" fmla="*/ 9900 h 173250"/>
                <a:gd name="connsiteX6" fmla="*/ 9675 w 173250"/>
                <a:gd name="connsiteY6" fmla="*/ 86850 h 173250"/>
                <a:gd name="connsiteX7" fmla="*/ 86625 w 173250"/>
                <a:gd name="connsiteY7" fmla="*/ 163800 h 173250"/>
                <a:gd name="connsiteX8" fmla="*/ 163575 w 173250"/>
                <a:gd name="connsiteY8" fmla="*/ 86850 h 173250"/>
                <a:gd name="connsiteX9" fmla="*/ 86625 w 173250"/>
                <a:gd name="connsiteY9" fmla="*/ 9900 h 17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250" h="173250">
                  <a:moveTo>
                    <a:pt x="86625" y="173250"/>
                  </a:moveTo>
                  <a:cubicBezTo>
                    <a:pt x="38925" y="173250"/>
                    <a:pt x="0" y="134325"/>
                    <a:pt x="0" y="86625"/>
                  </a:cubicBezTo>
                  <a:cubicBezTo>
                    <a:pt x="0" y="38925"/>
                    <a:pt x="38925" y="0"/>
                    <a:pt x="86625" y="0"/>
                  </a:cubicBezTo>
                  <a:cubicBezTo>
                    <a:pt x="134325" y="0"/>
                    <a:pt x="173250" y="38925"/>
                    <a:pt x="173250" y="86625"/>
                  </a:cubicBezTo>
                  <a:cubicBezTo>
                    <a:pt x="173250" y="134550"/>
                    <a:pt x="134325" y="173250"/>
                    <a:pt x="86625" y="173250"/>
                  </a:cubicBezTo>
                  <a:close/>
                  <a:moveTo>
                    <a:pt x="86625" y="9900"/>
                  </a:moveTo>
                  <a:cubicBezTo>
                    <a:pt x="44325" y="9900"/>
                    <a:pt x="9675" y="44325"/>
                    <a:pt x="9675" y="86850"/>
                  </a:cubicBezTo>
                  <a:cubicBezTo>
                    <a:pt x="9675" y="129375"/>
                    <a:pt x="44100" y="163800"/>
                    <a:pt x="86625" y="163800"/>
                  </a:cubicBezTo>
                  <a:cubicBezTo>
                    <a:pt x="129150" y="163800"/>
                    <a:pt x="163575" y="129375"/>
                    <a:pt x="163575" y="86850"/>
                  </a:cubicBezTo>
                  <a:cubicBezTo>
                    <a:pt x="163575" y="44325"/>
                    <a:pt x="128925" y="9900"/>
                    <a:pt x="86625" y="99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2" name="Freeform: Shape 452">
              <a:extLst>
                <a:ext uri="{FF2B5EF4-FFF2-40B4-BE49-F238E27FC236}">
                  <a16:creationId xmlns:a16="http://schemas.microsoft.com/office/drawing/2014/main" id="{4733B8CE-059E-4FF3-865B-E03CEFF46449}"/>
                </a:ext>
              </a:extLst>
            </p:cNvPr>
            <p:cNvSpPr/>
            <p:nvPr/>
          </p:nvSpPr>
          <p:spPr>
            <a:xfrm>
              <a:off x="976271" y="1806172"/>
              <a:ext cx="261000" cy="261000"/>
            </a:xfrm>
            <a:custGeom>
              <a:avLst/>
              <a:gdLst>
                <a:gd name="connsiteX0" fmla="*/ 130500 w 261000"/>
                <a:gd name="connsiteY0" fmla="*/ 261000 h 261000"/>
                <a:gd name="connsiteX1" fmla="*/ 0 w 261000"/>
                <a:gd name="connsiteY1" fmla="*/ 130500 h 261000"/>
                <a:gd name="connsiteX2" fmla="*/ 130500 w 261000"/>
                <a:gd name="connsiteY2" fmla="*/ 0 h 261000"/>
                <a:gd name="connsiteX3" fmla="*/ 261000 w 261000"/>
                <a:gd name="connsiteY3" fmla="*/ 130500 h 261000"/>
                <a:gd name="connsiteX4" fmla="*/ 130500 w 261000"/>
                <a:gd name="connsiteY4" fmla="*/ 261000 h 261000"/>
                <a:gd name="connsiteX5" fmla="*/ 130500 w 261000"/>
                <a:gd name="connsiteY5" fmla="*/ 12825 h 261000"/>
                <a:gd name="connsiteX6" fmla="*/ 12600 w 261000"/>
                <a:gd name="connsiteY6" fmla="*/ 130725 h 261000"/>
                <a:gd name="connsiteX7" fmla="*/ 130500 w 261000"/>
                <a:gd name="connsiteY7" fmla="*/ 248625 h 261000"/>
                <a:gd name="connsiteX8" fmla="*/ 248400 w 261000"/>
                <a:gd name="connsiteY8" fmla="*/ 130725 h 261000"/>
                <a:gd name="connsiteX9" fmla="*/ 130500 w 261000"/>
                <a:gd name="connsiteY9" fmla="*/ 12825 h 26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000" h="261000">
                  <a:moveTo>
                    <a:pt x="130500" y="261000"/>
                  </a:moveTo>
                  <a:cubicBezTo>
                    <a:pt x="58500" y="261000"/>
                    <a:pt x="0" y="202500"/>
                    <a:pt x="0" y="130500"/>
                  </a:cubicBezTo>
                  <a:cubicBezTo>
                    <a:pt x="0" y="58500"/>
                    <a:pt x="58500" y="0"/>
                    <a:pt x="130500" y="0"/>
                  </a:cubicBezTo>
                  <a:cubicBezTo>
                    <a:pt x="202500" y="0"/>
                    <a:pt x="261000" y="58500"/>
                    <a:pt x="261000" y="130500"/>
                  </a:cubicBezTo>
                  <a:cubicBezTo>
                    <a:pt x="261000" y="202500"/>
                    <a:pt x="202500" y="261000"/>
                    <a:pt x="130500" y="261000"/>
                  </a:cubicBezTo>
                  <a:close/>
                  <a:moveTo>
                    <a:pt x="130500" y="12825"/>
                  </a:moveTo>
                  <a:cubicBezTo>
                    <a:pt x="65475" y="12825"/>
                    <a:pt x="12600" y="65700"/>
                    <a:pt x="12600" y="130725"/>
                  </a:cubicBezTo>
                  <a:cubicBezTo>
                    <a:pt x="12600" y="195750"/>
                    <a:pt x="65475" y="248625"/>
                    <a:pt x="130500" y="248625"/>
                  </a:cubicBezTo>
                  <a:cubicBezTo>
                    <a:pt x="195525" y="248625"/>
                    <a:pt x="248400" y="195750"/>
                    <a:pt x="248400" y="130725"/>
                  </a:cubicBezTo>
                  <a:cubicBezTo>
                    <a:pt x="248400" y="65700"/>
                    <a:pt x="195525" y="12825"/>
                    <a:pt x="130500" y="128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3" name="Freeform: Shape 453">
              <a:extLst>
                <a:ext uri="{FF2B5EF4-FFF2-40B4-BE49-F238E27FC236}">
                  <a16:creationId xmlns:a16="http://schemas.microsoft.com/office/drawing/2014/main" id="{095C3965-B5A6-4648-B815-BC07C64F642D}"/>
                </a:ext>
              </a:extLst>
            </p:cNvPr>
            <p:cNvSpPr/>
            <p:nvPr/>
          </p:nvSpPr>
          <p:spPr>
            <a:xfrm>
              <a:off x="932396" y="1762523"/>
              <a:ext cx="348750" cy="348750"/>
            </a:xfrm>
            <a:custGeom>
              <a:avLst/>
              <a:gdLst>
                <a:gd name="connsiteX0" fmla="*/ 174375 w 348750"/>
                <a:gd name="connsiteY0" fmla="*/ 348750 h 348750"/>
                <a:gd name="connsiteX1" fmla="*/ 0 w 348750"/>
                <a:gd name="connsiteY1" fmla="*/ 174375 h 348750"/>
                <a:gd name="connsiteX2" fmla="*/ 174375 w 348750"/>
                <a:gd name="connsiteY2" fmla="*/ 0 h 348750"/>
                <a:gd name="connsiteX3" fmla="*/ 348750 w 348750"/>
                <a:gd name="connsiteY3" fmla="*/ 174375 h 348750"/>
                <a:gd name="connsiteX4" fmla="*/ 174375 w 348750"/>
                <a:gd name="connsiteY4" fmla="*/ 348750 h 348750"/>
                <a:gd name="connsiteX5" fmla="*/ 174375 w 348750"/>
                <a:gd name="connsiteY5" fmla="*/ 15300 h 348750"/>
                <a:gd name="connsiteX6" fmla="*/ 15525 w 348750"/>
                <a:gd name="connsiteY6" fmla="*/ 174150 h 348750"/>
                <a:gd name="connsiteX7" fmla="*/ 174375 w 348750"/>
                <a:gd name="connsiteY7" fmla="*/ 333000 h 348750"/>
                <a:gd name="connsiteX8" fmla="*/ 333225 w 348750"/>
                <a:gd name="connsiteY8" fmla="*/ 174150 h 348750"/>
                <a:gd name="connsiteX9" fmla="*/ 174375 w 348750"/>
                <a:gd name="connsiteY9" fmla="*/ 15300 h 34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750" h="348750">
                  <a:moveTo>
                    <a:pt x="174375" y="348750"/>
                  </a:moveTo>
                  <a:cubicBezTo>
                    <a:pt x="78300" y="348750"/>
                    <a:pt x="0" y="270450"/>
                    <a:pt x="0" y="174375"/>
                  </a:cubicBezTo>
                  <a:cubicBezTo>
                    <a:pt x="0" y="78300"/>
                    <a:pt x="78300" y="0"/>
                    <a:pt x="174375" y="0"/>
                  </a:cubicBezTo>
                  <a:cubicBezTo>
                    <a:pt x="270450" y="0"/>
                    <a:pt x="348750" y="78300"/>
                    <a:pt x="348750" y="174375"/>
                  </a:cubicBezTo>
                  <a:cubicBezTo>
                    <a:pt x="348750" y="270450"/>
                    <a:pt x="270450" y="348750"/>
                    <a:pt x="174375" y="348750"/>
                  </a:cubicBezTo>
                  <a:close/>
                  <a:moveTo>
                    <a:pt x="174375" y="15300"/>
                  </a:moveTo>
                  <a:cubicBezTo>
                    <a:pt x="86850" y="15300"/>
                    <a:pt x="15525" y="86625"/>
                    <a:pt x="15525" y="174150"/>
                  </a:cubicBezTo>
                  <a:cubicBezTo>
                    <a:pt x="15525" y="261675"/>
                    <a:pt x="86850" y="333000"/>
                    <a:pt x="174375" y="333000"/>
                  </a:cubicBezTo>
                  <a:cubicBezTo>
                    <a:pt x="261900" y="333000"/>
                    <a:pt x="333225" y="261675"/>
                    <a:pt x="333225" y="174150"/>
                  </a:cubicBezTo>
                  <a:cubicBezTo>
                    <a:pt x="333225" y="86625"/>
                    <a:pt x="261900" y="15300"/>
                    <a:pt x="174375" y="153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4" name="Freeform: Shape 454">
              <a:extLst>
                <a:ext uri="{FF2B5EF4-FFF2-40B4-BE49-F238E27FC236}">
                  <a16:creationId xmlns:a16="http://schemas.microsoft.com/office/drawing/2014/main" id="{A959665D-D1C5-4EEB-8A7B-E6FEF19652FF}"/>
                </a:ext>
              </a:extLst>
            </p:cNvPr>
            <p:cNvSpPr/>
            <p:nvPr/>
          </p:nvSpPr>
          <p:spPr>
            <a:xfrm>
              <a:off x="888521" y="1718648"/>
              <a:ext cx="436500" cy="436500"/>
            </a:xfrm>
            <a:custGeom>
              <a:avLst/>
              <a:gdLst>
                <a:gd name="connsiteX0" fmla="*/ 218250 w 436500"/>
                <a:gd name="connsiteY0" fmla="*/ 436500 h 436500"/>
                <a:gd name="connsiteX1" fmla="*/ 0 w 436500"/>
                <a:gd name="connsiteY1" fmla="*/ 218250 h 436500"/>
                <a:gd name="connsiteX2" fmla="*/ 218250 w 436500"/>
                <a:gd name="connsiteY2" fmla="*/ 0 h 436500"/>
                <a:gd name="connsiteX3" fmla="*/ 436500 w 436500"/>
                <a:gd name="connsiteY3" fmla="*/ 218250 h 436500"/>
                <a:gd name="connsiteX4" fmla="*/ 218250 w 436500"/>
                <a:gd name="connsiteY4" fmla="*/ 436500 h 436500"/>
                <a:gd name="connsiteX5" fmla="*/ 218250 w 436500"/>
                <a:gd name="connsiteY5" fmla="*/ 18225 h 436500"/>
                <a:gd name="connsiteX6" fmla="*/ 18225 w 436500"/>
                <a:gd name="connsiteY6" fmla="*/ 218250 h 436500"/>
                <a:gd name="connsiteX7" fmla="*/ 218250 w 436500"/>
                <a:gd name="connsiteY7" fmla="*/ 418275 h 436500"/>
                <a:gd name="connsiteX8" fmla="*/ 418275 w 436500"/>
                <a:gd name="connsiteY8" fmla="*/ 218250 h 436500"/>
                <a:gd name="connsiteX9" fmla="*/ 218250 w 436500"/>
                <a:gd name="connsiteY9" fmla="*/ 18225 h 436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500" h="436500">
                  <a:moveTo>
                    <a:pt x="218250" y="436500"/>
                  </a:moveTo>
                  <a:cubicBezTo>
                    <a:pt x="97875" y="436500"/>
                    <a:pt x="0" y="338625"/>
                    <a:pt x="0" y="218250"/>
                  </a:cubicBezTo>
                  <a:cubicBezTo>
                    <a:pt x="0" y="97875"/>
                    <a:pt x="97875" y="0"/>
                    <a:pt x="218250" y="0"/>
                  </a:cubicBezTo>
                  <a:cubicBezTo>
                    <a:pt x="338625" y="0"/>
                    <a:pt x="436500" y="97875"/>
                    <a:pt x="436500" y="218250"/>
                  </a:cubicBezTo>
                  <a:cubicBezTo>
                    <a:pt x="436500" y="338625"/>
                    <a:pt x="338625" y="436500"/>
                    <a:pt x="218250" y="436500"/>
                  </a:cubicBezTo>
                  <a:close/>
                  <a:moveTo>
                    <a:pt x="218250" y="18225"/>
                  </a:moveTo>
                  <a:cubicBezTo>
                    <a:pt x="108000" y="18225"/>
                    <a:pt x="18225" y="108000"/>
                    <a:pt x="18225" y="218250"/>
                  </a:cubicBezTo>
                  <a:cubicBezTo>
                    <a:pt x="18225" y="328500"/>
                    <a:pt x="108000" y="418275"/>
                    <a:pt x="218250" y="418275"/>
                  </a:cubicBezTo>
                  <a:cubicBezTo>
                    <a:pt x="328500" y="418275"/>
                    <a:pt x="418275" y="328500"/>
                    <a:pt x="418275" y="218250"/>
                  </a:cubicBezTo>
                  <a:cubicBezTo>
                    <a:pt x="418275" y="108000"/>
                    <a:pt x="328500" y="18225"/>
                    <a:pt x="218250" y="182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5" name="Freeform: Shape 455">
              <a:extLst>
                <a:ext uri="{FF2B5EF4-FFF2-40B4-BE49-F238E27FC236}">
                  <a16:creationId xmlns:a16="http://schemas.microsoft.com/office/drawing/2014/main" id="{062E0ED4-062A-45B6-8C61-7482B61072BA}"/>
                </a:ext>
              </a:extLst>
            </p:cNvPr>
            <p:cNvSpPr/>
            <p:nvPr/>
          </p:nvSpPr>
          <p:spPr>
            <a:xfrm>
              <a:off x="844646" y="1674773"/>
              <a:ext cx="524250" cy="524250"/>
            </a:xfrm>
            <a:custGeom>
              <a:avLst/>
              <a:gdLst>
                <a:gd name="connsiteX0" fmla="*/ 262125 w 524250"/>
                <a:gd name="connsiteY0" fmla="*/ 524250 h 524250"/>
                <a:gd name="connsiteX1" fmla="*/ 0 w 524250"/>
                <a:gd name="connsiteY1" fmla="*/ 262125 h 524250"/>
                <a:gd name="connsiteX2" fmla="*/ 262125 w 524250"/>
                <a:gd name="connsiteY2" fmla="*/ 0 h 524250"/>
                <a:gd name="connsiteX3" fmla="*/ 524250 w 524250"/>
                <a:gd name="connsiteY3" fmla="*/ 262125 h 524250"/>
                <a:gd name="connsiteX4" fmla="*/ 262125 w 524250"/>
                <a:gd name="connsiteY4" fmla="*/ 524250 h 524250"/>
                <a:gd name="connsiteX5" fmla="*/ 262125 w 524250"/>
                <a:gd name="connsiteY5" fmla="*/ 21150 h 524250"/>
                <a:gd name="connsiteX6" fmla="*/ 21150 w 524250"/>
                <a:gd name="connsiteY6" fmla="*/ 262125 h 524250"/>
                <a:gd name="connsiteX7" fmla="*/ 262125 w 524250"/>
                <a:gd name="connsiteY7" fmla="*/ 503100 h 524250"/>
                <a:gd name="connsiteX8" fmla="*/ 503100 w 524250"/>
                <a:gd name="connsiteY8" fmla="*/ 262125 h 524250"/>
                <a:gd name="connsiteX9" fmla="*/ 262125 w 524250"/>
                <a:gd name="connsiteY9" fmla="*/ 21150 h 524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4250" h="524250">
                  <a:moveTo>
                    <a:pt x="262125" y="524250"/>
                  </a:moveTo>
                  <a:cubicBezTo>
                    <a:pt x="117675" y="524250"/>
                    <a:pt x="0" y="406575"/>
                    <a:pt x="0" y="262125"/>
                  </a:cubicBezTo>
                  <a:cubicBezTo>
                    <a:pt x="0" y="117675"/>
                    <a:pt x="117675" y="0"/>
                    <a:pt x="262125" y="0"/>
                  </a:cubicBezTo>
                  <a:cubicBezTo>
                    <a:pt x="406575" y="0"/>
                    <a:pt x="524250" y="117450"/>
                    <a:pt x="524250" y="262125"/>
                  </a:cubicBezTo>
                  <a:cubicBezTo>
                    <a:pt x="524250" y="406800"/>
                    <a:pt x="406575" y="524250"/>
                    <a:pt x="262125" y="524250"/>
                  </a:cubicBezTo>
                  <a:close/>
                  <a:moveTo>
                    <a:pt x="262125" y="21150"/>
                  </a:moveTo>
                  <a:cubicBezTo>
                    <a:pt x="129150" y="21150"/>
                    <a:pt x="21150" y="129150"/>
                    <a:pt x="21150" y="262125"/>
                  </a:cubicBezTo>
                  <a:cubicBezTo>
                    <a:pt x="21150" y="395100"/>
                    <a:pt x="129150" y="503100"/>
                    <a:pt x="262125" y="503100"/>
                  </a:cubicBezTo>
                  <a:cubicBezTo>
                    <a:pt x="395100" y="503100"/>
                    <a:pt x="503100" y="394875"/>
                    <a:pt x="503100" y="262125"/>
                  </a:cubicBezTo>
                  <a:cubicBezTo>
                    <a:pt x="503100" y="129150"/>
                    <a:pt x="395100" y="21150"/>
                    <a:pt x="262125" y="211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6" name="Freeform: Shape 456">
              <a:extLst>
                <a:ext uri="{FF2B5EF4-FFF2-40B4-BE49-F238E27FC236}">
                  <a16:creationId xmlns:a16="http://schemas.microsoft.com/office/drawing/2014/main" id="{9DA57C7E-BAA9-43F6-8F89-6F9E60802F88}"/>
                </a:ext>
              </a:extLst>
            </p:cNvPr>
            <p:cNvSpPr/>
            <p:nvPr/>
          </p:nvSpPr>
          <p:spPr>
            <a:xfrm>
              <a:off x="800771" y="1630898"/>
              <a:ext cx="612000" cy="612000"/>
            </a:xfrm>
            <a:custGeom>
              <a:avLst/>
              <a:gdLst>
                <a:gd name="connsiteX0" fmla="*/ 306000 w 612000"/>
                <a:gd name="connsiteY0" fmla="*/ 612000 h 612000"/>
                <a:gd name="connsiteX1" fmla="*/ 0 w 612000"/>
                <a:gd name="connsiteY1" fmla="*/ 306000 h 612000"/>
                <a:gd name="connsiteX2" fmla="*/ 306000 w 612000"/>
                <a:gd name="connsiteY2" fmla="*/ 0 h 612000"/>
                <a:gd name="connsiteX3" fmla="*/ 612000 w 612000"/>
                <a:gd name="connsiteY3" fmla="*/ 306000 h 612000"/>
                <a:gd name="connsiteX4" fmla="*/ 306000 w 612000"/>
                <a:gd name="connsiteY4" fmla="*/ 612000 h 612000"/>
                <a:gd name="connsiteX5" fmla="*/ 306000 w 612000"/>
                <a:gd name="connsiteY5" fmla="*/ 23850 h 612000"/>
                <a:gd name="connsiteX6" fmla="*/ 24075 w 612000"/>
                <a:gd name="connsiteY6" fmla="*/ 305775 h 612000"/>
                <a:gd name="connsiteX7" fmla="*/ 306000 w 612000"/>
                <a:gd name="connsiteY7" fmla="*/ 587925 h 612000"/>
                <a:gd name="connsiteX8" fmla="*/ 587925 w 612000"/>
                <a:gd name="connsiteY8" fmla="*/ 306000 h 612000"/>
                <a:gd name="connsiteX9" fmla="*/ 306000 w 612000"/>
                <a:gd name="connsiteY9" fmla="*/ 23850 h 6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000" h="612000">
                  <a:moveTo>
                    <a:pt x="306000" y="612000"/>
                  </a:moveTo>
                  <a:cubicBezTo>
                    <a:pt x="137250" y="612000"/>
                    <a:pt x="0" y="474750"/>
                    <a:pt x="0" y="306000"/>
                  </a:cubicBezTo>
                  <a:cubicBezTo>
                    <a:pt x="0" y="137250"/>
                    <a:pt x="137250" y="0"/>
                    <a:pt x="306000" y="0"/>
                  </a:cubicBezTo>
                  <a:cubicBezTo>
                    <a:pt x="474750" y="0"/>
                    <a:pt x="612000" y="137250"/>
                    <a:pt x="612000" y="306000"/>
                  </a:cubicBezTo>
                  <a:cubicBezTo>
                    <a:pt x="612000" y="474750"/>
                    <a:pt x="474750" y="612000"/>
                    <a:pt x="306000" y="612000"/>
                  </a:cubicBezTo>
                  <a:close/>
                  <a:moveTo>
                    <a:pt x="306000" y="23850"/>
                  </a:moveTo>
                  <a:cubicBezTo>
                    <a:pt x="150525" y="23850"/>
                    <a:pt x="24075" y="150300"/>
                    <a:pt x="24075" y="305775"/>
                  </a:cubicBezTo>
                  <a:cubicBezTo>
                    <a:pt x="24075" y="461250"/>
                    <a:pt x="150525" y="587925"/>
                    <a:pt x="306000" y="587925"/>
                  </a:cubicBezTo>
                  <a:cubicBezTo>
                    <a:pt x="461475" y="587925"/>
                    <a:pt x="587925" y="461475"/>
                    <a:pt x="587925" y="306000"/>
                  </a:cubicBezTo>
                  <a:cubicBezTo>
                    <a:pt x="587925" y="150525"/>
                    <a:pt x="461475" y="23850"/>
                    <a:pt x="306000" y="238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7" name="Freeform: Shape 457">
              <a:extLst>
                <a:ext uri="{FF2B5EF4-FFF2-40B4-BE49-F238E27FC236}">
                  <a16:creationId xmlns:a16="http://schemas.microsoft.com/office/drawing/2014/main" id="{57AA7AF2-5E8F-499E-A3B0-7E2B385A01D8}"/>
                </a:ext>
              </a:extLst>
            </p:cNvPr>
            <p:cNvSpPr/>
            <p:nvPr/>
          </p:nvSpPr>
          <p:spPr>
            <a:xfrm>
              <a:off x="756896" y="1587023"/>
              <a:ext cx="699750" cy="699750"/>
            </a:xfrm>
            <a:custGeom>
              <a:avLst/>
              <a:gdLst>
                <a:gd name="connsiteX0" fmla="*/ 349875 w 699750"/>
                <a:gd name="connsiteY0" fmla="*/ 699750 h 699750"/>
                <a:gd name="connsiteX1" fmla="*/ 0 w 699750"/>
                <a:gd name="connsiteY1" fmla="*/ 349875 h 699750"/>
                <a:gd name="connsiteX2" fmla="*/ 349875 w 699750"/>
                <a:gd name="connsiteY2" fmla="*/ 0 h 699750"/>
                <a:gd name="connsiteX3" fmla="*/ 699750 w 699750"/>
                <a:gd name="connsiteY3" fmla="*/ 349875 h 699750"/>
                <a:gd name="connsiteX4" fmla="*/ 349875 w 699750"/>
                <a:gd name="connsiteY4" fmla="*/ 699750 h 699750"/>
                <a:gd name="connsiteX5" fmla="*/ 349875 w 699750"/>
                <a:gd name="connsiteY5" fmla="*/ 26775 h 699750"/>
                <a:gd name="connsiteX6" fmla="*/ 26775 w 699750"/>
                <a:gd name="connsiteY6" fmla="*/ 349875 h 699750"/>
                <a:gd name="connsiteX7" fmla="*/ 349875 w 699750"/>
                <a:gd name="connsiteY7" fmla="*/ 672975 h 699750"/>
                <a:gd name="connsiteX8" fmla="*/ 672975 w 699750"/>
                <a:gd name="connsiteY8" fmla="*/ 349875 h 699750"/>
                <a:gd name="connsiteX9" fmla="*/ 349875 w 699750"/>
                <a:gd name="connsiteY9" fmla="*/ 26775 h 69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750" h="699750">
                  <a:moveTo>
                    <a:pt x="349875" y="699750"/>
                  </a:moveTo>
                  <a:cubicBezTo>
                    <a:pt x="157050" y="699750"/>
                    <a:pt x="0" y="542700"/>
                    <a:pt x="0" y="349875"/>
                  </a:cubicBezTo>
                  <a:cubicBezTo>
                    <a:pt x="0" y="157050"/>
                    <a:pt x="157050" y="0"/>
                    <a:pt x="349875" y="0"/>
                  </a:cubicBezTo>
                  <a:cubicBezTo>
                    <a:pt x="542700" y="0"/>
                    <a:pt x="699750" y="156825"/>
                    <a:pt x="699750" y="349875"/>
                  </a:cubicBezTo>
                  <a:cubicBezTo>
                    <a:pt x="699750" y="542700"/>
                    <a:pt x="542700" y="699750"/>
                    <a:pt x="349875" y="699750"/>
                  </a:cubicBezTo>
                  <a:close/>
                  <a:moveTo>
                    <a:pt x="349875" y="26775"/>
                  </a:moveTo>
                  <a:cubicBezTo>
                    <a:pt x="171675" y="26775"/>
                    <a:pt x="26775" y="171675"/>
                    <a:pt x="26775" y="349875"/>
                  </a:cubicBezTo>
                  <a:cubicBezTo>
                    <a:pt x="26775" y="528075"/>
                    <a:pt x="171675" y="672975"/>
                    <a:pt x="349875" y="672975"/>
                  </a:cubicBezTo>
                  <a:cubicBezTo>
                    <a:pt x="528075" y="672975"/>
                    <a:pt x="672975" y="527850"/>
                    <a:pt x="672975" y="349875"/>
                  </a:cubicBezTo>
                  <a:cubicBezTo>
                    <a:pt x="672975" y="171675"/>
                    <a:pt x="528075" y="26775"/>
                    <a:pt x="349875" y="267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298" name="Freeform: Shape 458">
              <a:extLst>
                <a:ext uri="{FF2B5EF4-FFF2-40B4-BE49-F238E27FC236}">
                  <a16:creationId xmlns:a16="http://schemas.microsoft.com/office/drawing/2014/main" id="{B5049CBF-3B89-4523-84FB-05CCFDB2F6D9}"/>
                </a:ext>
              </a:extLst>
            </p:cNvPr>
            <p:cNvSpPr/>
            <p:nvPr/>
          </p:nvSpPr>
          <p:spPr>
            <a:xfrm>
              <a:off x="713021" y="1543148"/>
              <a:ext cx="787500" cy="787500"/>
            </a:xfrm>
            <a:custGeom>
              <a:avLst/>
              <a:gdLst>
                <a:gd name="connsiteX0" fmla="*/ 393750 w 787500"/>
                <a:gd name="connsiteY0" fmla="*/ 787500 h 787500"/>
                <a:gd name="connsiteX1" fmla="*/ 0 w 787500"/>
                <a:gd name="connsiteY1" fmla="*/ 393750 h 787500"/>
                <a:gd name="connsiteX2" fmla="*/ 393750 w 787500"/>
                <a:gd name="connsiteY2" fmla="*/ 0 h 787500"/>
                <a:gd name="connsiteX3" fmla="*/ 787500 w 787500"/>
                <a:gd name="connsiteY3" fmla="*/ 393750 h 787500"/>
                <a:gd name="connsiteX4" fmla="*/ 393750 w 787500"/>
                <a:gd name="connsiteY4" fmla="*/ 787500 h 787500"/>
                <a:gd name="connsiteX5" fmla="*/ 393750 w 787500"/>
                <a:gd name="connsiteY5" fmla="*/ 29700 h 787500"/>
                <a:gd name="connsiteX6" fmla="*/ 29700 w 787500"/>
                <a:gd name="connsiteY6" fmla="*/ 393750 h 787500"/>
                <a:gd name="connsiteX7" fmla="*/ 393750 w 787500"/>
                <a:gd name="connsiteY7" fmla="*/ 757800 h 787500"/>
                <a:gd name="connsiteX8" fmla="*/ 757800 w 787500"/>
                <a:gd name="connsiteY8" fmla="*/ 393750 h 787500"/>
                <a:gd name="connsiteX9" fmla="*/ 393750 w 787500"/>
                <a:gd name="connsiteY9" fmla="*/ 29700 h 78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7500" h="787500">
                  <a:moveTo>
                    <a:pt x="393750" y="787500"/>
                  </a:moveTo>
                  <a:cubicBezTo>
                    <a:pt x="176625" y="787500"/>
                    <a:pt x="0" y="610875"/>
                    <a:pt x="0" y="393750"/>
                  </a:cubicBezTo>
                  <a:cubicBezTo>
                    <a:pt x="0" y="176625"/>
                    <a:pt x="176625" y="0"/>
                    <a:pt x="393750" y="0"/>
                  </a:cubicBezTo>
                  <a:cubicBezTo>
                    <a:pt x="610875" y="0"/>
                    <a:pt x="787500" y="176625"/>
                    <a:pt x="787500" y="393750"/>
                  </a:cubicBezTo>
                  <a:cubicBezTo>
                    <a:pt x="787500" y="610875"/>
                    <a:pt x="610875" y="787500"/>
                    <a:pt x="393750" y="787500"/>
                  </a:cubicBezTo>
                  <a:close/>
                  <a:moveTo>
                    <a:pt x="393750" y="29700"/>
                  </a:moveTo>
                  <a:cubicBezTo>
                    <a:pt x="193050" y="29700"/>
                    <a:pt x="29700" y="193050"/>
                    <a:pt x="29700" y="393750"/>
                  </a:cubicBezTo>
                  <a:cubicBezTo>
                    <a:pt x="29700" y="594450"/>
                    <a:pt x="193050" y="757800"/>
                    <a:pt x="393750" y="757800"/>
                  </a:cubicBezTo>
                  <a:cubicBezTo>
                    <a:pt x="594450" y="757800"/>
                    <a:pt x="757800" y="594450"/>
                    <a:pt x="757800" y="393750"/>
                  </a:cubicBezTo>
                  <a:cubicBezTo>
                    <a:pt x="757800" y="193050"/>
                    <a:pt x="594450" y="29700"/>
                    <a:pt x="393750" y="297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grpSp>
        <p:nvGrpSpPr>
          <p:cNvPr id="299" name="Graphic 459">
            <a:extLst>
              <a:ext uri="{FF2B5EF4-FFF2-40B4-BE49-F238E27FC236}">
                <a16:creationId xmlns:a16="http://schemas.microsoft.com/office/drawing/2014/main" id="{72900B8D-B9D1-4F62-860A-602602E1CC86}"/>
              </a:ext>
            </a:extLst>
          </p:cNvPr>
          <p:cNvGrpSpPr>
            <a:grpSpLocks noChangeAspect="1"/>
          </p:cNvGrpSpPr>
          <p:nvPr userDrawn="1"/>
        </p:nvGrpSpPr>
        <p:grpSpPr>
          <a:xfrm>
            <a:off x="5040274" y="2976052"/>
            <a:ext cx="790109" cy="790632"/>
            <a:chOff x="4739561" y="2690561"/>
            <a:chExt cx="787049" cy="787559"/>
          </a:xfrm>
          <a:solidFill>
            <a:srgbClr val="0000A4"/>
          </a:solidFill>
        </p:grpSpPr>
        <p:sp>
          <p:nvSpPr>
            <p:cNvPr id="300" name="Freeform: Shape 464">
              <a:extLst>
                <a:ext uri="{FF2B5EF4-FFF2-40B4-BE49-F238E27FC236}">
                  <a16:creationId xmlns:a16="http://schemas.microsoft.com/office/drawing/2014/main" id="{65A2F2BC-E58C-403D-B906-04A90DC3CFEF}"/>
                </a:ext>
              </a:extLst>
            </p:cNvPr>
            <p:cNvSpPr/>
            <p:nvPr/>
          </p:nvSpPr>
          <p:spPr>
            <a:xfrm>
              <a:off x="4785686" y="2878046"/>
              <a:ext cx="213525" cy="413100"/>
            </a:xfrm>
            <a:custGeom>
              <a:avLst/>
              <a:gdLst>
                <a:gd name="connsiteX0" fmla="*/ 213525 w 213525"/>
                <a:gd name="connsiteY0" fmla="*/ 206325 h 413100"/>
                <a:gd name="connsiteX1" fmla="*/ 210375 w 213525"/>
                <a:gd name="connsiteY1" fmla="*/ 198675 h 413100"/>
                <a:gd name="connsiteX2" fmla="*/ 11475 w 213525"/>
                <a:gd name="connsiteY2" fmla="*/ 0 h 413100"/>
                <a:gd name="connsiteX3" fmla="*/ 9900 w 213525"/>
                <a:gd name="connsiteY3" fmla="*/ 2475 h 413100"/>
                <a:gd name="connsiteX4" fmla="*/ 900 w 213525"/>
                <a:gd name="connsiteY4" fmla="*/ 18225 h 413100"/>
                <a:gd name="connsiteX5" fmla="*/ 0 w 213525"/>
                <a:gd name="connsiteY5" fmla="*/ 19800 h 413100"/>
                <a:gd name="connsiteX6" fmla="*/ 186975 w 213525"/>
                <a:gd name="connsiteY6" fmla="*/ 206550 h 413100"/>
                <a:gd name="connsiteX7" fmla="*/ 1125 w 213525"/>
                <a:gd name="connsiteY7" fmla="*/ 392175 h 413100"/>
                <a:gd name="connsiteX8" fmla="*/ 0 w 213525"/>
                <a:gd name="connsiteY8" fmla="*/ 393300 h 413100"/>
                <a:gd name="connsiteX9" fmla="*/ 900 w 213525"/>
                <a:gd name="connsiteY9" fmla="*/ 394875 h 413100"/>
                <a:gd name="connsiteX10" fmla="*/ 9900 w 213525"/>
                <a:gd name="connsiteY10" fmla="*/ 410625 h 413100"/>
                <a:gd name="connsiteX11" fmla="*/ 11475 w 213525"/>
                <a:gd name="connsiteY11" fmla="*/ 413100 h 413100"/>
                <a:gd name="connsiteX12" fmla="*/ 210375 w 213525"/>
                <a:gd name="connsiteY12" fmla="*/ 214425 h 413100"/>
                <a:gd name="connsiteX13" fmla="*/ 213525 w 213525"/>
                <a:gd name="connsiteY13" fmla="*/ 206325 h 41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525" h="413100">
                  <a:moveTo>
                    <a:pt x="213525" y="206325"/>
                  </a:moveTo>
                  <a:cubicBezTo>
                    <a:pt x="213525" y="203400"/>
                    <a:pt x="212400" y="200700"/>
                    <a:pt x="210375" y="198675"/>
                  </a:cubicBezTo>
                  <a:lnTo>
                    <a:pt x="11475" y="0"/>
                  </a:lnTo>
                  <a:lnTo>
                    <a:pt x="9900" y="2475"/>
                  </a:lnTo>
                  <a:cubicBezTo>
                    <a:pt x="6750" y="7650"/>
                    <a:pt x="3825" y="12825"/>
                    <a:pt x="900" y="18225"/>
                  </a:cubicBezTo>
                  <a:lnTo>
                    <a:pt x="0" y="19800"/>
                  </a:lnTo>
                  <a:lnTo>
                    <a:pt x="186975" y="206550"/>
                  </a:lnTo>
                  <a:lnTo>
                    <a:pt x="1125" y="392175"/>
                  </a:lnTo>
                  <a:lnTo>
                    <a:pt x="0" y="393300"/>
                  </a:lnTo>
                  <a:lnTo>
                    <a:pt x="900" y="394875"/>
                  </a:lnTo>
                  <a:cubicBezTo>
                    <a:pt x="3825" y="400275"/>
                    <a:pt x="6750" y="405450"/>
                    <a:pt x="9900" y="410625"/>
                  </a:cubicBezTo>
                  <a:lnTo>
                    <a:pt x="11475" y="413100"/>
                  </a:lnTo>
                  <a:lnTo>
                    <a:pt x="210375" y="214425"/>
                  </a:lnTo>
                  <a:cubicBezTo>
                    <a:pt x="212400" y="211950"/>
                    <a:pt x="213525" y="209250"/>
                    <a:pt x="213525" y="2063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1" name="Freeform: Shape 465">
              <a:extLst>
                <a:ext uri="{FF2B5EF4-FFF2-40B4-BE49-F238E27FC236}">
                  <a16:creationId xmlns:a16="http://schemas.microsoft.com/office/drawing/2014/main" id="{ADF1D174-39C0-4258-BC35-3212E6A4A148}"/>
                </a:ext>
              </a:extLst>
            </p:cNvPr>
            <p:cNvSpPr/>
            <p:nvPr/>
          </p:nvSpPr>
          <p:spPr>
            <a:xfrm>
              <a:off x="4768811" y="2912020"/>
              <a:ext cx="177749" cy="345150"/>
            </a:xfrm>
            <a:custGeom>
              <a:avLst/>
              <a:gdLst>
                <a:gd name="connsiteX0" fmla="*/ 177750 w 177749"/>
                <a:gd name="connsiteY0" fmla="*/ 172350 h 345150"/>
                <a:gd name="connsiteX1" fmla="*/ 174600 w 177749"/>
                <a:gd name="connsiteY1" fmla="*/ 164700 h 345150"/>
                <a:gd name="connsiteX2" fmla="*/ 9675 w 177749"/>
                <a:gd name="connsiteY2" fmla="*/ 0 h 345150"/>
                <a:gd name="connsiteX3" fmla="*/ 8325 w 177749"/>
                <a:gd name="connsiteY3" fmla="*/ 2925 h 345150"/>
                <a:gd name="connsiteX4" fmla="*/ 675 w 177749"/>
                <a:gd name="connsiteY4" fmla="*/ 20025 h 345150"/>
                <a:gd name="connsiteX5" fmla="*/ 0 w 177749"/>
                <a:gd name="connsiteY5" fmla="*/ 21375 h 345150"/>
                <a:gd name="connsiteX6" fmla="*/ 151425 w 177749"/>
                <a:gd name="connsiteY6" fmla="*/ 172575 h 345150"/>
                <a:gd name="connsiteX7" fmla="*/ 0 w 177749"/>
                <a:gd name="connsiteY7" fmla="*/ 323775 h 345150"/>
                <a:gd name="connsiteX8" fmla="*/ 675 w 177749"/>
                <a:gd name="connsiteY8" fmla="*/ 325125 h 345150"/>
                <a:gd name="connsiteX9" fmla="*/ 8325 w 177749"/>
                <a:gd name="connsiteY9" fmla="*/ 342225 h 345150"/>
                <a:gd name="connsiteX10" fmla="*/ 9675 w 177749"/>
                <a:gd name="connsiteY10" fmla="*/ 345150 h 345150"/>
                <a:gd name="connsiteX11" fmla="*/ 174600 w 177749"/>
                <a:gd name="connsiteY11" fmla="*/ 180450 h 345150"/>
                <a:gd name="connsiteX12" fmla="*/ 177750 w 177749"/>
                <a:gd name="connsiteY12" fmla="*/ 172350 h 34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749" h="345150">
                  <a:moveTo>
                    <a:pt x="177750" y="172350"/>
                  </a:moveTo>
                  <a:cubicBezTo>
                    <a:pt x="177750" y="169425"/>
                    <a:pt x="176625" y="166725"/>
                    <a:pt x="174600" y="164700"/>
                  </a:cubicBezTo>
                  <a:lnTo>
                    <a:pt x="9675" y="0"/>
                  </a:lnTo>
                  <a:lnTo>
                    <a:pt x="8325" y="2925"/>
                  </a:lnTo>
                  <a:cubicBezTo>
                    <a:pt x="5625" y="8550"/>
                    <a:pt x="2925" y="14400"/>
                    <a:pt x="675" y="20025"/>
                  </a:cubicBezTo>
                  <a:lnTo>
                    <a:pt x="0" y="21375"/>
                  </a:lnTo>
                  <a:lnTo>
                    <a:pt x="151425" y="172575"/>
                  </a:lnTo>
                  <a:lnTo>
                    <a:pt x="0" y="323775"/>
                  </a:lnTo>
                  <a:lnTo>
                    <a:pt x="675" y="325125"/>
                  </a:lnTo>
                  <a:cubicBezTo>
                    <a:pt x="3150" y="330750"/>
                    <a:pt x="5625" y="336600"/>
                    <a:pt x="8325" y="342225"/>
                  </a:cubicBezTo>
                  <a:lnTo>
                    <a:pt x="9675" y="345150"/>
                  </a:lnTo>
                  <a:lnTo>
                    <a:pt x="174600" y="180450"/>
                  </a:lnTo>
                  <a:cubicBezTo>
                    <a:pt x="176625" y="177975"/>
                    <a:pt x="177750" y="175275"/>
                    <a:pt x="177750" y="1723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2" name="Freeform: Shape 466">
              <a:extLst>
                <a:ext uri="{FF2B5EF4-FFF2-40B4-BE49-F238E27FC236}">
                  <a16:creationId xmlns:a16="http://schemas.microsoft.com/office/drawing/2014/main" id="{28A191C6-12D6-4663-8CEC-D1A461E471C5}"/>
                </a:ext>
              </a:extLst>
            </p:cNvPr>
            <p:cNvSpPr/>
            <p:nvPr/>
          </p:nvSpPr>
          <p:spPr>
            <a:xfrm>
              <a:off x="4827986" y="2818196"/>
              <a:ext cx="276750" cy="532575"/>
            </a:xfrm>
            <a:custGeom>
              <a:avLst/>
              <a:gdLst>
                <a:gd name="connsiteX0" fmla="*/ 276750 w 276750"/>
                <a:gd name="connsiteY0" fmla="*/ 266175 h 532575"/>
                <a:gd name="connsiteX1" fmla="*/ 273600 w 276750"/>
                <a:gd name="connsiteY1" fmla="*/ 258525 h 532575"/>
                <a:gd name="connsiteX2" fmla="*/ 14400 w 276750"/>
                <a:gd name="connsiteY2" fmla="*/ 0 h 532575"/>
                <a:gd name="connsiteX3" fmla="*/ 12825 w 276750"/>
                <a:gd name="connsiteY3" fmla="*/ 1800 h 532575"/>
                <a:gd name="connsiteX4" fmla="*/ 1350 w 276750"/>
                <a:gd name="connsiteY4" fmla="*/ 14850 h 532575"/>
                <a:gd name="connsiteX5" fmla="*/ 0 w 276750"/>
                <a:gd name="connsiteY5" fmla="*/ 16425 h 532575"/>
                <a:gd name="connsiteX6" fmla="*/ 250200 w 276750"/>
                <a:gd name="connsiteY6" fmla="*/ 266175 h 532575"/>
                <a:gd name="connsiteX7" fmla="*/ 0 w 276750"/>
                <a:gd name="connsiteY7" fmla="*/ 515925 h 532575"/>
                <a:gd name="connsiteX8" fmla="*/ 1350 w 276750"/>
                <a:gd name="connsiteY8" fmla="*/ 517500 h 532575"/>
                <a:gd name="connsiteX9" fmla="*/ 12825 w 276750"/>
                <a:gd name="connsiteY9" fmla="*/ 530775 h 532575"/>
                <a:gd name="connsiteX10" fmla="*/ 14400 w 276750"/>
                <a:gd name="connsiteY10" fmla="*/ 532575 h 532575"/>
                <a:gd name="connsiteX11" fmla="*/ 273375 w 276750"/>
                <a:gd name="connsiteY11" fmla="*/ 273825 h 532575"/>
                <a:gd name="connsiteX12" fmla="*/ 276750 w 276750"/>
                <a:gd name="connsiteY12" fmla="*/ 266175 h 53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750" h="532575">
                  <a:moveTo>
                    <a:pt x="276750" y="266175"/>
                  </a:moveTo>
                  <a:cubicBezTo>
                    <a:pt x="276750" y="263250"/>
                    <a:pt x="275625" y="260550"/>
                    <a:pt x="273600" y="258525"/>
                  </a:cubicBezTo>
                  <a:lnTo>
                    <a:pt x="14400" y="0"/>
                  </a:lnTo>
                  <a:lnTo>
                    <a:pt x="12825" y="1800"/>
                  </a:lnTo>
                  <a:cubicBezTo>
                    <a:pt x="9000" y="5850"/>
                    <a:pt x="5175" y="10350"/>
                    <a:pt x="1350" y="14850"/>
                  </a:cubicBezTo>
                  <a:lnTo>
                    <a:pt x="0" y="16425"/>
                  </a:lnTo>
                  <a:lnTo>
                    <a:pt x="250200" y="266175"/>
                  </a:lnTo>
                  <a:lnTo>
                    <a:pt x="0" y="515925"/>
                  </a:lnTo>
                  <a:lnTo>
                    <a:pt x="1350" y="517500"/>
                  </a:lnTo>
                  <a:cubicBezTo>
                    <a:pt x="5175" y="522000"/>
                    <a:pt x="9000" y="526500"/>
                    <a:pt x="12825" y="530775"/>
                  </a:cubicBezTo>
                  <a:lnTo>
                    <a:pt x="14400" y="532575"/>
                  </a:lnTo>
                  <a:lnTo>
                    <a:pt x="273375" y="273825"/>
                  </a:lnTo>
                  <a:cubicBezTo>
                    <a:pt x="275625" y="271800"/>
                    <a:pt x="276750" y="269100"/>
                    <a:pt x="276750" y="2661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3" name="Freeform: Shape 467">
              <a:extLst>
                <a:ext uri="{FF2B5EF4-FFF2-40B4-BE49-F238E27FC236}">
                  <a16:creationId xmlns:a16="http://schemas.microsoft.com/office/drawing/2014/main" id="{7975BFBA-1312-4E53-AF15-2FB5B965CD3D}"/>
                </a:ext>
              </a:extLst>
            </p:cNvPr>
            <p:cNvSpPr/>
            <p:nvPr/>
          </p:nvSpPr>
          <p:spPr>
            <a:xfrm>
              <a:off x="4805486" y="2846770"/>
              <a:ext cx="246600" cy="475199"/>
            </a:xfrm>
            <a:custGeom>
              <a:avLst/>
              <a:gdLst>
                <a:gd name="connsiteX0" fmla="*/ 246600 w 246600"/>
                <a:gd name="connsiteY0" fmla="*/ 237600 h 475199"/>
                <a:gd name="connsiteX1" fmla="*/ 243450 w 246600"/>
                <a:gd name="connsiteY1" fmla="*/ 229950 h 475199"/>
                <a:gd name="connsiteX2" fmla="*/ 13050 w 246600"/>
                <a:gd name="connsiteY2" fmla="*/ 0 h 475199"/>
                <a:gd name="connsiteX3" fmla="*/ 11475 w 246600"/>
                <a:gd name="connsiteY3" fmla="*/ 2025 h 475199"/>
                <a:gd name="connsiteX4" fmla="*/ 1125 w 246600"/>
                <a:gd name="connsiteY4" fmla="*/ 16425 h 475199"/>
                <a:gd name="connsiteX5" fmla="*/ 0 w 246600"/>
                <a:gd name="connsiteY5" fmla="*/ 18000 h 475199"/>
                <a:gd name="connsiteX6" fmla="*/ 219825 w 246600"/>
                <a:gd name="connsiteY6" fmla="*/ 237600 h 475199"/>
                <a:gd name="connsiteX7" fmla="*/ 0 w 246600"/>
                <a:gd name="connsiteY7" fmla="*/ 457200 h 475199"/>
                <a:gd name="connsiteX8" fmla="*/ 1125 w 246600"/>
                <a:gd name="connsiteY8" fmla="*/ 458775 h 475199"/>
                <a:gd name="connsiteX9" fmla="*/ 11475 w 246600"/>
                <a:gd name="connsiteY9" fmla="*/ 473175 h 475199"/>
                <a:gd name="connsiteX10" fmla="*/ 13050 w 246600"/>
                <a:gd name="connsiteY10" fmla="*/ 475200 h 475199"/>
                <a:gd name="connsiteX11" fmla="*/ 243225 w 246600"/>
                <a:gd name="connsiteY11" fmla="*/ 245475 h 475199"/>
                <a:gd name="connsiteX12" fmla="*/ 246600 w 246600"/>
                <a:gd name="connsiteY12" fmla="*/ 237600 h 475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6600" h="475199">
                  <a:moveTo>
                    <a:pt x="246600" y="237600"/>
                  </a:moveTo>
                  <a:cubicBezTo>
                    <a:pt x="246600" y="234675"/>
                    <a:pt x="245475" y="231975"/>
                    <a:pt x="243450" y="229950"/>
                  </a:cubicBezTo>
                  <a:lnTo>
                    <a:pt x="13050" y="0"/>
                  </a:lnTo>
                  <a:lnTo>
                    <a:pt x="11475" y="2025"/>
                  </a:lnTo>
                  <a:cubicBezTo>
                    <a:pt x="8100" y="6525"/>
                    <a:pt x="4500" y="11475"/>
                    <a:pt x="1125" y="16425"/>
                  </a:cubicBezTo>
                  <a:lnTo>
                    <a:pt x="0" y="18000"/>
                  </a:lnTo>
                  <a:lnTo>
                    <a:pt x="219825" y="237600"/>
                  </a:lnTo>
                  <a:lnTo>
                    <a:pt x="0" y="457200"/>
                  </a:lnTo>
                  <a:lnTo>
                    <a:pt x="1125" y="458775"/>
                  </a:lnTo>
                  <a:cubicBezTo>
                    <a:pt x="4500" y="463725"/>
                    <a:pt x="8100" y="468675"/>
                    <a:pt x="11475" y="473175"/>
                  </a:cubicBezTo>
                  <a:lnTo>
                    <a:pt x="13050" y="475200"/>
                  </a:lnTo>
                  <a:lnTo>
                    <a:pt x="243225" y="245475"/>
                  </a:lnTo>
                  <a:cubicBezTo>
                    <a:pt x="245250" y="243225"/>
                    <a:pt x="246600" y="240525"/>
                    <a:pt x="246600" y="2376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4" name="Freeform: Shape 468">
              <a:extLst>
                <a:ext uri="{FF2B5EF4-FFF2-40B4-BE49-F238E27FC236}">
                  <a16:creationId xmlns:a16="http://schemas.microsoft.com/office/drawing/2014/main" id="{7EB4F3C8-979A-4D7A-9256-F35E05E31076}"/>
                </a:ext>
              </a:extLst>
            </p:cNvPr>
            <p:cNvSpPr/>
            <p:nvPr/>
          </p:nvSpPr>
          <p:spPr>
            <a:xfrm>
              <a:off x="4755085" y="2948921"/>
              <a:ext cx="138825" cy="271350"/>
            </a:xfrm>
            <a:custGeom>
              <a:avLst/>
              <a:gdLst>
                <a:gd name="connsiteX0" fmla="*/ 138825 w 138825"/>
                <a:gd name="connsiteY0" fmla="*/ 135450 h 271350"/>
                <a:gd name="connsiteX1" fmla="*/ 135675 w 138825"/>
                <a:gd name="connsiteY1" fmla="*/ 127800 h 271350"/>
                <a:gd name="connsiteX2" fmla="*/ 7650 w 138825"/>
                <a:gd name="connsiteY2" fmla="*/ 0 h 271350"/>
                <a:gd name="connsiteX3" fmla="*/ 6525 w 138825"/>
                <a:gd name="connsiteY3" fmla="*/ 3375 h 271350"/>
                <a:gd name="connsiteX4" fmla="*/ 450 w 138825"/>
                <a:gd name="connsiteY4" fmla="*/ 22050 h 271350"/>
                <a:gd name="connsiteX5" fmla="*/ 0 w 138825"/>
                <a:gd name="connsiteY5" fmla="*/ 23400 h 271350"/>
                <a:gd name="connsiteX6" fmla="*/ 112500 w 138825"/>
                <a:gd name="connsiteY6" fmla="*/ 135675 h 271350"/>
                <a:gd name="connsiteX7" fmla="*/ 0 w 138825"/>
                <a:gd name="connsiteY7" fmla="*/ 247950 h 271350"/>
                <a:gd name="connsiteX8" fmla="*/ 450 w 138825"/>
                <a:gd name="connsiteY8" fmla="*/ 249300 h 271350"/>
                <a:gd name="connsiteX9" fmla="*/ 6525 w 138825"/>
                <a:gd name="connsiteY9" fmla="*/ 267975 h 271350"/>
                <a:gd name="connsiteX10" fmla="*/ 7650 w 138825"/>
                <a:gd name="connsiteY10" fmla="*/ 271350 h 271350"/>
                <a:gd name="connsiteX11" fmla="*/ 135675 w 138825"/>
                <a:gd name="connsiteY11" fmla="*/ 143550 h 271350"/>
                <a:gd name="connsiteX12" fmla="*/ 138825 w 138825"/>
                <a:gd name="connsiteY12" fmla="*/ 135450 h 27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825" h="271350">
                  <a:moveTo>
                    <a:pt x="138825" y="135450"/>
                  </a:moveTo>
                  <a:cubicBezTo>
                    <a:pt x="138825" y="132525"/>
                    <a:pt x="137700" y="129825"/>
                    <a:pt x="135675" y="127800"/>
                  </a:cubicBezTo>
                  <a:lnTo>
                    <a:pt x="7650" y="0"/>
                  </a:lnTo>
                  <a:lnTo>
                    <a:pt x="6525" y="3375"/>
                  </a:lnTo>
                  <a:cubicBezTo>
                    <a:pt x="4275" y="9450"/>
                    <a:pt x="2250" y="15750"/>
                    <a:pt x="450" y="22050"/>
                  </a:cubicBezTo>
                  <a:lnTo>
                    <a:pt x="0" y="23400"/>
                  </a:lnTo>
                  <a:lnTo>
                    <a:pt x="112500" y="135675"/>
                  </a:lnTo>
                  <a:lnTo>
                    <a:pt x="0" y="247950"/>
                  </a:lnTo>
                  <a:lnTo>
                    <a:pt x="450" y="249300"/>
                  </a:lnTo>
                  <a:cubicBezTo>
                    <a:pt x="2250" y="255600"/>
                    <a:pt x="4500" y="261900"/>
                    <a:pt x="6525" y="267975"/>
                  </a:cubicBezTo>
                  <a:lnTo>
                    <a:pt x="7650" y="271350"/>
                  </a:lnTo>
                  <a:lnTo>
                    <a:pt x="135675" y="143550"/>
                  </a:lnTo>
                  <a:cubicBezTo>
                    <a:pt x="137700" y="141075"/>
                    <a:pt x="138825" y="138375"/>
                    <a:pt x="138825" y="1354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5" name="Freeform: Shape 469">
              <a:extLst>
                <a:ext uri="{FF2B5EF4-FFF2-40B4-BE49-F238E27FC236}">
                  <a16:creationId xmlns:a16="http://schemas.microsoft.com/office/drawing/2014/main" id="{438ECF5D-E8F3-4A0F-9AC3-697CF178B5CF}"/>
                </a:ext>
              </a:extLst>
            </p:cNvPr>
            <p:cNvSpPr/>
            <p:nvPr/>
          </p:nvSpPr>
          <p:spPr>
            <a:xfrm>
              <a:off x="4744961" y="2989195"/>
              <a:ext cx="96300" cy="190350"/>
            </a:xfrm>
            <a:custGeom>
              <a:avLst/>
              <a:gdLst>
                <a:gd name="connsiteX0" fmla="*/ 96300 w 96300"/>
                <a:gd name="connsiteY0" fmla="*/ 95175 h 190350"/>
                <a:gd name="connsiteX1" fmla="*/ 93150 w 96300"/>
                <a:gd name="connsiteY1" fmla="*/ 87525 h 190350"/>
                <a:gd name="connsiteX2" fmla="*/ 5400 w 96300"/>
                <a:gd name="connsiteY2" fmla="*/ 0 h 190350"/>
                <a:gd name="connsiteX3" fmla="*/ 4500 w 96300"/>
                <a:gd name="connsiteY3" fmla="*/ 3825 h 190350"/>
                <a:gd name="connsiteX4" fmla="*/ 225 w 96300"/>
                <a:gd name="connsiteY4" fmla="*/ 24300 h 190350"/>
                <a:gd name="connsiteX5" fmla="*/ 0 w 96300"/>
                <a:gd name="connsiteY5" fmla="*/ 25425 h 190350"/>
                <a:gd name="connsiteX6" fmla="*/ 69975 w 96300"/>
                <a:gd name="connsiteY6" fmla="*/ 95175 h 190350"/>
                <a:gd name="connsiteX7" fmla="*/ 0 w 96300"/>
                <a:gd name="connsiteY7" fmla="*/ 164925 h 190350"/>
                <a:gd name="connsiteX8" fmla="*/ 225 w 96300"/>
                <a:gd name="connsiteY8" fmla="*/ 166050 h 190350"/>
                <a:gd name="connsiteX9" fmla="*/ 4500 w 96300"/>
                <a:gd name="connsiteY9" fmla="*/ 186525 h 190350"/>
                <a:gd name="connsiteX10" fmla="*/ 5400 w 96300"/>
                <a:gd name="connsiteY10" fmla="*/ 190350 h 190350"/>
                <a:gd name="connsiteX11" fmla="*/ 93150 w 96300"/>
                <a:gd name="connsiteY11" fmla="*/ 102825 h 190350"/>
                <a:gd name="connsiteX12" fmla="*/ 96300 w 96300"/>
                <a:gd name="connsiteY12" fmla="*/ 95175 h 1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00" h="190350">
                  <a:moveTo>
                    <a:pt x="96300" y="95175"/>
                  </a:moveTo>
                  <a:cubicBezTo>
                    <a:pt x="96300" y="92250"/>
                    <a:pt x="95175" y="89550"/>
                    <a:pt x="93150" y="87525"/>
                  </a:cubicBezTo>
                  <a:lnTo>
                    <a:pt x="5400" y="0"/>
                  </a:lnTo>
                  <a:lnTo>
                    <a:pt x="4500" y="3825"/>
                  </a:lnTo>
                  <a:cubicBezTo>
                    <a:pt x="2925" y="10800"/>
                    <a:pt x="1350" y="17550"/>
                    <a:pt x="225" y="24300"/>
                  </a:cubicBezTo>
                  <a:lnTo>
                    <a:pt x="0" y="25425"/>
                  </a:lnTo>
                  <a:lnTo>
                    <a:pt x="69975" y="95175"/>
                  </a:lnTo>
                  <a:lnTo>
                    <a:pt x="0" y="164925"/>
                  </a:lnTo>
                  <a:lnTo>
                    <a:pt x="225" y="166050"/>
                  </a:lnTo>
                  <a:cubicBezTo>
                    <a:pt x="1350" y="172800"/>
                    <a:pt x="2925" y="179550"/>
                    <a:pt x="4500" y="186525"/>
                  </a:cubicBezTo>
                  <a:lnTo>
                    <a:pt x="5400" y="190350"/>
                  </a:lnTo>
                  <a:lnTo>
                    <a:pt x="93150" y="102825"/>
                  </a:lnTo>
                  <a:cubicBezTo>
                    <a:pt x="95175" y="100800"/>
                    <a:pt x="96300" y="98100"/>
                    <a:pt x="96300" y="951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6" name="Freeform: Shape 470">
              <a:extLst>
                <a:ext uri="{FF2B5EF4-FFF2-40B4-BE49-F238E27FC236}">
                  <a16:creationId xmlns:a16="http://schemas.microsoft.com/office/drawing/2014/main" id="{68EA7BDC-1931-44D0-A3A6-7D83722AA6DC}"/>
                </a:ext>
              </a:extLst>
            </p:cNvPr>
            <p:cNvSpPr/>
            <p:nvPr/>
          </p:nvSpPr>
          <p:spPr>
            <a:xfrm>
              <a:off x="5300260" y="2727296"/>
              <a:ext cx="190800" cy="190349"/>
            </a:xfrm>
            <a:custGeom>
              <a:avLst/>
              <a:gdLst>
                <a:gd name="connsiteX0" fmla="*/ 184050 w 190800"/>
                <a:gd name="connsiteY0" fmla="*/ 177750 h 190349"/>
                <a:gd name="connsiteX1" fmla="*/ 134775 w 190800"/>
                <a:gd name="connsiteY1" fmla="*/ 103725 h 190349"/>
                <a:gd name="connsiteX2" fmla="*/ 86625 w 190800"/>
                <a:gd name="connsiteY2" fmla="*/ 55800 h 190349"/>
                <a:gd name="connsiteX3" fmla="*/ 12600 w 190800"/>
                <a:gd name="connsiteY3" fmla="*/ 6525 h 190349"/>
                <a:gd name="connsiteX4" fmla="*/ 0 w 190800"/>
                <a:gd name="connsiteY4" fmla="*/ 0 h 190349"/>
                <a:gd name="connsiteX5" fmla="*/ 190800 w 190800"/>
                <a:gd name="connsiteY5" fmla="*/ 190350 h 190349"/>
                <a:gd name="connsiteX6" fmla="*/ 184050 w 190800"/>
                <a:gd name="connsiteY6" fmla="*/ 177750 h 19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800" h="190349">
                  <a:moveTo>
                    <a:pt x="184050" y="177750"/>
                  </a:moveTo>
                  <a:cubicBezTo>
                    <a:pt x="170550" y="151425"/>
                    <a:pt x="153900" y="126450"/>
                    <a:pt x="134775" y="103725"/>
                  </a:cubicBezTo>
                  <a:cubicBezTo>
                    <a:pt x="120150" y="86400"/>
                    <a:pt x="103950" y="70200"/>
                    <a:pt x="86625" y="55800"/>
                  </a:cubicBezTo>
                  <a:cubicBezTo>
                    <a:pt x="63675" y="36675"/>
                    <a:pt x="38925" y="20025"/>
                    <a:pt x="12600" y="6525"/>
                  </a:cubicBezTo>
                  <a:lnTo>
                    <a:pt x="0" y="0"/>
                  </a:lnTo>
                  <a:lnTo>
                    <a:pt x="190800" y="190350"/>
                  </a:lnTo>
                  <a:lnTo>
                    <a:pt x="184050" y="17775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7" name="Freeform: Shape 471">
              <a:extLst>
                <a:ext uri="{FF2B5EF4-FFF2-40B4-BE49-F238E27FC236}">
                  <a16:creationId xmlns:a16="http://schemas.microsoft.com/office/drawing/2014/main" id="{37D12765-D3E3-46CC-913A-16E0555CDE20}"/>
                </a:ext>
              </a:extLst>
            </p:cNvPr>
            <p:cNvSpPr/>
            <p:nvPr/>
          </p:nvSpPr>
          <p:spPr>
            <a:xfrm>
              <a:off x="5220161" y="2699845"/>
              <a:ext cx="297675" cy="297000"/>
            </a:xfrm>
            <a:custGeom>
              <a:avLst/>
              <a:gdLst>
                <a:gd name="connsiteX0" fmla="*/ 295875 w 297675"/>
                <a:gd name="connsiteY0" fmla="*/ 289575 h 297000"/>
                <a:gd name="connsiteX1" fmla="*/ 285300 w 297675"/>
                <a:gd name="connsiteY1" fmla="*/ 254250 h 297000"/>
                <a:gd name="connsiteX2" fmla="*/ 285075 w 297675"/>
                <a:gd name="connsiteY2" fmla="*/ 253800 h 297000"/>
                <a:gd name="connsiteX3" fmla="*/ 44100 w 297675"/>
                <a:gd name="connsiteY3" fmla="*/ 13275 h 297000"/>
                <a:gd name="connsiteX4" fmla="*/ 43650 w 297675"/>
                <a:gd name="connsiteY4" fmla="*/ 12825 h 297000"/>
                <a:gd name="connsiteX5" fmla="*/ 43200 w 297675"/>
                <a:gd name="connsiteY5" fmla="*/ 12600 h 297000"/>
                <a:gd name="connsiteX6" fmla="*/ 7875 w 297675"/>
                <a:gd name="connsiteY6" fmla="*/ 2025 h 297000"/>
                <a:gd name="connsiteX7" fmla="*/ 0 w 297675"/>
                <a:gd name="connsiteY7" fmla="*/ 0 h 297000"/>
                <a:gd name="connsiteX8" fmla="*/ 297675 w 297675"/>
                <a:gd name="connsiteY8" fmla="*/ 297000 h 297000"/>
                <a:gd name="connsiteX9" fmla="*/ 295875 w 297675"/>
                <a:gd name="connsiteY9" fmla="*/ 289575 h 2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75" h="297000">
                  <a:moveTo>
                    <a:pt x="295875" y="289575"/>
                  </a:moveTo>
                  <a:cubicBezTo>
                    <a:pt x="292950" y="277650"/>
                    <a:pt x="289350" y="265950"/>
                    <a:pt x="285300" y="254250"/>
                  </a:cubicBezTo>
                  <a:lnTo>
                    <a:pt x="285075" y="253800"/>
                  </a:lnTo>
                  <a:lnTo>
                    <a:pt x="44100" y="13275"/>
                  </a:lnTo>
                  <a:lnTo>
                    <a:pt x="43650" y="12825"/>
                  </a:lnTo>
                  <a:lnTo>
                    <a:pt x="43200" y="12600"/>
                  </a:lnTo>
                  <a:cubicBezTo>
                    <a:pt x="31725" y="8550"/>
                    <a:pt x="19800" y="4950"/>
                    <a:pt x="7875" y="2025"/>
                  </a:cubicBezTo>
                  <a:lnTo>
                    <a:pt x="0" y="0"/>
                  </a:lnTo>
                  <a:lnTo>
                    <a:pt x="297675" y="297000"/>
                  </a:lnTo>
                  <a:lnTo>
                    <a:pt x="295875" y="28957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8" name="Freeform: Shape 472">
              <a:extLst>
                <a:ext uri="{FF2B5EF4-FFF2-40B4-BE49-F238E27FC236}">
                  <a16:creationId xmlns:a16="http://schemas.microsoft.com/office/drawing/2014/main" id="{D232D3E9-2FF8-41E6-972E-3DBD7F61E71F}"/>
                </a:ext>
              </a:extLst>
            </p:cNvPr>
            <p:cNvSpPr/>
            <p:nvPr/>
          </p:nvSpPr>
          <p:spPr>
            <a:xfrm>
              <a:off x="4739561" y="3033296"/>
              <a:ext cx="48825" cy="101699"/>
            </a:xfrm>
            <a:custGeom>
              <a:avLst/>
              <a:gdLst>
                <a:gd name="connsiteX0" fmla="*/ 48825 w 48825"/>
                <a:gd name="connsiteY0" fmla="*/ 51075 h 101699"/>
                <a:gd name="connsiteX1" fmla="*/ 45675 w 48825"/>
                <a:gd name="connsiteY1" fmla="*/ 43425 h 101699"/>
                <a:gd name="connsiteX2" fmla="*/ 2475 w 48825"/>
                <a:gd name="connsiteY2" fmla="*/ 0 h 101699"/>
                <a:gd name="connsiteX3" fmla="*/ 2025 w 48825"/>
                <a:gd name="connsiteY3" fmla="*/ 4500 h 101699"/>
                <a:gd name="connsiteX4" fmla="*/ 0 w 48825"/>
                <a:gd name="connsiteY4" fmla="*/ 27225 h 101699"/>
                <a:gd name="connsiteX5" fmla="*/ 0 w 48825"/>
                <a:gd name="connsiteY5" fmla="*/ 28125 h 101699"/>
                <a:gd name="connsiteX6" fmla="*/ 22725 w 48825"/>
                <a:gd name="connsiteY6" fmla="*/ 50850 h 101699"/>
                <a:gd name="connsiteX7" fmla="*/ 0 w 48825"/>
                <a:gd name="connsiteY7" fmla="*/ 73575 h 101699"/>
                <a:gd name="connsiteX8" fmla="*/ 0 w 48825"/>
                <a:gd name="connsiteY8" fmla="*/ 74475 h 101699"/>
                <a:gd name="connsiteX9" fmla="*/ 2025 w 48825"/>
                <a:gd name="connsiteY9" fmla="*/ 97200 h 101699"/>
                <a:gd name="connsiteX10" fmla="*/ 2475 w 48825"/>
                <a:gd name="connsiteY10" fmla="*/ 101700 h 101699"/>
                <a:gd name="connsiteX11" fmla="*/ 45900 w 48825"/>
                <a:gd name="connsiteY11" fmla="*/ 58500 h 101699"/>
                <a:gd name="connsiteX12" fmla="*/ 48825 w 48825"/>
                <a:gd name="connsiteY12" fmla="*/ 51075 h 10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825" h="101699">
                  <a:moveTo>
                    <a:pt x="48825" y="51075"/>
                  </a:moveTo>
                  <a:cubicBezTo>
                    <a:pt x="48825" y="48150"/>
                    <a:pt x="47700" y="45450"/>
                    <a:pt x="45675" y="43425"/>
                  </a:cubicBezTo>
                  <a:lnTo>
                    <a:pt x="2475" y="0"/>
                  </a:lnTo>
                  <a:lnTo>
                    <a:pt x="2025" y="4500"/>
                  </a:lnTo>
                  <a:cubicBezTo>
                    <a:pt x="1125" y="12150"/>
                    <a:pt x="450" y="19800"/>
                    <a:pt x="0" y="27225"/>
                  </a:cubicBezTo>
                  <a:lnTo>
                    <a:pt x="0" y="28125"/>
                  </a:lnTo>
                  <a:lnTo>
                    <a:pt x="22725" y="50850"/>
                  </a:lnTo>
                  <a:lnTo>
                    <a:pt x="0" y="73575"/>
                  </a:lnTo>
                  <a:lnTo>
                    <a:pt x="0" y="74475"/>
                  </a:lnTo>
                  <a:cubicBezTo>
                    <a:pt x="450" y="82125"/>
                    <a:pt x="1125" y="89775"/>
                    <a:pt x="2025" y="97200"/>
                  </a:cubicBezTo>
                  <a:lnTo>
                    <a:pt x="2475" y="101700"/>
                  </a:lnTo>
                  <a:lnTo>
                    <a:pt x="45900" y="58500"/>
                  </a:lnTo>
                  <a:cubicBezTo>
                    <a:pt x="47700" y="56700"/>
                    <a:pt x="48825" y="54000"/>
                    <a:pt x="48825" y="510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09" name="Freeform: Shape 473">
              <a:extLst>
                <a:ext uri="{FF2B5EF4-FFF2-40B4-BE49-F238E27FC236}">
                  <a16:creationId xmlns:a16="http://schemas.microsoft.com/office/drawing/2014/main" id="{9FABCEC2-CD16-4048-8C8C-61F394A7643C}"/>
                </a:ext>
              </a:extLst>
            </p:cNvPr>
            <p:cNvSpPr/>
            <p:nvPr/>
          </p:nvSpPr>
          <p:spPr>
            <a:xfrm>
              <a:off x="4853185" y="2791870"/>
              <a:ext cx="304199" cy="585000"/>
            </a:xfrm>
            <a:custGeom>
              <a:avLst/>
              <a:gdLst>
                <a:gd name="connsiteX0" fmla="*/ 304200 w 304199"/>
                <a:gd name="connsiteY0" fmla="*/ 292500 h 585000"/>
                <a:gd name="connsiteX1" fmla="*/ 301050 w 304199"/>
                <a:gd name="connsiteY1" fmla="*/ 284850 h 585000"/>
                <a:gd name="connsiteX2" fmla="*/ 15750 w 304199"/>
                <a:gd name="connsiteY2" fmla="*/ 0 h 585000"/>
                <a:gd name="connsiteX3" fmla="*/ 14175 w 304199"/>
                <a:gd name="connsiteY3" fmla="*/ 1575 h 585000"/>
                <a:gd name="connsiteX4" fmla="*/ 1575 w 304199"/>
                <a:gd name="connsiteY4" fmla="*/ 13725 h 585000"/>
                <a:gd name="connsiteX5" fmla="*/ 0 w 304199"/>
                <a:gd name="connsiteY5" fmla="*/ 15300 h 585000"/>
                <a:gd name="connsiteX6" fmla="*/ 277875 w 304199"/>
                <a:gd name="connsiteY6" fmla="*/ 292500 h 585000"/>
                <a:gd name="connsiteX7" fmla="*/ 1575 w 304199"/>
                <a:gd name="connsiteY7" fmla="*/ 568350 h 585000"/>
                <a:gd name="connsiteX8" fmla="*/ 0 w 304199"/>
                <a:gd name="connsiteY8" fmla="*/ 569925 h 585000"/>
                <a:gd name="connsiteX9" fmla="*/ 1575 w 304199"/>
                <a:gd name="connsiteY9" fmla="*/ 571500 h 585000"/>
                <a:gd name="connsiteX10" fmla="*/ 14175 w 304199"/>
                <a:gd name="connsiteY10" fmla="*/ 583650 h 585000"/>
                <a:gd name="connsiteX11" fmla="*/ 15750 w 304199"/>
                <a:gd name="connsiteY11" fmla="*/ 585000 h 585000"/>
                <a:gd name="connsiteX12" fmla="*/ 301050 w 304199"/>
                <a:gd name="connsiteY12" fmla="*/ 300375 h 585000"/>
                <a:gd name="connsiteX13" fmla="*/ 304200 w 304199"/>
                <a:gd name="connsiteY13" fmla="*/ 292500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199" h="585000">
                  <a:moveTo>
                    <a:pt x="304200" y="292500"/>
                  </a:moveTo>
                  <a:cubicBezTo>
                    <a:pt x="304200" y="289575"/>
                    <a:pt x="303075" y="286875"/>
                    <a:pt x="301050" y="284850"/>
                  </a:cubicBezTo>
                  <a:lnTo>
                    <a:pt x="15750" y="0"/>
                  </a:lnTo>
                  <a:lnTo>
                    <a:pt x="14175" y="1575"/>
                  </a:lnTo>
                  <a:cubicBezTo>
                    <a:pt x="9900" y="5400"/>
                    <a:pt x="5625" y="9450"/>
                    <a:pt x="1575" y="13725"/>
                  </a:cubicBezTo>
                  <a:lnTo>
                    <a:pt x="0" y="15300"/>
                  </a:lnTo>
                  <a:lnTo>
                    <a:pt x="277875" y="292500"/>
                  </a:lnTo>
                  <a:lnTo>
                    <a:pt x="1575" y="568350"/>
                  </a:lnTo>
                  <a:lnTo>
                    <a:pt x="0" y="569925"/>
                  </a:lnTo>
                  <a:lnTo>
                    <a:pt x="1575" y="571500"/>
                  </a:lnTo>
                  <a:cubicBezTo>
                    <a:pt x="5625" y="575550"/>
                    <a:pt x="9900" y="579600"/>
                    <a:pt x="14175" y="583650"/>
                  </a:cubicBezTo>
                  <a:lnTo>
                    <a:pt x="15750" y="585000"/>
                  </a:lnTo>
                  <a:lnTo>
                    <a:pt x="301050" y="300375"/>
                  </a:lnTo>
                  <a:cubicBezTo>
                    <a:pt x="303075" y="298125"/>
                    <a:pt x="304200" y="295425"/>
                    <a:pt x="304200" y="2925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0" name="Freeform: Shape 474">
              <a:extLst>
                <a:ext uri="{FF2B5EF4-FFF2-40B4-BE49-F238E27FC236}">
                  <a16:creationId xmlns:a16="http://schemas.microsoft.com/office/drawing/2014/main" id="{000E19CC-F02F-482C-A336-3760121E4FFC}"/>
                </a:ext>
              </a:extLst>
            </p:cNvPr>
            <p:cNvSpPr/>
            <p:nvPr/>
          </p:nvSpPr>
          <p:spPr>
            <a:xfrm>
              <a:off x="5158736" y="2691746"/>
              <a:ext cx="367875" cy="367199"/>
            </a:xfrm>
            <a:custGeom>
              <a:avLst/>
              <a:gdLst>
                <a:gd name="connsiteX0" fmla="*/ 367650 w 367875"/>
                <a:gd name="connsiteY0" fmla="*/ 360900 h 367199"/>
                <a:gd name="connsiteX1" fmla="*/ 364500 w 367875"/>
                <a:gd name="connsiteY1" fmla="*/ 333000 h 367199"/>
                <a:gd name="connsiteX2" fmla="*/ 364500 w 367875"/>
                <a:gd name="connsiteY2" fmla="*/ 332325 h 367199"/>
                <a:gd name="connsiteX3" fmla="*/ 34875 w 367875"/>
                <a:gd name="connsiteY3" fmla="*/ 3600 h 367199"/>
                <a:gd name="connsiteX4" fmla="*/ 34200 w 367875"/>
                <a:gd name="connsiteY4" fmla="*/ 3600 h 367199"/>
                <a:gd name="connsiteX5" fmla="*/ 6075 w 367875"/>
                <a:gd name="connsiteY5" fmla="*/ 450 h 367199"/>
                <a:gd name="connsiteX6" fmla="*/ 0 w 367875"/>
                <a:gd name="connsiteY6" fmla="*/ 0 h 367199"/>
                <a:gd name="connsiteX7" fmla="*/ 367875 w 367875"/>
                <a:gd name="connsiteY7" fmla="*/ 367200 h 367199"/>
                <a:gd name="connsiteX8" fmla="*/ 367650 w 367875"/>
                <a:gd name="connsiteY8" fmla="*/ 360900 h 36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875" h="367199">
                  <a:moveTo>
                    <a:pt x="367650" y="360900"/>
                  </a:moveTo>
                  <a:cubicBezTo>
                    <a:pt x="366975" y="351450"/>
                    <a:pt x="365850" y="342000"/>
                    <a:pt x="364500" y="333000"/>
                  </a:cubicBezTo>
                  <a:lnTo>
                    <a:pt x="364500" y="332325"/>
                  </a:lnTo>
                  <a:lnTo>
                    <a:pt x="34875" y="3600"/>
                  </a:lnTo>
                  <a:lnTo>
                    <a:pt x="34200" y="3600"/>
                  </a:lnTo>
                  <a:cubicBezTo>
                    <a:pt x="24975" y="2250"/>
                    <a:pt x="15525" y="1125"/>
                    <a:pt x="6075" y="450"/>
                  </a:cubicBezTo>
                  <a:lnTo>
                    <a:pt x="0" y="0"/>
                  </a:lnTo>
                  <a:lnTo>
                    <a:pt x="367875" y="367200"/>
                  </a:lnTo>
                  <a:lnTo>
                    <a:pt x="367650" y="360900"/>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1" name="Freeform: Shape 475">
              <a:extLst>
                <a:ext uri="{FF2B5EF4-FFF2-40B4-BE49-F238E27FC236}">
                  <a16:creationId xmlns:a16="http://schemas.microsoft.com/office/drawing/2014/main" id="{3870C366-D4B8-4573-9453-59473229FC7F}"/>
                </a:ext>
              </a:extLst>
            </p:cNvPr>
            <p:cNvSpPr/>
            <p:nvPr/>
          </p:nvSpPr>
          <p:spPr>
            <a:xfrm>
              <a:off x="5106310" y="2690561"/>
              <a:ext cx="420074" cy="787559"/>
            </a:xfrm>
            <a:custGeom>
              <a:avLst/>
              <a:gdLst>
                <a:gd name="connsiteX0" fmla="*/ 420075 w 420074"/>
                <a:gd name="connsiteY0" fmla="*/ 393810 h 787559"/>
                <a:gd name="connsiteX1" fmla="*/ 416925 w 420074"/>
                <a:gd name="connsiteY1" fmla="*/ 386160 h 787559"/>
                <a:gd name="connsiteX2" fmla="*/ 30825 w 420074"/>
                <a:gd name="connsiteY2" fmla="*/ 735 h 787559"/>
                <a:gd name="connsiteX3" fmla="*/ 30150 w 420074"/>
                <a:gd name="connsiteY3" fmla="*/ 60 h 787559"/>
                <a:gd name="connsiteX4" fmla="*/ 28125 w 420074"/>
                <a:gd name="connsiteY4" fmla="*/ 60 h 787559"/>
                <a:gd name="connsiteX5" fmla="*/ 4950 w 420074"/>
                <a:gd name="connsiteY5" fmla="*/ 735 h 787559"/>
                <a:gd name="connsiteX6" fmla="*/ 0 w 420074"/>
                <a:gd name="connsiteY6" fmla="*/ 960 h 787559"/>
                <a:gd name="connsiteX7" fmla="*/ 393525 w 420074"/>
                <a:gd name="connsiteY7" fmla="*/ 393810 h 787559"/>
                <a:gd name="connsiteX8" fmla="*/ 0 w 420074"/>
                <a:gd name="connsiteY8" fmla="*/ 786660 h 787559"/>
                <a:gd name="connsiteX9" fmla="*/ 4950 w 420074"/>
                <a:gd name="connsiteY9" fmla="*/ 786885 h 787559"/>
                <a:gd name="connsiteX10" fmla="*/ 26775 w 420074"/>
                <a:gd name="connsiteY10" fmla="*/ 787560 h 787559"/>
                <a:gd name="connsiteX11" fmla="*/ 28125 w 420074"/>
                <a:gd name="connsiteY11" fmla="*/ 787560 h 787559"/>
                <a:gd name="connsiteX12" fmla="*/ 30150 w 420074"/>
                <a:gd name="connsiteY12" fmla="*/ 787560 h 787559"/>
                <a:gd name="connsiteX13" fmla="*/ 416925 w 420074"/>
                <a:gd name="connsiteY13" fmla="*/ 401685 h 787559"/>
                <a:gd name="connsiteX14" fmla="*/ 420075 w 420074"/>
                <a:gd name="connsiteY14" fmla="*/ 393810 h 787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074" h="787559">
                  <a:moveTo>
                    <a:pt x="420075" y="393810"/>
                  </a:moveTo>
                  <a:cubicBezTo>
                    <a:pt x="420075" y="390885"/>
                    <a:pt x="418950" y="388185"/>
                    <a:pt x="416925" y="386160"/>
                  </a:cubicBezTo>
                  <a:lnTo>
                    <a:pt x="30825" y="735"/>
                  </a:lnTo>
                  <a:lnTo>
                    <a:pt x="30150" y="60"/>
                  </a:lnTo>
                  <a:lnTo>
                    <a:pt x="28125" y="60"/>
                  </a:lnTo>
                  <a:cubicBezTo>
                    <a:pt x="20700" y="-165"/>
                    <a:pt x="12825" y="285"/>
                    <a:pt x="4950" y="735"/>
                  </a:cubicBezTo>
                  <a:lnTo>
                    <a:pt x="0" y="960"/>
                  </a:lnTo>
                  <a:lnTo>
                    <a:pt x="393525" y="393810"/>
                  </a:lnTo>
                  <a:lnTo>
                    <a:pt x="0" y="786660"/>
                  </a:lnTo>
                  <a:lnTo>
                    <a:pt x="4950" y="786885"/>
                  </a:lnTo>
                  <a:cubicBezTo>
                    <a:pt x="12375" y="787335"/>
                    <a:pt x="19800" y="787560"/>
                    <a:pt x="26775" y="787560"/>
                  </a:cubicBezTo>
                  <a:cubicBezTo>
                    <a:pt x="27225" y="787560"/>
                    <a:pt x="27675" y="787560"/>
                    <a:pt x="28125" y="787560"/>
                  </a:cubicBezTo>
                  <a:lnTo>
                    <a:pt x="30150" y="787560"/>
                  </a:lnTo>
                  <a:lnTo>
                    <a:pt x="416925" y="401685"/>
                  </a:lnTo>
                  <a:cubicBezTo>
                    <a:pt x="418725" y="399435"/>
                    <a:pt x="420075" y="396735"/>
                    <a:pt x="420075" y="39381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2" name="Freeform: Shape 476">
              <a:extLst>
                <a:ext uri="{FF2B5EF4-FFF2-40B4-BE49-F238E27FC236}">
                  <a16:creationId xmlns:a16="http://schemas.microsoft.com/office/drawing/2014/main" id="{0672C4A0-D2A3-4391-AC7D-FC1996429ADD}"/>
                </a:ext>
              </a:extLst>
            </p:cNvPr>
            <p:cNvSpPr/>
            <p:nvPr/>
          </p:nvSpPr>
          <p:spPr>
            <a:xfrm>
              <a:off x="4880411" y="2768246"/>
              <a:ext cx="329625" cy="632250"/>
            </a:xfrm>
            <a:custGeom>
              <a:avLst/>
              <a:gdLst>
                <a:gd name="connsiteX0" fmla="*/ 329625 w 329625"/>
                <a:gd name="connsiteY0" fmla="*/ 316125 h 632250"/>
                <a:gd name="connsiteX1" fmla="*/ 326475 w 329625"/>
                <a:gd name="connsiteY1" fmla="*/ 308475 h 632250"/>
                <a:gd name="connsiteX2" fmla="*/ 17550 w 329625"/>
                <a:gd name="connsiteY2" fmla="*/ 0 h 632250"/>
                <a:gd name="connsiteX3" fmla="*/ 15975 w 329625"/>
                <a:gd name="connsiteY3" fmla="*/ 1125 h 632250"/>
                <a:gd name="connsiteX4" fmla="*/ 2025 w 329625"/>
                <a:gd name="connsiteY4" fmla="*/ 11925 h 632250"/>
                <a:gd name="connsiteX5" fmla="*/ 225 w 329625"/>
                <a:gd name="connsiteY5" fmla="*/ 13500 h 632250"/>
                <a:gd name="connsiteX6" fmla="*/ 303300 w 329625"/>
                <a:gd name="connsiteY6" fmla="*/ 315900 h 632250"/>
                <a:gd name="connsiteX7" fmla="*/ 1800 w 329625"/>
                <a:gd name="connsiteY7" fmla="*/ 616950 h 632250"/>
                <a:gd name="connsiteX8" fmla="*/ 0 w 329625"/>
                <a:gd name="connsiteY8" fmla="*/ 618750 h 632250"/>
                <a:gd name="connsiteX9" fmla="*/ 1800 w 329625"/>
                <a:gd name="connsiteY9" fmla="*/ 620325 h 632250"/>
                <a:gd name="connsiteX10" fmla="*/ 15750 w 329625"/>
                <a:gd name="connsiteY10" fmla="*/ 631125 h 632250"/>
                <a:gd name="connsiteX11" fmla="*/ 17325 w 329625"/>
                <a:gd name="connsiteY11" fmla="*/ 632250 h 632250"/>
                <a:gd name="connsiteX12" fmla="*/ 326250 w 329625"/>
                <a:gd name="connsiteY12" fmla="*/ 323775 h 632250"/>
                <a:gd name="connsiteX13" fmla="*/ 329625 w 329625"/>
                <a:gd name="connsiteY13" fmla="*/ 316125 h 63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625" h="632250">
                  <a:moveTo>
                    <a:pt x="329625" y="316125"/>
                  </a:moveTo>
                  <a:cubicBezTo>
                    <a:pt x="329625" y="313200"/>
                    <a:pt x="328500" y="310500"/>
                    <a:pt x="326475" y="308475"/>
                  </a:cubicBezTo>
                  <a:lnTo>
                    <a:pt x="17550" y="0"/>
                  </a:lnTo>
                  <a:lnTo>
                    <a:pt x="15975" y="1125"/>
                  </a:lnTo>
                  <a:cubicBezTo>
                    <a:pt x="11250" y="4725"/>
                    <a:pt x="6525" y="8325"/>
                    <a:pt x="2025" y="11925"/>
                  </a:cubicBezTo>
                  <a:lnTo>
                    <a:pt x="225" y="13500"/>
                  </a:lnTo>
                  <a:lnTo>
                    <a:pt x="303300" y="315900"/>
                  </a:lnTo>
                  <a:lnTo>
                    <a:pt x="1800" y="616950"/>
                  </a:lnTo>
                  <a:lnTo>
                    <a:pt x="0" y="618750"/>
                  </a:lnTo>
                  <a:lnTo>
                    <a:pt x="1800" y="620325"/>
                  </a:lnTo>
                  <a:cubicBezTo>
                    <a:pt x="6300" y="623925"/>
                    <a:pt x="11025" y="627750"/>
                    <a:pt x="15750" y="631125"/>
                  </a:cubicBezTo>
                  <a:lnTo>
                    <a:pt x="17325" y="632250"/>
                  </a:lnTo>
                  <a:lnTo>
                    <a:pt x="326250" y="323775"/>
                  </a:lnTo>
                  <a:cubicBezTo>
                    <a:pt x="328500" y="321750"/>
                    <a:pt x="329625" y="319050"/>
                    <a:pt x="329625" y="3161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3" name="Freeform: Shape 477">
              <a:extLst>
                <a:ext uri="{FF2B5EF4-FFF2-40B4-BE49-F238E27FC236}">
                  <a16:creationId xmlns:a16="http://schemas.microsoft.com/office/drawing/2014/main" id="{362EA973-3F66-4BD9-83C1-E46B7EB1E20C}"/>
                </a:ext>
              </a:extLst>
            </p:cNvPr>
            <p:cNvSpPr/>
            <p:nvPr/>
          </p:nvSpPr>
          <p:spPr>
            <a:xfrm>
              <a:off x="5300035" y="3251095"/>
              <a:ext cx="190800" cy="190350"/>
            </a:xfrm>
            <a:custGeom>
              <a:avLst/>
              <a:gdLst>
                <a:gd name="connsiteX0" fmla="*/ 12825 w 190800"/>
                <a:gd name="connsiteY0" fmla="*/ 183825 h 190350"/>
                <a:gd name="connsiteX1" fmla="*/ 86850 w 190800"/>
                <a:gd name="connsiteY1" fmla="*/ 134550 h 190350"/>
                <a:gd name="connsiteX2" fmla="*/ 135000 w 190800"/>
                <a:gd name="connsiteY2" fmla="*/ 86625 h 190350"/>
                <a:gd name="connsiteX3" fmla="*/ 184275 w 190800"/>
                <a:gd name="connsiteY3" fmla="*/ 12600 h 190350"/>
                <a:gd name="connsiteX4" fmla="*/ 190800 w 190800"/>
                <a:gd name="connsiteY4" fmla="*/ 0 h 190350"/>
                <a:gd name="connsiteX5" fmla="*/ 0 w 190800"/>
                <a:gd name="connsiteY5" fmla="*/ 190350 h 190350"/>
                <a:gd name="connsiteX6" fmla="*/ 12825 w 190800"/>
                <a:gd name="connsiteY6" fmla="*/ 183825 h 19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800" h="190350">
                  <a:moveTo>
                    <a:pt x="12825" y="183825"/>
                  </a:moveTo>
                  <a:cubicBezTo>
                    <a:pt x="39150" y="170325"/>
                    <a:pt x="64125" y="153675"/>
                    <a:pt x="86850" y="134550"/>
                  </a:cubicBezTo>
                  <a:cubicBezTo>
                    <a:pt x="104175" y="119925"/>
                    <a:pt x="120375" y="103950"/>
                    <a:pt x="135000" y="86625"/>
                  </a:cubicBezTo>
                  <a:cubicBezTo>
                    <a:pt x="154125" y="63900"/>
                    <a:pt x="170775" y="38925"/>
                    <a:pt x="184275" y="12600"/>
                  </a:cubicBezTo>
                  <a:lnTo>
                    <a:pt x="190800" y="0"/>
                  </a:lnTo>
                  <a:lnTo>
                    <a:pt x="0" y="190350"/>
                  </a:lnTo>
                  <a:lnTo>
                    <a:pt x="12825" y="1838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4" name="Freeform: Shape 478">
              <a:extLst>
                <a:ext uri="{FF2B5EF4-FFF2-40B4-BE49-F238E27FC236}">
                  <a16:creationId xmlns:a16="http://schemas.microsoft.com/office/drawing/2014/main" id="{12BFBCEE-A055-4C09-9D8A-42531F867376}"/>
                </a:ext>
              </a:extLst>
            </p:cNvPr>
            <p:cNvSpPr/>
            <p:nvPr/>
          </p:nvSpPr>
          <p:spPr>
            <a:xfrm>
              <a:off x="5220611" y="3171221"/>
              <a:ext cx="297674" cy="296999"/>
            </a:xfrm>
            <a:custGeom>
              <a:avLst/>
              <a:gdLst>
                <a:gd name="connsiteX0" fmla="*/ 7650 w 297674"/>
                <a:gd name="connsiteY0" fmla="*/ 295425 h 296999"/>
                <a:gd name="connsiteX1" fmla="*/ 42975 w 297674"/>
                <a:gd name="connsiteY1" fmla="*/ 284850 h 296999"/>
                <a:gd name="connsiteX2" fmla="*/ 43425 w 297674"/>
                <a:gd name="connsiteY2" fmla="*/ 284625 h 296999"/>
                <a:gd name="connsiteX3" fmla="*/ 284850 w 297674"/>
                <a:gd name="connsiteY3" fmla="*/ 43650 h 296999"/>
                <a:gd name="connsiteX4" fmla="*/ 285075 w 297674"/>
                <a:gd name="connsiteY4" fmla="*/ 43200 h 296999"/>
                <a:gd name="connsiteX5" fmla="*/ 295650 w 297674"/>
                <a:gd name="connsiteY5" fmla="*/ 7875 h 296999"/>
                <a:gd name="connsiteX6" fmla="*/ 297675 w 297674"/>
                <a:gd name="connsiteY6" fmla="*/ 0 h 296999"/>
                <a:gd name="connsiteX7" fmla="*/ 0 w 297674"/>
                <a:gd name="connsiteY7" fmla="*/ 297000 h 296999"/>
                <a:gd name="connsiteX8" fmla="*/ 7650 w 297674"/>
                <a:gd name="connsiteY8" fmla="*/ 295425 h 29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674" h="296999">
                  <a:moveTo>
                    <a:pt x="7650" y="295425"/>
                  </a:moveTo>
                  <a:cubicBezTo>
                    <a:pt x="19575" y="292500"/>
                    <a:pt x="31500" y="288900"/>
                    <a:pt x="42975" y="284850"/>
                  </a:cubicBezTo>
                  <a:lnTo>
                    <a:pt x="43425" y="284625"/>
                  </a:lnTo>
                  <a:lnTo>
                    <a:pt x="284850" y="43650"/>
                  </a:lnTo>
                  <a:lnTo>
                    <a:pt x="285075" y="43200"/>
                  </a:lnTo>
                  <a:cubicBezTo>
                    <a:pt x="289125" y="31725"/>
                    <a:pt x="292725" y="19800"/>
                    <a:pt x="295650" y="7875"/>
                  </a:cubicBezTo>
                  <a:lnTo>
                    <a:pt x="297675" y="0"/>
                  </a:lnTo>
                  <a:lnTo>
                    <a:pt x="0" y="297000"/>
                  </a:lnTo>
                  <a:lnTo>
                    <a:pt x="7650" y="2954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5" name="Freeform: Shape 479">
              <a:extLst>
                <a:ext uri="{FF2B5EF4-FFF2-40B4-BE49-F238E27FC236}">
                  <a16:creationId xmlns:a16="http://schemas.microsoft.com/office/drawing/2014/main" id="{825CED23-AF1B-488C-BA8A-841C87D51D4C}"/>
                </a:ext>
              </a:extLst>
            </p:cNvPr>
            <p:cNvSpPr/>
            <p:nvPr/>
          </p:nvSpPr>
          <p:spPr>
            <a:xfrm>
              <a:off x="5158736" y="3110245"/>
              <a:ext cx="367875" cy="367199"/>
            </a:xfrm>
            <a:custGeom>
              <a:avLst/>
              <a:gdLst>
                <a:gd name="connsiteX0" fmla="*/ 6075 w 367875"/>
                <a:gd name="connsiteY0" fmla="*/ 366525 h 367199"/>
                <a:gd name="connsiteX1" fmla="*/ 34200 w 367875"/>
                <a:gd name="connsiteY1" fmla="*/ 363375 h 367199"/>
                <a:gd name="connsiteX2" fmla="*/ 34875 w 367875"/>
                <a:gd name="connsiteY2" fmla="*/ 363375 h 367199"/>
                <a:gd name="connsiteX3" fmla="*/ 364275 w 367875"/>
                <a:gd name="connsiteY3" fmla="*/ 34650 h 367199"/>
                <a:gd name="connsiteX4" fmla="*/ 364275 w 367875"/>
                <a:gd name="connsiteY4" fmla="*/ 33975 h 367199"/>
                <a:gd name="connsiteX5" fmla="*/ 367425 w 367875"/>
                <a:gd name="connsiteY5" fmla="*/ 6075 h 367199"/>
                <a:gd name="connsiteX6" fmla="*/ 367875 w 367875"/>
                <a:gd name="connsiteY6" fmla="*/ 0 h 367199"/>
                <a:gd name="connsiteX7" fmla="*/ 0 w 367875"/>
                <a:gd name="connsiteY7" fmla="*/ 367200 h 367199"/>
                <a:gd name="connsiteX8" fmla="*/ 6075 w 367875"/>
                <a:gd name="connsiteY8" fmla="*/ 366525 h 367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7875" h="367199">
                  <a:moveTo>
                    <a:pt x="6075" y="366525"/>
                  </a:moveTo>
                  <a:cubicBezTo>
                    <a:pt x="15525" y="365850"/>
                    <a:pt x="24975" y="364725"/>
                    <a:pt x="34200" y="363375"/>
                  </a:cubicBezTo>
                  <a:lnTo>
                    <a:pt x="34875" y="363375"/>
                  </a:lnTo>
                  <a:lnTo>
                    <a:pt x="364275" y="34650"/>
                  </a:lnTo>
                  <a:lnTo>
                    <a:pt x="364275" y="33975"/>
                  </a:lnTo>
                  <a:cubicBezTo>
                    <a:pt x="365625" y="24750"/>
                    <a:pt x="366750" y="15525"/>
                    <a:pt x="367425" y="6075"/>
                  </a:cubicBezTo>
                  <a:lnTo>
                    <a:pt x="367875" y="0"/>
                  </a:lnTo>
                  <a:lnTo>
                    <a:pt x="0" y="367200"/>
                  </a:lnTo>
                  <a:lnTo>
                    <a:pt x="6075" y="366525"/>
                  </a:ln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6" name="Freeform: Shape 480">
              <a:extLst>
                <a:ext uri="{FF2B5EF4-FFF2-40B4-BE49-F238E27FC236}">
                  <a16:creationId xmlns:a16="http://schemas.microsoft.com/office/drawing/2014/main" id="{38F4298D-6238-4C12-AE4C-2F46C3917C13}"/>
                </a:ext>
              </a:extLst>
            </p:cNvPr>
            <p:cNvSpPr/>
            <p:nvPr/>
          </p:nvSpPr>
          <p:spPr>
            <a:xfrm>
              <a:off x="5059510" y="2693320"/>
              <a:ext cx="414000" cy="782100"/>
            </a:xfrm>
            <a:custGeom>
              <a:avLst/>
              <a:gdLst>
                <a:gd name="connsiteX0" fmla="*/ 414000 w 414000"/>
                <a:gd name="connsiteY0" fmla="*/ 391050 h 782100"/>
                <a:gd name="connsiteX1" fmla="*/ 410850 w 414000"/>
                <a:gd name="connsiteY1" fmla="*/ 383400 h 782100"/>
                <a:gd name="connsiteX2" fmla="*/ 27000 w 414000"/>
                <a:gd name="connsiteY2" fmla="*/ 0 h 782100"/>
                <a:gd name="connsiteX3" fmla="*/ 25875 w 414000"/>
                <a:gd name="connsiteY3" fmla="*/ 225 h 782100"/>
                <a:gd name="connsiteX4" fmla="*/ 4275 w 414000"/>
                <a:gd name="connsiteY4" fmla="*/ 3375 h 782100"/>
                <a:gd name="connsiteX5" fmla="*/ 0 w 414000"/>
                <a:gd name="connsiteY5" fmla="*/ 4050 h 782100"/>
                <a:gd name="connsiteX6" fmla="*/ 387675 w 414000"/>
                <a:gd name="connsiteY6" fmla="*/ 391050 h 782100"/>
                <a:gd name="connsiteX7" fmla="*/ 0 w 414000"/>
                <a:gd name="connsiteY7" fmla="*/ 778050 h 782100"/>
                <a:gd name="connsiteX8" fmla="*/ 4275 w 414000"/>
                <a:gd name="connsiteY8" fmla="*/ 778725 h 782100"/>
                <a:gd name="connsiteX9" fmla="*/ 25875 w 414000"/>
                <a:gd name="connsiteY9" fmla="*/ 781875 h 782100"/>
                <a:gd name="connsiteX10" fmla="*/ 27000 w 414000"/>
                <a:gd name="connsiteY10" fmla="*/ 782100 h 782100"/>
                <a:gd name="connsiteX11" fmla="*/ 410850 w 414000"/>
                <a:gd name="connsiteY11" fmla="*/ 398700 h 782100"/>
                <a:gd name="connsiteX12" fmla="*/ 414000 w 414000"/>
                <a:gd name="connsiteY12" fmla="*/ 391050 h 78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4000" h="782100">
                  <a:moveTo>
                    <a:pt x="414000" y="391050"/>
                  </a:moveTo>
                  <a:cubicBezTo>
                    <a:pt x="414000" y="388125"/>
                    <a:pt x="412875" y="385425"/>
                    <a:pt x="410850" y="383400"/>
                  </a:cubicBezTo>
                  <a:lnTo>
                    <a:pt x="27000" y="0"/>
                  </a:lnTo>
                  <a:lnTo>
                    <a:pt x="25875" y="225"/>
                  </a:lnTo>
                  <a:cubicBezTo>
                    <a:pt x="18450" y="1125"/>
                    <a:pt x="11250" y="2250"/>
                    <a:pt x="4275" y="3375"/>
                  </a:cubicBezTo>
                  <a:lnTo>
                    <a:pt x="0" y="4050"/>
                  </a:lnTo>
                  <a:lnTo>
                    <a:pt x="387675" y="391050"/>
                  </a:lnTo>
                  <a:lnTo>
                    <a:pt x="0" y="778050"/>
                  </a:lnTo>
                  <a:lnTo>
                    <a:pt x="4275" y="778725"/>
                  </a:lnTo>
                  <a:cubicBezTo>
                    <a:pt x="11250" y="779850"/>
                    <a:pt x="18450" y="780975"/>
                    <a:pt x="25875" y="781875"/>
                  </a:cubicBezTo>
                  <a:lnTo>
                    <a:pt x="27000" y="782100"/>
                  </a:lnTo>
                  <a:lnTo>
                    <a:pt x="410850" y="398700"/>
                  </a:lnTo>
                  <a:cubicBezTo>
                    <a:pt x="412875" y="396675"/>
                    <a:pt x="414000" y="393975"/>
                    <a:pt x="414000" y="39105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7" name="Freeform: Shape 481">
              <a:extLst>
                <a:ext uri="{FF2B5EF4-FFF2-40B4-BE49-F238E27FC236}">
                  <a16:creationId xmlns:a16="http://schemas.microsoft.com/office/drawing/2014/main" id="{2E8E6512-4153-4818-8104-61F950146C48}"/>
                </a:ext>
              </a:extLst>
            </p:cNvPr>
            <p:cNvSpPr/>
            <p:nvPr/>
          </p:nvSpPr>
          <p:spPr>
            <a:xfrm>
              <a:off x="4943185" y="2728645"/>
              <a:ext cx="372375" cy="711225"/>
            </a:xfrm>
            <a:custGeom>
              <a:avLst/>
              <a:gdLst>
                <a:gd name="connsiteX0" fmla="*/ 372375 w 372375"/>
                <a:gd name="connsiteY0" fmla="*/ 355725 h 711225"/>
                <a:gd name="connsiteX1" fmla="*/ 369225 w 372375"/>
                <a:gd name="connsiteY1" fmla="*/ 348075 h 711225"/>
                <a:gd name="connsiteX2" fmla="*/ 21600 w 372375"/>
                <a:gd name="connsiteY2" fmla="*/ 1125 h 711225"/>
                <a:gd name="connsiteX3" fmla="*/ 20475 w 372375"/>
                <a:gd name="connsiteY3" fmla="*/ 0 h 711225"/>
                <a:gd name="connsiteX4" fmla="*/ 19125 w 372375"/>
                <a:gd name="connsiteY4" fmla="*/ 675 h 711225"/>
                <a:gd name="connsiteX5" fmla="*/ 2700 w 372375"/>
                <a:gd name="connsiteY5" fmla="*/ 9000 h 711225"/>
                <a:gd name="connsiteX6" fmla="*/ 0 w 372375"/>
                <a:gd name="connsiteY6" fmla="*/ 10350 h 711225"/>
                <a:gd name="connsiteX7" fmla="*/ 345825 w 372375"/>
                <a:gd name="connsiteY7" fmla="*/ 355500 h 711225"/>
                <a:gd name="connsiteX8" fmla="*/ 0 w 372375"/>
                <a:gd name="connsiteY8" fmla="*/ 700875 h 711225"/>
                <a:gd name="connsiteX9" fmla="*/ 2700 w 372375"/>
                <a:gd name="connsiteY9" fmla="*/ 702225 h 711225"/>
                <a:gd name="connsiteX10" fmla="*/ 19125 w 372375"/>
                <a:gd name="connsiteY10" fmla="*/ 710550 h 711225"/>
                <a:gd name="connsiteX11" fmla="*/ 20475 w 372375"/>
                <a:gd name="connsiteY11" fmla="*/ 711225 h 711225"/>
                <a:gd name="connsiteX12" fmla="*/ 369000 w 372375"/>
                <a:gd name="connsiteY12" fmla="*/ 363375 h 711225"/>
                <a:gd name="connsiteX13" fmla="*/ 372375 w 372375"/>
                <a:gd name="connsiteY13" fmla="*/ 355725 h 7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375" h="711225">
                  <a:moveTo>
                    <a:pt x="372375" y="355725"/>
                  </a:moveTo>
                  <a:cubicBezTo>
                    <a:pt x="372375" y="352800"/>
                    <a:pt x="371250" y="350100"/>
                    <a:pt x="369225" y="348075"/>
                  </a:cubicBezTo>
                  <a:lnTo>
                    <a:pt x="21600" y="1125"/>
                  </a:lnTo>
                  <a:lnTo>
                    <a:pt x="20475" y="0"/>
                  </a:lnTo>
                  <a:lnTo>
                    <a:pt x="19125" y="675"/>
                  </a:lnTo>
                  <a:cubicBezTo>
                    <a:pt x="13725" y="3375"/>
                    <a:pt x="8100" y="6075"/>
                    <a:pt x="2700" y="9000"/>
                  </a:cubicBezTo>
                  <a:lnTo>
                    <a:pt x="0" y="10350"/>
                  </a:lnTo>
                  <a:lnTo>
                    <a:pt x="345825" y="355500"/>
                  </a:lnTo>
                  <a:lnTo>
                    <a:pt x="0" y="700875"/>
                  </a:lnTo>
                  <a:lnTo>
                    <a:pt x="2700" y="702225"/>
                  </a:lnTo>
                  <a:cubicBezTo>
                    <a:pt x="8100" y="705150"/>
                    <a:pt x="13725" y="708075"/>
                    <a:pt x="19125" y="710550"/>
                  </a:cubicBezTo>
                  <a:lnTo>
                    <a:pt x="20475" y="711225"/>
                  </a:lnTo>
                  <a:lnTo>
                    <a:pt x="369000" y="363375"/>
                  </a:lnTo>
                  <a:cubicBezTo>
                    <a:pt x="371250" y="361350"/>
                    <a:pt x="372375" y="358650"/>
                    <a:pt x="372375" y="35572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8" name="Freeform: Shape 482">
              <a:extLst>
                <a:ext uri="{FF2B5EF4-FFF2-40B4-BE49-F238E27FC236}">
                  <a16:creationId xmlns:a16="http://schemas.microsoft.com/office/drawing/2014/main" id="{A2DC5809-F039-4997-A28B-20819C588472}"/>
                </a:ext>
              </a:extLst>
            </p:cNvPr>
            <p:cNvSpPr/>
            <p:nvPr/>
          </p:nvSpPr>
          <p:spPr>
            <a:xfrm>
              <a:off x="5017211" y="2701195"/>
              <a:ext cx="403649" cy="766124"/>
            </a:xfrm>
            <a:custGeom>
              <a:avLst/>
              <a:gdLst>
                <a:gd name="connsiteX0" fmla="*/ 403650 w 403649"/>
                <a:gd name="connsiteY0" fmla="*/ 383175 h 766124"/>
                <a:gd name="connsiteX1" fmla="*/ 400500 w 403649"/>
                <a:gd name="connsiteY1" fmla="*/ 375525 h 766124"/>
                <a:gd name="connsiteX2" fmla="*/ 25200 w 403649"/>
                <a:gd name="connsiteY2" fmla="*/ 900 h 766124"/>
                <a:gd name="connsiteX3" fmla="*/ 24300 w 403649"/>
                <a:gd name="connsiteY3" fmla="*/ 0 h 766124"/>
                <a:gd name="connsiteX4" fmla="*/ 23175 w 403649"/>
                <a:gd name="connsiteY4" fmla="*/ 225 h 766124"/>
                <a:gd name="connsiteX5" fmla="*/ 3600 w 403649"/>
                <a:gd name="connsiteY5" fmla="*/ 5400 h 766124"/>
                <a:gd name="connsiteX6" fmla="*/ 0 w 403649"/>
                <a:gd name="connsiteY6" fmla="*/ 6525 h 766124"/>
                <a:gd name="connsiteX7" fmla="*/ 377100 w 403649"/>
                <a:gd name="connsiteY7" fmla="*/ 382950 h 766124"/>
                <a:gd name="connsiteX8" fmla="*/ 0 w 403649"/>
                <a:gd name="connsiteY8" fmla="*/ 759600 h 766124"/>
                <a:gd name="connsiteX9" fmla="*/ 3600 w 403649"/>
                <a:gd name="connsiteY9" fmla="*/ 760725 h 766124"/>
                <a:gd name="connsiteX10" fmla="*/ 23175 w 403649"/>
                <a:gd name="connsiteY10" fmla="*/ 765900 h 766124"/>
                <a:gd name="connsiteX11" fmla="*/ 24300 w 403649"/>
                <a:gd name="connsiteY11" fmla="*/ 766125 h 766124"/>
                <a:gd name="connsiteX12" fmla="*/ 400275 w 403649"/>
                <a:gd name="connsiteY12" fmla="*/ 390825 h 766124"/>
                <a:gd name="connsiteX13" fmla="*/ 403650 w 403649"/>
                <a:gd name="connsiteY13" fmla="*/ 383175 h 766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649" h="766124">
                  <a:moveTo>
                    <a:pt x="403650" y="383175"/>
                  </a:moveTo>
                  <a:cubicBezTo>
                    <a:pt x="403650" y="380250"/>
                    <a:pt x="402525" y="377550"/>
                    <a:pt x="400500" y="375525"/>
                  </a:cubicBezTo>
                  <a:lnTo>
                    <a:pt x="25200" y="900"/>
                  </a:lnTo>
                  <a:lnTo>
                    <a:pt x="24300" y="0"/>
                  </a:lnTo>
                  <a:lnTo>
                    <a:pt x="23175" y="225"/>
                  </a:lnTo>
                  <a:cubicBezTo>
                    <a:pt x="16650" y="1800"/>
                    <a:pt x="10125" y="3600"/>
                    <a:pt x="3600" y="5400"/>
                  </a:cubicBezTo>
                  <a:lnTo>
                    <a:pt x="0" y="6525"/>
                  </a:lnTo>
                  <a:lnTo>
                    <a:pt x="377100" y="382950"/>
                  </a:lnTo>
                  <a:lnTo>
                    <a:pt x="0" y="759600"/>
                  </a:lnTo>
                  <a:lnTo>
                    <a:pt x="3600" y="760725"/>
                  </a:lnTo>
                  <a:cubicBezTo>
                    <a:pt x="10125" y="762525"/>
                    <a:pt x="16650" y="764325"/>
                    <a:pt x="23175" y="765900"/>
                  </a:cubicBezTo>
                  <a:lnTo>
                    <a:pt x="24300" y="766125"/>
                  </a:lnTo>
                  <a:lnTo>
                    <a:pt x="400275" y="390825"/>
                  </a:lnTo>
                  <a:cubicBezTo>
                    <a:pt x="402525" y="388800"/>
                    <a:pt x="403650" y="386100"/>
                    <a:pt x="403650" y="3831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19" name="Freeform: Shape 483">
              <a:extLst>
                <a:ext uri="{FF2B5EF4-FFF2-40B4-BE49-F238E27FC236}">
                  <a16:creationId xmlns:a16="http://schemas.microsoft.com/office/drawing/2014/main" id="{657E233F-7E15-4602-83CD-A6C577998E7B}"/>
                </a:ext>
              </a:extLst>
            </p:cNvPr>
            <p:cNvSpPr/>
            <p:nvPr/>
          </p:nvSpPr>
          <p:spPr>
            <a:xfrm>
              <a:off x="4910335" y="2747095"/>
              <a:ext cx="352350" cy="674775"/>
            </a:xfrm>
            <a:custGeom>
              <a:avLst/>
              <a:gdLst>
                <a:gd name="connsiteX0" fmla="*/ 352350 w 352350"/>
                <a:gd name="connsiteY0" fmla="*/ 337275 h 674775"/>
                <a:gd name="connsiteX1" fmla="*/ 349200 w 352350"/>
                <a:gd name="connsiteY1" fmla="*/ 329625 h 674775"/>
                <a:gd name="connsiteX2" fmla="*/ 20250 w 352350"/>
                <a:gd name="connsiteY2" fmla="*/ 1350 h 674775"/>
                <a:gd name="connsiteX3" fmla="*/ 18900 w 352350"/>
                <a:gd name="connsiteY3" fmla="*/ 0 h 674775"/>
                <a:gd name="connsiteX4" fmla="*/ 17325 w 352350"/>
                <a:gd name="connsiteY4" fmla="*/ 900 h 674775"/>
                <a:gd name="connsiteX5" fmla="*/ 2250 w 352350"/>
                <a:gd name="connsiteY5" fmla="*/ 10575 h 674775"/>
                <a:gd name="connsiteX6" fmla="*/ 0 w 352350"/>
                <a:gd name="connsiteY6" fmla="*/ 12150 h 674775"/>
                <a:gd name="connsiteX7" fmla="*/ 326025 w 352350"/>
                <a:gd name="connsiteY7" fmla="*/ 337275 h 674775"/>
                <a:gd name="connsiteX8" fmla="*/ 2250 w 352350"/>
                <a:gd name="connsiteY8" fmla="*/ 660600 h 674775"/>
                <a:gd name="connsiteX9" fmla="*/ 225 w 352350"/>
                <a:gd name="connsiteY9" fmla="*/ 662625 h 674775"/>
                <a:gd name="connsiteX10" fmla="*/ 2475 w 352350"/>
                <a:gd name="connsiteY10" fmla="*/ 664200 h 674775"/>
                <a:gd name="connsiteX11" fmla="*/ 17550 w 352350"/>
                <a:gd name="connsiteY11" fmla="*/ 673875 h 674775"/>
                <a:gd name="connsiteX12" fmla="*/ 19125 w 352350"/>
                <a:gd name="connsiteY12" fmla="*/ 674775 h 674775"/>
                <a:gd name="connsiteX13" fmla="*/ 349200 w 352350"/>
                <a:gd name="connsiteY13" fmla="*/ 345375 h 674775"/>
                <a:gd name="connsiteX14" fmla="*/ 352350 w 352350"/>
                <a:gd name="connsiteY14" fmla="*/ 337275 h 67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2350" h="674775">
                  <a:moveTo>
                    <a:pt x="352350" y="337275"/>
                  </a:moveTo>
                  <a:cubicBezTo>
                    <a:pt x="352350" y="334350"/>
                    <a:pt x="351225" y="331650"/>
                    <a:pt x="349200" y="329625"/>
                  </a:cubicBezTo>
                  <a:lnTo>
                    <a:pt x="20250" y="1350"/>
                  </a:lnTo>
                  <a:lnTo>
                    <a:pt x="18900" y="0"/>
                  </a:lnTo>
                  <a:lnTo>
                    <a:pt x="17325" y="900"/>
                  </a:lnTo>
                  <a:cubicBezTo>
                    <a:pt x="12150" y="4050"/>
                    <a:pt x="6975" y="7200"/>
                    <a:pt x="2250" y="10575"/>
                  </a:cubicBezTo>
                  <a:lnTo>
                    <a:pt x="0" y="12150"/>
                  </a:lnTo>
                  <a:lnTo>
                    <a:pt x="326025" y="337275"/>
                  </a:lnTo>
                  <a:lnTo>
                    <a:pt x="2250" y="660600"/>
                  </a:lnTo>
                  <a:lnTo>
                    <a:pt x="225" y="662625"/>
                  </a:lnTo>
                  <a:lnTo>
                    <a:pt x="2475" y="664200"/>
                  </a:lnTo>
                  <a:cubicBezTo>
                    <a:pt x="7425" y="667575"/>
                    <a:pt x="12375" y="670725"/>
                    <a:pt x="17550" y="673875"/>
                  </a:cubicBezTo>
                  <a:lnTo>
                    <a:pt x="19125" y="674775"/>
                  </a:lnTo>
                  <a:lnTo>
                    <a:pt x="349200" y="345375"/>
                  </a:lnTo>
                  <a:cubicBezTo>
                    <a:pt x="351225" y="342900"/>
                    <a:pt x="352350" y="340200"/>
                    <a:pt x="352350" y="337275"/>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sp>
          <p:nvSpPr>
            <p:cNvPr id="320" name="Freeform: Shape 484">
              <a:extLst>
                <a:ext uri="{FF2B5EF4-FFF2-40B4-BE49-F238E27FC236}">
                  <a16:creationId xmlns:a16="http://schemas.microsoft.com/office/drawing/2014/main" id="{31BB801C-0E45-4E6C-98C4-DE6A21957DDF}"/>
                </a:ext>
              </a:extLst>
            </p:cNvPr>
            <p:cNvSpPr/>
            <p:nvPr/>
          </p:nvSpPr>
          <p:spPr>
            <a:xfrm>
              <a:off x="4978736" y="2713571"/>
              <a:ext cx="389475" cy="742050"/>
            </a:xfrm>
            <a:custGeom>
              <a:avLst/>
              <a:gdLst>
                <a:gd name="connsiteX0" fmla="*/ 389475 w 389475"/>
                <a:gd name="connsiteY0" fmla="*/ 370800 h 742050"/>
                <a:gd name="connsiteX1" fmla="*/ 386325 w 389475"/>
                <a:gd name="connsiteY1" fmla="*/ 363150 h 742050"/>
                <a:gd name="connsiteX2" fmla="*/ 23400 w 389475"/>
                <a:gd name="connsiteY2" fmla="*/ 900 h 742050"/>
                <a:gd name="connsiteX3" fmla="*/ 22500 w 389475"/>
                <a:gd name="connsiteY3" fmla="*/ 0 h 742050"/>
                <a:gd name="connsiteX4" fmla="*/ 21150 w 389475"/>
                <a:gd name="connsiteY4" fmla="*/ 450 h 742050"/>
                <a:gd name="connsiteX5" fmla="*/ 3375 w 389475"/>
                <a:gd name="connsiteY5" fmla="*/ 7425 h 742050"/>
                <a:gd name="connsiteX6" fmla="*/ 225 w 389475"/>
                <a:gd name="connsiteY6" fmla="*/ 8775 h 742050"/>
                <a:gd name="connsiteX7" fmla="*/ 363375 w 389475"/>
                <a:gd name="connsiteY7" fmla="*/ 371250 h 742050"/>
                <a:gd name="connsiteX8" fmla="*/ 0 w 389475"/>
                <a:gd name="connsiteY8" fmla="*/ 733275 h 742050"/>
                <a:gd name="connsiteX9" fmla="*/ 3150 w 389475"/>
                <a:gd name="connsiteY9" fmla="*/ 734625 h 742050"/>
                <a:gd name="connsiteX10" fmla="*/ 20925 w 389475"/>
                <a:gd name="connsiteY10" fmla="*/ 741600 h 742050"/>
                <a:gd name="connsiteX11" fmla="*/ 22275 w 389475"/>
                <a:gd name="connsiteY11" fmla="*/ 742050 h 742050"/>
                <a:gd name="connsiteX12" fmla="*/ 386325 w 389475"/>
                <a:gd name="connsiteY12" fmla="*/ 378675 h 742050"/>
                <a:gd name="connsiteX13" fmla="*/ 389475 w 389475"/>
                <a:gd name="connsiteY13" fmla="*/ 370800 h 74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9475" h="742050">
                  <a:moveTo>
                    <a:pt x="389475" y="370800"/>
                  </a:moveTo>
                  <a:cubicBezTo>
                    <a:pt x="389475" y="367875"/>
                    <a:pt x="388350" y="365175"/>
                    <a:pt x="386325" y="363150"/>
                  </a:cubicBezTo>
                  <a:lnTo>
                    <a:pt x="23400" y="900"/>
                  </a:lnTo>
                  <a:lnTo>
                    <a:pt x="22500" y="0"/>
                  </a:lnTo>
                  <a:lnTo>
                    <a:pt x="21150" y="450"/>
                  </a:lnTo>
                  <a:cubicBezTo>
                    <a:pt x="15075" y="2700"/>
                    <a:pt x="9225" y="4950"/>
                    <a:pt x="3375" y="7425"/>
                  </a:cubicBezTo>
                  <a:lnTo>
                    <a:pt x="225" y="8775"/>
                  </a:lnTo>
                  <a:lnTo>
                    <a:pt x="363375" y="371250"/>
                  </a:lnTo>
                  <a:lnTo>
                    <a:pt x="0" y="733275"/>
                  </a:lnTo>
                  <a:lnTo>
                    <a:pt x="3150" y="734625"/>
                  </a:lnTo>
                  <a:cubicBezTo>
                    <a:pt x="9000" y="737100"/>
                    <a:pt x="15075" y="739350"/>
                    <a:pt x="20925" y="741600"/>
                  </a:cubicBezTo>
                  <a:lnTo>
                    <a:pt x="22275" y="742050"/>
                  </a:lnTo>
                  <a:lnTo>
                    <a:pt x="386325" y="378675"/>
                  </a:lnTo>
                  <a:cubicBezTo>
                    <a:pt x="388350" y="376425"/>
                    <a:pt x="389475" y="373725"/>
                    <a:pt x="389475" y="370800"/>
                  </a:cubicBezTo>
                  <a:close/>
                </a:path>
              </a:pathLst>
            </a:custGeom>
            <a:grpFill/>
            <a:ln w="2238" cap="flat">
              <a:noFill/>
              <a:prstDash val="solid"/>
              <a:miter/>
            </a:ln>
          </p:spPr>
          <p:txBody>
            <a:bodyPr rtlCol="0" anchor="ctr"/>
            <a:lstStyle/>
            <a:p>
              <a:endParaRPr lang="en-GB" sz="1800" dirty="0">
                <a:latin typeface="Graphik Regular" panose="020B0503030202060203" pitchFamily="34" charset="0"/>
              </a:endParaRPr>
            </a:p>
          </p:txBody>
        </p:sp>
      </p:grpSp>
      <p:sp>
        <p:nvSpPr>
          <p:cNvPr id="89" name="Freeform 5">
            <a:extLst>
              <a:ext uri="{FF2B5EF4-FFF2-40B4-BE49-F238E27FC236}">
                <a16:creationId xmlns:a16="http://schemas.microsoft.com/office/drawing/2014/main" id="{02925B06-CB7B-43AB-A77A-90499692EEF2}"/>
              </a:ext>
            </a:extLst>
          </p:cNvPr>
          <p:cNvSpPr>
            <a:spLocks noChangeAspect="1"/>
          </p:cNvSpPr>
          <p:nvPr userDrawn="1"/>
        </p:nvSpPr>
        <p:spPr>
          <a:xfrm>
            <a:off x="10571482" y="4391143"/>
            <a:ext cx="494169" cy="1168541"/>
          </a:xfrm>
          <a:custGeom>
            <a:avLst/>
            <a:gdLst>
              <a:gd name="f0" fmla="val 10800000"/>
              <a:gd name="f1" fmla="val 5400000"/>
              <a:gd name="f2" fmla="val 180"/>
              <a:gd name="f3" fmla="val w"/>
              <a:gd name="f4" fmla="val h"/>
              <a:gd name="f5" fmla="val 0"/>
              <a:gd name="f6" fmla="val 8720"/>
              <a:gd name="f7" fmla="val 20546"/>
              <a:gd name="f8" fmla="val 2276"/>
              <a:gd name="f9" fmla="val 18596"/>
              <a:gd name="f10" fmla="val 19897"/>
              <a:gd name="f11" fmla="val 2436"/>
              <a:gd name="f12" fmla="val 20201"/>
              <a:gd name="f13" fmla="val 20220"/>
              <a:gd name="f14" fmla="val 2266"/>
              <a:gd name="f15" fmla="val 20221"/>
              <a:gd name="f16" fmla="val 2226"/>
              <a:gd name="f17" fmla="val 20296"/>
              <a:gd name="f18" fmla="val 2187"/>
              <a:gd name="f19" fmla="val 2177"/>
              <a:gd name="f20" fmla="val 2175"/>
              <a:gd name="f21" fmla="val 20199"/>
              <a:gd name="f22" fmla="val 2014"/>
              <a:gd name="f23" fmla="val 6554"/>
              <a:gd name="f24" fmla="val 6393"/>
              <a:gd name="f25" fmla="val 6556"/>
              <a:gd name="f26" fmla="val 6566"/>
              <a:gd name="f27" fmla="val 6606"/>
              <a:gd name="f28" fmla="val 6645"/>
              <a:gd name="f29" fmla="val 6656"/>
              <a:gd name="f30" fmla="val 6815"/>
              <a:gd name="f31" fmla="val 3177"/>
              <a:gd name="f32" fmla="val 285"/>
              <a:gd name="f33" fmla="val 1581"/>
              <a:gd name="f34" fmla="val 3016"/>
              <a:gd name="f35" fmla="val 1882"/>
              <a:gd name="f36" fmla="val 3179"/>
              <a:gd name="f37" fmla="val 1904"/>
              <a:gd name="f38" fmla="val 3189"/>
              <a:gd name="f39" fmla="val 3228"/>
              <a:gd name="f40" fmla="val 1978"/>
              <a:gd name="f41" fmla="val 3268"/>
              <a:gd name="f42" fmla="val 1903"/>
              <a:gd name="f43" fmla="val 3278"/>
              <a:gd name="f44" fmla="val 1902"/>
              <a:gd name="f45" fmla="val 1883"/>
              <a:gd name="f46" fmla="val 3437"/>
              <a:gd name="f47" fmla="val 2032"/>
              <a:gd name="f48" fmla="val 1871"/>
              <a:gd name="f49" fmla="val 2033"/>
              <a:gd name="f50" fmla="val 2044"/>
              <a:gd name="f51" fmla="val 2083"/>
              <a:gd name="f52" fmla="val 2122"/>
              <a:gd name="f53" fmla="val 2133"/>
              <a:gd name="f54" fmla="val 2292"/>
              <a:gd name="f55" fmla="val 886"/>
              <a:gd name="f56" fmla="val 726"/>
              <a:gd name="f57" fmla="val 888"/>
              <a:gd name="f58" fmla="val 898"/>
              <a:gd name="f59" fmla="val 938"/>
              <a:gd name="f60" fmla="val 977"/>
              <a:gd name="f61" fmla="val 987"/>
              <a:gd name="f62" fmla="val 1147"/>
              <a:gd name="f63" fmla="val 7758"/>
              <a:gd name="f64" fmla="val 7598"/>
              <a:gd name="f65" fmla="val 7760"/>
              <a:gd name="f66" fmla="val 7770"/>
              <a:gd name="f67" fmla="val 7810"/>
              <a:gd name="f68" fmla="val 7849"/>
              <a:gd name="f69" fmla="val 7859"/>
              <a:gd name="f70" fmla="val 8018"/>
              <a:gd name="f71" fmla="val 6613"/>
              <a:gd name="f72" fmla="val 6452"/>
              <a:gd name="f73" fmla="val 6615"/>
              <a:gd name="f74" fmla="val 6625"/>
              <a:gd name="f75" fmla="val 6664"/>
              <a:gd name="f76" fmla="val 6704"/>
              <a:gd name="f77" fmla="val 6714"/>
              <a:gd name="f78" fmla="val 6873"/>
              <a:gd name="f79" fmla="val 5468"/>
              <a:gd name="f80" fmla="val 5307"/>
              <a:gd name="f81" fmla="val 5469"/>
              <a:gd name="f82" fmla="val 5480"/>
              <a:gd name="f83" fmla="val 5519"/>
              <a:gd name="f84" fmla="val 5558"/>
              <a:gd name="f85" fmla="val 5569"/>
              <a:gd name="f86" fmla="val 5728"/>
              <a:gd name="f87" fmla="val 5806"/>
              <a:gd name="f88" fmla="val 10154"/>
              <a:gd name="f89" fmla="val 8125"/>
              <a:gd name="f90" fmla="val 7829"/>
              <a:gd name="f91" fmla="val 8509"/>
              <a:gd name="f92" fmla="val 7445"/>
              <a:gd name="f93" fmla="val 6923"/>
              <a:gd name="f94" fmla="val 6379"/>
              <a:gd name="f95" fmla="val 4040"/>
              <a:gd name="f96" fmla="val 3728"/>
              <a:gd name="f97" fmla="val 8597"/>
              <a:gd name="f98" fmla="val 3449"/>
              <a:gd name="f99" fmla="val 8393"/>
              <a:gd name="f100" fmla="val 3245"/>
              <a:gd name="f101" fmla="val 8189"/>
              <a:gd name="f102" fmla="val 3041"/>
              <a:gd name="f103" fmla="val 7908"/>
              <a:gd name="f104" fmla="val 2920"/>
              <a:gd name="f105" fmla="val 7596"/>
              <a:gd name="f106" fmla="val 4520"/>
              <a:gd name="f107" fmla="val 2450"/>
              <a:gd name="f108" fmla="val 2360"/>
              <a:gd name="f109" fmla="val 4120"/>
              <a:gd name="f110" fmla="val 1115"/>
              <a:gd name="f111" fmla="val 803"/>
              <a:gd name="f112" fmla="val 526"/>
              <a:gd name="f113" fmla="val 322"/>
              <a:gd name="f114" fmla="val 118"/>
              <a:gd name="f115" fmla="val 207"/>
              <a:gd name="f116" fmla="val 591"/>
              <a:gd name="f117" fmla="val 2910"/>
              <a:gd name="f118" fmla="val 2927"/>
              <a:gd name="f119" fmla="val 10170"/>
              <a:gd name="f120" fmla="val 2935"/>
              <a:gd name="f121" fmla="val 10188"/>
              <a:gd name="f122" fmla="val 2943"/>
              <a:gd name="f123" fmla="val 10207"/>
              <a:gd name="f124" fmla="val 2951"/>
              <a:gd name="f125" fmla="val 10226"/>
              <a:gd name="f126" fmla="val 2954"/>
              <a:gd name="f127" fmla="val 10247"/>
              <a:gd name="f128" fmla="val 10268"/>
              <a:gd name="f129" fmla="val 10289"/>
              <a:gd name="f130" fmla="val 2949"/>
              <a:gd name="f131" fmla="val 10310"/>
              <a:gd name="f132" fmla="val 2942"/>
              <a:gd name="f133" fmla="val 10329"/>
              <a:gd name="f134" fmla="val 2934"/>
              <a:gd name="f135" fmla="val 10349"/>
              <a:gd name="f136" fmla="val 2922"/>
              <a:gd name="f137" fmla="val 10366"/>
              <a:gd name="f138" fmla="val 2905"/>
              <a:gd name="f139" fmla="val 10383"/>
              <a:gd name="f140" fmla="val 12707"/>
              <a:gd name="f141" fmla="val 13091"/>
              <a:gd name="f142" fmla="val 13613"/>
              <a:gd name="f143" fmla="val 14157"/>
              <a:gd name="f144" fmla="val 16496"/>
              <a:gd name="f145" fmla="val 16808"/>
              <a:gd name="f146" fmla="val 17099"/>
              <a:gd name="f147" fmla="val 17303"/>
              <a:gd name="f148" fmla="val 17508"/>
              <a:gd name="f149" fmla="val 17640"/>
              <a:gd name="f150" fmla="val 17869"/>
              <a:gd name="f151" fmla="val 18320"/>
              <a:gd name="f152" fmla="val 18431"/>
              <a:gd name="f153" fmla="val 18840"/>
              <a:gd name="f154" fmla="val 3447"/>
              <a:gd name="f155" fmla="val 4357"/>
              <a:gd name="f156" fmla="val 4570"/>
              <a:gd name="f157" fmla="val 20140"/>
              <a:gd name="f158" fmla="val 5253"/>
              <a:gd name="f159" fmla="val 4560"/>
              <a:gd name="f160" fmla="val 5803"/>
              <a:gd name="f161" fmla="val 5786"/>
              <a:gd name="f162" fmla="val 5777"/>
              <a:gd name="f163" fmla="val 5769"/>
              <a:gd name="f164" fmla="val 5761"/>
              <a:gd name="f165" fmla="val 5757"/>
              <a:gd name="f166" fmla="val 5758"/>
              <a:gd name="f167" fmla="val 5762"/>
              <a:gd name="f168" fmla="val 5770"/>
              <a:gd name="f169" fmla="val 5778"/>
              <a:gd name="f170" fmla="val 5789"/>
              <a:gd name="f171" fmla="val 4869"/>
              <a:gd name="f172" fmla="val 10695"/>
              <a:gd name="f173" fmla="val 4924"/>
              <a:gd name="f174" fmla="val 10832"/>
              <a:gd name="f175" fmla="val 5008"/>
              <a:gd name="f176" fmla="val 10960"/>
              <a:gd name="f177" fmla="val 5118"/>
              <a:gd name="f178" fmla="val 11070"/>
              <a:gd name="f179" fmla="val 7443"/>
              <a:gd name="f180" fmla="val 13394"/>
              <a:gd name="f181" fmla="val 7644"/>
              <a:gd name="f182" fmla="val 13595"/>
              <a:gd name="f183" fmla="val 13873"/>
              <a:gd name="f184" fmla="val 16588"/>
              <a:gd name="f185" fmla="val 16634"/>
              <a:gd name="f186" fmla="val 7742"/>
              <a:gd name="f187" fmla="val 16676"/>
              <a:gd name="f188" fmla="val 7711"/>
              <a:gd name="f189" fmla="val 16707"/>
              <a:gd name="f190" fmla="val 7681"/>
              <a:gd name="f191" fmla="val 16737"/>
              <a:gd name="f192" fmla="val 7642"/>
              <a:gd name="f193" fmla="val 16760"/>
              <a:gd name="f194" fmla="val 13280"/>
              <a:gd name="f195" fmla="val 1068"/>
              <a:gd name="f196" fmla="val 1035"/>
              <a:gd name="f197" fmla="val 1004"/>
              <a:gd name="f198" fmla="val 974"/>
              <a:gd name="f199" fmla="val 960"/>
              <a:gd name="f200" fmla="val 1071"/>
              <a:gd name="f201" fmla="val 1272"/>
              <a:gd name="f202" fmla="val 3595"/>
              <a:gd name="f203" fmla="val 3704"/>
              <a:gd name="f204" fmla="val 3787"/>
              <a:gd name="f205" fmla="val 3843"/>
              <a:gd name="f206" fmla="val 3898"/>
              <a:gd name="f207" fmla="val 10558"/>
              <a:gd name="f208" fmla="val 3925"/>
              <a:gd name="f209" fmla="val 10413"/>
              <a:gd name="f210" fmla="val 10123"/>
              <a:gd name="f211" fmla="val 3897"/>
              <a:gd name="f212" fmla="val 9979"/>
              <a:gd name="f213" fmla="val 3842"/>
              <a:gd name="f214" fmla="val 9842"/>
              <a:gd name="f215" fmla="val 9705"/>
              <a:gd name="f216" fmla="val 3703"/>
              <a:gd name="f217" fmla="val 9576"/>
              <a:gd name="f218" fmla="val 3593"/>
              <a:gd name="f219" fmla="val 9466"/>
              <a:gd name="f220" fmla="val 7142"/>
              <a:gd name="f221" fmla="val 6941"/>
              <a:gd name="f222" fmla="val 3949"/>
              <a:gd name="f223" fmla="val 3903"/>
              <a:gd name="f224" fmla="val 3872"/>
              <a:gd name="f225" fmla="val 3841"/>
              <a:gd name="f226" fmla="val 3811"/>
              <a:gd name="f227" fmla="val 3800"/>
              <a:gd name="f228" fmla="val 5520"/>
              <a:gd name="f229" fmla="val 3417"/>
              <a:gd name="f230" fmla="val 4323"/>
              <a:gd name="f231" fmla="val 7221"/>
              <a:gd name="f232" fmla="val 4535"/>
              <a:gd name="f233" fmla="val 6816"/>
              <a:gd name="f234" fmla="val 5216"/>
              <a:gd name="f235" fmla="val 5119"/>
              <a:gd name="f236" fmla="val 5009"/>
              <a:gd name="f237" fmla="val 4925"/>
              <a:gd name="f238" fmla="val 4814"/>
              <a:gd name="f239" fmla="val 4786"/>
              <a:gd name="f240" fmla="+- 0 0 -90"/>
              <a:gd name="f241" fmla="*/ f3 1 8720"/>
              <a:gd name="f242" fmla="*/ f4 1 20546"/>
              <a:gd name="f243" fmla="val f5"/>
              <a:gd name="f244" fmla="val f6"/>
              <a:gd name="f245" fmla="val f7"/>
              <a:gd name="f246" fmla="*/ f240 f0 1"/>
              <a:gd name="f247" fmla="+- f245 0 f243"/>
              <a:gd name="f248" fmla="+- f244 0 f243"/>
              <a:gd name="f249" fmla="*/ f246 1 f2"/>
              <a:gd name="f250" fmla="*/ f248 1 8720"/>
              <a:gd name="f251" fmla="*/ f247 1 20546"/>
              <a:gd name="f252" fmla="+- f249 0 f1"/>
              <a:gd name="f253" fmla="*/ 2276 1 f250"/>
              <a:gd name="f254" fmla="*/ 20201 1 f251"/>
              <a:gd name="f255" fmla="*/ 2187 1 f250"/>
              <a:gd name="f256" fmla="*/ 20221 1 f251"/>
              <a:gd name="f257" fmla="*/ 2175 1 f250"/>
              <a:gd name="f258" fmla="*/ 19897 1 f251"/>
              <a:gd name="f259" fmla="*/ 6554 1 f250"/>
              <a:gd name="f260" fmla="*/ 6566 1 f250"/>
              <a:gd name="f261" fmla="*/ 6656 1 f250"/>
              <a:gd name="f262" fmla="*/ 18596 1 f251"/>
              <a:gd name="f263" fmla="*/ 3177 1 f250"/>
              <a:gd name="f264" fmla="*/ 1882 1 f251"/>
              <a:gd name="f265" fmla="*/ 3268 1 f250"/>
              <a:gd name="f266" fmla="*/ 1903 1 f251"/>
              <a:gd name="f267" fmla="*/ 3278 1 f250"/>
              <a:gd name="f268" fmla="*/ 1581 1 f251"/>
              <a:gd name="f269" fmla="*/ 2032 1 f250"/>
              <a:gd name="f270" fmla="*/ 2044 1 f250"/>
              <a:gd name="f271" fmla="*/ 1904 1 f251"/>
              <a:gd name="f272" fmla="*/ 2133 1 f250"/>
              <a:gd name="f273" fmla="*/ 1883 1 f251"/>
              <a:gd name="f274" fmla="*/ 285 1 f251"/>
              <a:gd name="f275" fmla="*/ 886 1 f250"/>
              <a:gd name="f276" fmla="*/ 977 1 f250"/>
              <a:gd name="f277" fmla="*/ 987 1 f250"/>
              <a:gd name="f278" fmla="*/ 7758 1 f250"/>
              <a:gd name="f279" fmla="*/ 7770 1 f250"/>
              <a:gd name="f280" fmla="*/ 7859 1 f250"/>
              <a:gd name="f281" fmla="*/ 6613 1 f250"/>
              <a:gd name="f282" fmla="*/ 6704 1 f250"/>
              <a:gd name="f283" fmla="*/ 6714 1 f250"/>
              <a:gd name="f284" fmla="*/ 5468 1 f250"/>
              <a:gd name="f285" fmla="*/ 5480 1 f250"/>
              <a:gd name="f286" fmla="*/ 5569 1 f250"/>
              <a:gd name="f287" fmla="*/ 8720 1 f250"/>
              <a:gd name="f288" fmla="*/ 4040 1 f251"/>
              <a:gd name="f289" fmla="*/ 4520 1 f250"/>
              <a:gd name="f290" fmla="*/ 2450 1 f251"/>
              <a:gd name="f291" fmla="*/ 4120 1 f250"/>
              <a:gd name="f292" fmla="*/ 2360 1 f251"/>
              <a:gd name="f293" fmla="*/ 322 1 f250"/>
              <a:gd name="f294" fmla="*/ 3245 1 f251"/>
              <a:gd name="f295" fmla="*/ 2910 1 f250"/>
              <a:gd name="f296" fmla="*/ 10154 1 f251"/>
              <a:gd name="f297" fmla="*/ 2905 1 f250"/>
              <a:gd name="f298" fmla="*/ 10383 1 f251"/>
              <a:gd name="f299" fmla="*/ 17303 1 f251"/>
              <a:gd name="f300" fmla="*/ 18320 1 f251"/>
              <a:gd name="f301" fmla="*/ 4357 1 f250"/>
              <a:gd name="f302" fmla="*/ 20546 1 f251"/>
              <a:gd name="f303" fmla="*/ 4560 1 f250"/>
              <a:gd name="f304" fmla="*/ 18431 1 f251"/>
              <a:gd name="f305" fmla="*/ 7596 1 f250"/>
              <a:gd name="f306" fmla="*/ 17640 1 f251"/>
              <a:gd name="f307" fmla="*/ 8125 1 f250"/>
              <a:gd name="f308" fmla="*/ 12707 1 f251"/>
              <a:gd name="f309" fmla="*/ 5770 1 f250"/>
              <a:gd name="f310" fmla="*/ 10207 1 f251"/>
              <a:gd name="f311" fmla="*/ 7443 1 f250"/>
              <a:gd name="f312" fmla="*/ 13394 1 f251"/>
              <a:gd name="f313" fmla="*/ 16760 1 f251"/>
              <a:gd name="f314" fmla="*/ 960 1 f250"/>
              <a:gd name="f315" fmla="*/ 14157 1 f251"/>
              <a:gd name="f316" fmla="*/ 3925 1 f250"/>
              <a:gd name="f317" fmla="*/ 10268 1 f251"/>
              <a:gd name="f318" fmla="*/ 6379 1 f251"/>
              <a:gd name="f319" fmla="*/ 3800 1 f251"/>
              <a:gd name="f320" fmla="*/ 4535 1 f250"/>
              <a:gd name="f321" fmla="*/ 6816 1 f251"/>
              <a:gd name="f322" fmla="*/ 7142 1 f251"/>
              <a:gd name="f323" fmla="*/ 4869 1 f250"/>
              <a:gd name="f324" fmla="*/ 10695 1 f251"/>
              <a:gd name="f325" fmla="*/ 0 1 f250"/>
              <a:gd name="f326" fmla="*/ f244 1 f250"/>
              <a:gd name="f327" fmla="*/ 0 1 f251"/>
              <a:gd name="f328" fmla="*/ f245 1 f251"/>
              <a:gd name="f329" fmla="*/ f325 f241 1"/>
              <a:gd name="f330" fmla="*/ f326 f241 1"/>
              <a:gd name="f331" fmla="*/ f328 f242 1"/>
              <a:gd name="f332" fmla="*/ f327 f242 1"/>
              <a:gd name="f333" fmla="*/ f253 f241 1"/>
              <a:gd name="f334" fmla="*/ f254 f242 1"/>
              <a:gd name="f335" fmla="*/ f255 f241 1"/>
              <a:gd name="f336" fmla="*/ f256 f242 1"/>
              <a:gd name="f337" fmla="*/ f257 f241 1"/>
              <a:gd name="f338" fmla="*/ f258 f242 1"/>
              <a:gd name="f339" fmla="*/ f259 f241 1"/>
              <a:gd name="f340" fmla="*/ f260 f241 1"/>
              <a:gd name="f341" fmla="*/ f261 f241 1"/>
              <a:gd name="f342" fmla="*/ f262 f242 1"/>
              <a:gd name="f343" fmla="*/ f263 f241 1"/>
              <a:gd name="f344" fmla="*/ f264 f242 1"/>
              <a:gd name="f345" fmla="*/ f265 f241 1"/>
              <a:gd name="f346" fmla="*/ f266 f242 1"/>
              <a:gd name="f347" fmla="*/ f267 f241 1"/>
              <a:gd name="f348" fmla="*/ f268 f242 1"/>
              <a:gd name="f349" fmla="*/ f269 f241 1"/>
              <a:gd name="f350" fmla="*/ f270 f241 1"/>
              <a:gd name="f351" fmla="*/ f271 f242 1"/>
              <a:gd name="f352" fmla="*/ f272 f241 1"/>
              <a:gd name="f353" fmla="*/ f273 f242 1"/>
              <a:gd name="f354" fmla="*/ f274 f242 1"/>
              <a:gd name="f355" fmla="*/ f275 f241 1"/>
              <a:gd name="f356" fmla="*/ f276 f241 1"/>
              <a:gd name="f357" fmla="*/ f277 f241 1"/>
              <a:gd name="f358" fmla="*/ f278 f241 1"/>
              <a:gd name="f359" fmla="*/ f279 f241 1"/>
              <a:gd name="f360" fmla="*/ f280 f241 1"/>
              <a:gd name="f361" fmla="*/ f281 f241 1"/>
              <a:gd name="f362" fmla="*/ f282 f241 1"/>
              <a:gd name="f363" fmla="*/ f283 f241 1"/>
              <a:gd name="f364" fmla="*/ f284 f241 1"/>
              <a:gd name="f365" fmla="*/ f285 f241 1"/>
              <a:gd name="f366" fmla="*/ f286 f241 1"/>
              <a:gd name="f367" fmla="*/ f287 f241 1"/>
              <a:gd name="f368" fmla="*/ f288 f242 1"/>
              <a:gd name="f369" fmla="*/ f289 f241 1"/>
              <a:gd name="f370" fmla="*/ f290 f242 1"/>
              <a:gd name="f371" fmla="*/ f291 f241 1"/>
              <a:gd name="f372" fmla="*/ f292 f242 1"/>
              <a:gd name="f373" fmla="*/ f293 f241 1"/>
              <a:gd name="f374" fmla="*/ f294 f242 1"/>
              <a:gd name="f375" fmla="*/ f295 f241 1"/>
              <a:gd name="f376" fmla="*/ f296 f242 1"/>
              <a:gd name="f377" fmla="*/ f297 f241 1"/>
              <a:gd name="f378" fmla="*/ f298 f242 1"/>
              <a:gd name="f379" fmla="*/ f299 f242 1"/>
              <a:gd name="f380" fmla="*/ f300 f242 1"/>
              <a:gd name="f381" fmla="*/ f301 f241 1"/>
              <a:gd name="f382" fmla="*/ f302 f242 1"/>
              <a:gd name="f383" fmla="*/ f303 f241 1"/>
              <a:gd name="f384" fmla="*/ f304 f242 1"/>
              <a:gd name="f385" fmla="*/ f305 f241 1"/>
              <a:gd name="f386" fmla="*/ f306 f242 1"/>
              <a:gd name="f387" fmla="*/ f307 f241 1"/>
              <a:gd name="f388" fmla="*/ f308 f242 1"/>
              <a:gd name="f389" fmla="*/ f309 f241 1"/>
              <a:gd name="f390" fmla="*/ f310 f242 1"/>
              <a:gd name="f391" fmla="*/ f311 f241 1"/>
              <a:gd name="f392" fmla="*/ f312 f242 1"/>
              <a:gd name="f393" fmla="*/ f313 f242 1"/>
              <a:gd name="f394" fmla="*/ f314 f241 1"/>
              <a:gd name="f395" fmla="*/ f315 f242 1"/>
              <a:gd name="f396" fmla="*/ f316 f241 1"/>
              <a:gd name="f397" fmla="*/ f317 f242 1"/>
              <a:gd name="f398" fmla="*/ f318 f242 1"/>
              <a:gd name="f399" fmla="*/ f319 f242 1"/>
              <a:gd name="f400" fmla="*/ f320 f241 1"/>
              <a:gd name="f401" fmla="*/ f321 f242 1"/>
              <a:gd name="f402" fmla="*/ f322 f242 1"/>
              <a:gd name="f403" fmla="*/ f323 f241 1"/>
              <a:gd name="f404" fmla="*/ f324 f242 1"/>
            </a:gdLst>
            <a:ahLst/>
            <a:cxnLst>
              <a:cxn ang="3cd4">
                <a:pos x="hc" y="t"/>
              </a:cxn>
              <a:cxn ang="0">
                <a:pos x="r" y="vc"/>
              </a:cxn>
              <a:cxn ang="cd4">
                <a:pos x="hc" y="b"/>
              </a:cxn>
              <a:cxn ang="cd2">
                <a:pos x="l" y="vc"/>
              </a:cxn>
              <a:cxn ang="f252">
                <a:pos x="f333" y="f334"/>
              </a:cxn>
              <a:cxn ang="f252">
                <a:pos x="f335" y="f336"/>
              </a:cxn>
              <a:cxn ang="f252">
                <a:pos x="f337" y="f338"/>
              </a:cxn>
              <a:cxn ang="f252">
                <a:pos x="f339" y="f338"/>
              </a:cxn>
              <a:cxn ang="f252">
                <a:pos x="f340" y="f336"/>
              </a:cxn>
              <a:cxn ang="f252">
                <a:pos x="f341" y="f334"/>
              </a:cxn>
              <a:cxn ang="f252">
                <a:pos x="f339" y="f342"/>
              </a:cxn>
              <a:cxn ang="f252">
                <a:pos x="f343" y="f344"/>
              </a:cxn>
              <a:cxn ang="f252">
                <a:pos x="f345" y="f346"/>
              </a:cxn>
              <a:cxn ang="f252">
                <a:pos x="f347" y="f348"/>
              </a:cxn>
              <a:cxn ang="f252">
                <a:pos x="f349" y="f348"/>
              </a:cxn>
              <a:cxn ang="f252">
                <a:pos x="f350" y="f351"/>
              </a:cxn>
              <a:cxn ang="f252">
                <a:pos x="f352" y="f353"/>
              </a:cxn>
              <a:cxn ang="f252">
                <a:pos x="f349" y="f354"/>
              </a:cxn>
              <a:cxn ang="f252">
                <a:pos x="f355" y="f344"/>
              </a:cxn>
              <a:cxn ang="f252">
                <a:pos x="f356" y="f346"/>
              </a:cxn>
              <a:cxn ang="f252">
                <a:pos x="f357" y="f348"/>
              </a:cxn>
              <a:cxn ang="f252">
                <a:pos x="f358" y="f348"/>
              </a:cxn>
              <a:cxn ang="f252">
                <a:pos x="f359" y="f351"/>
              </a:cxn>
              <a:cxn ang="f252">
                <a:pos x="f360" y="f353"/>
              </a:cxn>
              <a:cxn ang="f252">
                <a:pos x="f358" y="f354"/>
              </a:cxn>
              <a:cxn ang="f252">
                <a:pos x="f361" y="f344"/>
              </a:cxn>
              <a:cxn ang="f252">
                <a:pos x="f362" y="f346"/>
              </a:cxn>
              <a:cxn ang="f252">
                <a:pos x="f363" y="f348"/>
              </a:cxn>
              <a:cxn ang="f252">
                <a:pos x="f364" y="f348"/>
              </a:cxn>
              <a:cxn ang="f252">
                <a:pos x="f365" y="f351"/>
              </a:cxn>
              <a:cxn ang="f252">
                <a:pos x="f366" y="f353"/>
              </a:cxn>
              <a:cxn ang="f252">
                <a:pos x="f364" y="f354"/>
              </a:cxn>
              <a:cxn ang="f252">
                <a:pos x="f367" y="f368"/>
              </a:cxn>
              <a:cxn ang="f252">
                <a:pos x="f369" y="f370"/>
              </a:cxn>
              <a:cxn ang="f252">
                <a:pos x="f371" y="f372"/>
              </a:cxn>
              <a:cxn ang="f252">
                <a:pos x="f373" y="f374"/>
              </a:cxn>
              <a:cxn ang="f252">
                <a:pos x="f375" y="f376"/>
              </a:cxn>
              <a:cxn ang="f252">
                <a:pos x="f377" y="f378"/>
              </a:cxn>
              <a:cxn ang="f252">
                <a:pos x="f373" y="f379"/>
              </a:cxn>
              <a:cxn ang="f252">
                <a:pos x="f371" y="f380"/>
              </a:cxn>
              <a:cxn ang="f252">
                <a:pos x="f381" y="f382"/>
              </a:cxn>
              <a:cxn ang="f252">
                <a:pos x="f383" y="f384"/>
              </a:cxn>
              <a:cxn ang="f252">
                <a:pos x="f385" y="f386"/>
              </a:cxn>
              <a:cxn ang="f252">
                <a:pos x="f387" y="f388"/>
              </a:cxn>
              <a:cxn ang="f252">
                <a:pos x="f389" y="f390"/>
              </a:cxn>
              <a:cxn ang="f252">
                <a:pos x="f391" y="f392"/>
              </a:cxn>
              <a:cxn ang="f252">
                <a:pos x="f385" y="f393"/>
              </a:cxn>
              <a:cxn ang="f252">
                <a:pos x="f371" y="f393"/>
              </a:cxn>
              <a:cxn ang="f252">
                <a:pos x="f394" y="f395"/>
              </a:cxn>
              <a:cxn ang="f252">
                <a:pos x="f396" y="f397"/>
              </a:cxn>
              <a:cxn ang="f252">
                <a:pos x="f394" y="f398"/>
              </a:cxn>
              <a:cxn ang="f252">
                <a:pos x="f371" y="f399"/>
              </a:cxn>
              <a:cxn ang="f252">
                <a:pos x="f400" y="f401"/>
              </a:cxn>
              <a:cxn ang="f252">
                <a:pos x="f385" y="f399"/>
              </a:cxn>
              <a:cxn ang="f252">
                <a:pos x="f391" y="f402"/>
              </a:cxn>
              <a:cxn ang="f252">
                <a:pos x="f403" y="f404"/>
              </a:cxn>
            </a:cxnLst>
            <a:rect l="f329" t="f332" r="f330" b="f331"/>
            <a:pathLst>
              <a:path w="8720" h="20546">
                <a:moveTo>
                  <a:pt x="f8" y="f9"/>
                </a:moveTo>
                <a:cubicBezTo>
                  <a:pt x="f8" y="f10"/>
                  <a:pt x="f8" y="f10"/>
                  <a:pt x="f8" y="f10"/>
                </a:cubicBezTo>
                <a:cubicBezTo>
                  <a:pt x="f11" y="f10"/>
                  <a:pt x="f11" y="f10"/>
                  <a:pt x="f11" y="f10"/>
                </a:cubicBezTo>
                <a:cubicBezTo>
                  <a:pt x="f8" y="f12"/>
                  <a:pt x="f8" y="f12"/>
                  <a:pt x="f8" y="f12"/>
                </a:cubicBezTo>
                <a:cubicBezTo>
                  <a:pt x="f8" y="f13"/>
                  <a:pt x="f8" y="f13"/>
                  <a:pt x="f8" y="f13"/>
                </a:cubicBezTo>
                <a:cubicBezTo>
                  <a:pt x="f14" y="f15"/>
                  <a:pt x="f14" y="f15"/>
                  <a:pt x="f14" y="f15"/>
                </a:cubicBezTo>
                <a:cubicBezTo>
                  <a:pt x="f16" y="f17"/>
                  <a:pt x="f16" y="f17"/>
                  <a:pt x="f16" y="f17"/>
                </a:cubicBezTo>
                <a:cubicBezTo>
                  <a:pt x="f18" y="f15"/>
                  <a:pt x="f18" y="f15"/>
                  <a:pt x="f18" y="f15"/>
                </a:cubicBezTo>
                <a:cubicBezTo>
                  <a:pt x="f19" y="f15"/>
                  <a:pt x="f19" y="f15"/>
                  <a:pt x="f19" y="f15"/>
                </a:cubicBezTo>
                <a:cubicBezTo>
                  <a:pt x="f20" y="f21"/>
                  <a:pt x="f20" y="f21"/>
                  <a:pt x="f20" y="f21"/>
                </a:cubicBezTo>
                <a:cubicBezTo>
                  <a:pt x="f22" y="f10"/>
                  <a:pt x="f22" y="f10"/>
                  <a:pt x="f22" y="f10"/>
                </a:cubicBezTo>
                <a:cubicBezTo>
                  <a:pt x="f20" y="f10"/>
                  <a:pt x="f20" y="f10"/>
                  <a:pt x="f20" y="f10"/>
                </a:cubicBezTo>
                <a:cubicBezTo>
                  <a:pt x="f20" y="f9"/>
                  <a:pt x="f20" y="f9"/>
                  <a:pt x="f20" y="f9"/>
                </a:cubicBezTo>
                <a:lnTo>
                  <a:pt x="f8" y="f9"/>
                </a:lnTo>
                <a:close/>
                <a:moveTo>
                  <a:pt x="f23" y="f9"/>
                </a:moveTo>
                <a:cubicBezTo>
                  <a:pt x="f23" y="f10"/>
                  <a:pt x="f23" y="f10"/>
                  <a:pt x="f23" y="f10"/>
                </a:cubicBezTo>
                <a:cubicBezTo>
                  <a:pt x="f24" y="f10"/>
                  <a:pt x="f24" y="f10"/>
                  <a:pt x="f24" y="f10"/>
                </a:cubicBezTo>
                <a:cubicBezTo>
                  <a:pt x="f23" y="f21"/>
                  <a:pt x="f23" y="f21"/>
                  <a:pt x="f23" y="f21"/>
                </a:cubicBezTo>
                <a:cubicBezTo>
                  <a:pt x="f25" y="f15"/>
                  <a:pt x="f25" y="f15"/>
                  <a:pt x="f25" y="f15"/>
                </a:cubicBezTo>
                <a:cubicBezTo>
                  <a:pt x="f26" y="f15"/>
                  <a:pt x="f26" y="f15"/>
                  <a:pt x="f26" y="f15"/>
                </a:cubicBezTo>
                <a:cubicBezTo>
                  <a:pt x="f27" y="f17"/>
                  <a:pt x="f27" y="f17"/>
                  <a:pt x="f27" y="f17"/>
                </a:cubicBezTo>
                <a:cubicBezTo>
                  <a:pt x="f28" y="f15"/>
                  <a:pt x="f28" y="f15"/>
                  <a:pt x="f28" y="f15"/>
                </a:cubicBezTo>
                <a:cubicBezTo>
                  <a:pt x="f29" y="f13"/>
                  <a:pt x="f29" y="f13"/>
                  <a:pt x="f29" y="f13"/>
                </a:cubicBezTo>
                <a:cubicBezTo>
                  <a:pt x="f29" y="f12"/>
                  <a:pt x="f29" y="f12"/>
                  <a:pt x="f29" y="f12"/>
                </a:cubicBezTo>
                <a:cubicBezTo>
                  <a:pt x="f30" y="f10"/>
                  <a:pt x="f30" y="f10"/>
                  <a:pt x="f30" y="f10"/>
                </a:cubicBezTo>
                <a:cubicBezTo>
                  <a:pt x="f29" y="f10"/>
                  <a:pt x="f29" y="f10"/>
                  <a:pt x="f29" y="f10"/>
                </a:cubicBezTo>
                <a:cubicBezTo>
                  <a:pt x="f29" y="f9"/>
                  <a:pt x="f29" y="f9"/>
                  <a:pt x="f29" y="f9"/>
                </a:cubicBezTo>
                <a:lnTo>
                  <a:pt x="f23" y="f9"/>
                </a:lnTo>
                <a:close/>
                <a:moveTo>
                  <a:pt x="f31" y="f32"/>
                </a:moveTo>
                <a:cubicBezTo>
                  <a:pt x="f31" y="f33"/>
                  <a:pt x="f31" y="f33"/>
                  <a:pt x="f31" y="f33"/>
                </a:cubicBezTo>
                <a:cubicBezTo>
                  <a:pt x="f34" y="f33"/>
                  <a:pt x="f34" y="f33"/>
                  <a:pt x="f34" y="f33"/>
                </a:cubicBezTo>
                <a:cubicBezTo>
                  <a:pt x="f31" y="f35"/>
                  <a:pt x="f31" y="f35"/>
                  <a:pt x="f31" y="f35"/>
                </a:cubicBezTo>
                <a:cubicBezTo>
                  <a:pt x="f36" y="f37"/>
                  <a:pt x="f36" y="f37"/>
                  <a:pt x="f36" y="f37"/>
                </a:cubicBezTo>
                <a:cubicBezTo>
                  <a:pt x="f38" y="f37"/>
                  <a:pt x="f38" y="f37"/>
                  <a:pt x="f38" y="f37"/>
                </a:cubicBezTo>
                <a:cubicBezTo>
                  <a:pt x="f39" y="f40"/>
                  <a:pt x="f39" y="f40"/>
                  <a:pt x="f39" y="f40"/>
                </a:cubicBezTo>
                <a:cubicBezTo>
                  <a:pt x="f41" y="f42"/>
                  <a:pt x="f41" y="f42"/>
                  <a:pt x="f41" y="f42"/>
                </a:cubicBezTo>
                <a:cubicBezTo>
                  <a:pt x="f43" y="f44"/>
                  <a:pt x="f43" y="f44"/>
                  <a:pt x="f43" y="f44"/>
                </a:cubicBezTo>
                <a:cubicBezTo>
                  <a:pt x="f43" y="f45"/>
                  <a:pt x="f43" y="f45"/>
                  <a:pt x="f43" y="f45"/>
                </a:cubicBezTo>
                <a:cubicBezTo>
                  <a:pt x="f46" y="f33"/>
                  <a:pt x="f46" y="f33"/>
                  <a:pt x="f46" y="f33"/>
                </a:cubicBezTo>
                <a:cubicBezTo>
                  <a:pt x="f43" y="f33"/>
                  <a:pt x="f43" y="f33"/>
                  <a:pt x="f43" y="f33"/>
                </a:cubicBezTo>
                <a:cubicBezTo>
                  <a:pt x="f43" y="f32"/>
                  <a:pt x="f43" y="f32"/>
                  <a:pt x="f43" y="f32"/>
                </a:cubicBezTo>
                <a:lnTo>
                  <a:pt x="f31" y="f32"/>
                </a:lnTo>
                <a:close/>
                <a:moveTo>
                  <a:pt x="f47" y="f32"/>
                </a:moveTo>
                <a:cubicBezTo>
                  <a:pt x="f47" y="f33"/>
                  <a:pt x="f47" y="f33"/>
                  <a:pt x="f47" y="f33"/>
                </a:cubicBezTo>
                <a:cubicBezTo>
                  <a:pt x="f48" y="f33"/>
                  <a:pt x="f48" y="f33"/>
                  <a:pt x="f48" y="f33"/>
                </a:cubicBezTo>
                <a:cubicBezTo>
                  <a:pt x="f47" y="f35"/>
                  <a:pt x="f47" y="f35"/>
                  <a:pt x="f47" y="f35"/>
                </a:cubicBezTo>
                <a:cubicBezTo>
                  <a:pt x="f49" y="f37"/>
                  <a:pt x="f49" y="f37"/>
                  <a:pt x="f49" y="f37"/>
                </a:cubicBezTo>
                <a:cubicBezTo>
                  <a:pt x="f50" y="f37"/>
                  <a:pt x="f50" y="f37"/>
                  <a:pt x="f50" y="f37"/>
                </a:cubicBezTo>
                <a:cubicBezTo>
                  <a:pt x="f51" y="f40"/>
                  <a:pt x="f51" y="f40"/>
                  <a:pt x="f51" y="f40"/>
                </a:cubicBezTo>
                <a:cubicBezTo>
                  <a:pt x="f52" y="f42"/>
                  <a:pt x="f52" y="f42"/>
                  <a:pt x="f52" y="f42"/>
                </a:cubicBezTo>
                <a:cubicBezTo>
                  <a:pt x="f53" y="f44"/>
                  <a:pt x="f53" y="f44"/>
                  <a:pt x="f53" y="f44"/>
                </a:cubicBezTo>
                <a:cubicBezTo>
                  <a:pt x="f53" y="f45"/>
                  <a:pt x="f53" y="f45"/>
                  <a:pt x="f53" y="f45"/>
                </a:cubicBezTo>
                <a:cubicBezTo>
                  <a:pt x="f54" y="f33"/>
                  <a:pt x="f54" y="f33"/>
                  <a:pt x="f54" y="f33"/>
                </a:cubicBezTo>
                <a:cubicBezTo>
                  <a:pt x="f53" y="f33"/>
                  <a:pt x="f53" y="f33"/>
                  <a:pt x="f53" y="f33"/>
                </a:cubicBezTo>
                <a:cubicBezTo>
                  <a:pt x="f53" y="f32"/>
                  <a:pt x="f53" y="f32"/>
                  <a:pt x="f53" y="f32"/>
                </a:cubicBezTo>
                <a:lnTo>
                  <a:pt x="f47" y="f32"/>
                </a:lnTo>
                <a:close/>
                <a:moveTo>
                  <a:pt x="f55" y="f32"/>
                </a:moveTo>
                <a:cubicBezTo>
                  <a:pt x="f55" y="f33"/>
                  <a:pt x="f55" y="f33"/>
                  <a:pt x="f55" y="f33"/>
                </a:cubicBezTo>
                <a:cubicBezTo>
                  <a:pt x="f56" y="f33"/>
                  <a:pt x="f56" y="f33"/>
                  <a:pt x="f56" y="f33"/>
                </a:cubicBezTo>
                <a:cubicBezTo>
                  <a:pt x="f55" y="f35"/>
                  <a:pt x="f55" y="f35"/>
                  <a:pt x="f55" y="f35"/>
                </a:cubicBezTo>
                <a:cubicBezTo>
                  <a:pt x="f57" y="f37"/>
                  <a:pt x="f57" y="f37"/>
                  <a:pt x="f57" y="f37"/>
                </a:cubicBezTo>
                <a:cubicBezTo>
                  <a:pt x="f58" y="f37"/>
                  <a:pt x="f58" y="f37"/>
                  <a:pt x="f58" y="f37"/>
                </a:cubicBezTo>
                <a:cubicBezTo>
                  <a:pt x="f59" y="f40"/>
                  <a:pt x="f59" y="f40"/>
                  <a:pt x="f59" y="f40"/>
                </a:cubicBezTo>
                <a:cubicBezTo>
                  <a:pt x="f60" y="f42"/>
                  <a:pt x="f60" y="f42"/>
                  <a:pt x="f60" y="f42"/>
                </a:cubicBezTo>
                <a:cubicBezTo>
                  <a:pt x="f61" y="f44"/>
                  <a:pt x="f61" y="f44"/>
                  <a:pt x="f61" y="f44"/>
                </a:cubicBezTo>
                <a:cubicBezTo>
                  <a:pt x="f61" y="f45"/>
                  <a:pt x="f61" y="f45"/>
                  <a:pt x="f61" y="f45"/>
                </a:cubicBezTo>
                <a:cubicBezTo>
                  <a:pt x="f62" y="f33"/>
                  <a:pt x="f62" y="f33"/>
                  <a:pt x="f62" y="f33"/>
                </a:cubicBezTo>
                <a:cubicBezTo>
                  <a:pt x="f61" y="f33"/>
                  <a:pt x="f61" y="f33"/>
                  <a:pt x="f61" y="f33"/>
                </a:cubicBezTo>
                <a:cubicBezTo>
                  <a:pt x="f61" y="f32"/>
                  <a:pt x="f61" y="f32"/>
                  <a:pt x="f61" y="f32"/>
                </a:cubicBezTo>
                <a:lnTo>
                  <a:pt x="f55" y="f32"/>
                </a:lnTo>
                <a:close/>
                <a:moveTo>
                  <a:pt x="f63" y="f32"/>
                </a:moveTo>
                <a:cubicBezTo>
                  <a:pt x="f63" y="f33"/>
                  <a:pt x="f63" y="f33"/>
                  <a:pt x="f63" y="f33"/>
                </a:cubicBezTo>
                <a:cubicBezTo>
                  <a:pt x="f64" y="f33"/>
                  <a:pt x="f64" y="f33"/>
                  <a:pt x="f64" y="f33"/>
                </a:cubicBezTo>
                <a:cubicBezTo>
                  <a:pt x="f63" y="f35"/>
                  <a:pt x="f63" y="f35"/>
                  <a:pt x="f63" y="f35"/>
                </a:cubicBezTo>
                <a:cubicBezTo>
                  <a:pt x="f65" y="f37"/>
                  <a:pt x="f65" y="f37"/>
                  <a:pt x="f65" y="f37"/>
                </a:cubicBezTo>
                <a:cubicBezTo>
                  <a:pt x="f66" y="f37"/>
                  <a:pt x="f66" y="f37"/>
                  <a:pt x="f66" y="f37"/>
                </a:cubicBezTo>
                <a:cubicBezTo>
                  <a:pt x="f67" y="f40"/>
                  <a:pt x="f67" y="f40"/>
                  <a:pt x="f67" y="f40"/>
                </a:cubicBezTo>
                <a:cubicBezTo>
                  <a:pt x="f68" y="f42"/>
                  <a:pt x="f68" y="f42"/>
                  <a:pt x="f68" y="f42"/>
                </a:cubicBezTo>
                <a:cubicBezTo>
                  <a:pt x="f69" y="f44"/>
                  <a:pt x="f69" y="f44"/>
                  <a:pt x="f69" y="f44"/>
                </a:cubicBezTo>
                <a:cubicBezTo>
                  <a:pt x="f69" y="f45"/>
                  <a:pt x="f69" y="f45"/>
                  <a:pt x="f69" y="f45"/>
                </a:cubicBezTo>
                <a:cubicBezTo>
                  <a:pt x="f70" y="f33"/>
                  <a:pt x="f70" y="f33"/>
                  <a:pt x="f70" y="f33"/>
                </a:cubicBezTo>
                <a:cubicBezTo>
                  <a:pt x="f69" y="f33"/>
                  <a:pt x="f69" y="f33"/>
                  <a:pt x="f69" y="f33"/>
                </a:cubicBezTo>
                <a:cubicBezTo>
                  <a:pt x="f69" y="f32"/>
                  <a:pt x="f69" y="f32"/>
                  <a:pt x="f69" y="f32"/>
                </a:cubicBezTo>
                <a:lnTo>
                  <a:pt x="f63" y="f32"/>
                </a:lnTo>
                <a:close/>
                <a:moveTo>
                  <a:pt x="f71" y="f32"/>
                </a:moveTo>
                <a:cubicBezTo>
                  <a:pt x="f71" y="f33"/>
                  <a:pt x="f71" y="f33"/>
                  <a:pt x="f71" y="f33"/>
                </a:cubicBezTo>
                <a:cubicBezTo>
                  <a:pt x="f72" y="f33"/>
                  <a:pt x="f72" y="f33"/>
                  <a:pt x="f72" y="f33"/>
                </a:cubicBezTo>
                <a:cubicBezTo>
                  <a:pt x="f71" y="f35"/>
                  <a:pt x="f71" y="f35"/>
                  <a:pt x="f71" y="f35"/>
                </a:cubicBezTo>
                <a:cubicBezTo>
                  <a:pt x="f73" y="f37"/>
                  <a:pt x="f73" y="f37"/>
                  <a:pt x="f73" y="f37"/>
                </a:cubicBezTo>
                <a:cubicBezTo>
                  <a:pt x="f74" y="f37"/>
                  <a:pt x="f74" y="f37"/>
                  <a:pt x="f74" y="f37"/>
                </a:cubicBezTo>
                <a:cubicBezTo>
                  <a:pt x="f75" y="f40"/>
                  <a:pt x="f75" y="f40"/>
                  <a:pt x="f75" y="f40"/>
                </a:cubicBezTo>
                <a:cubicBezTo>
                  <a:pt x="f76" y="f42"/>
                  <a:pt x="f76" y="f42"/>
                  <a:pt x="f76" y="f42"/>
                </a:cubicBezTo>
                <a:cubicBezTo>
                  <a:pt x="f77" y="f44"/>
                  <a:pt x="f77" y="f44"/>
                  <a:pt x="f77" y="f44"/>
                </a:cubicBezTo>
                <a:cubicBezTo>
                  <a:pt x="f77" y="f45"/>
                  <a:pt x="f77" y="f45"/>
                  <a:pt x="f77" y="f45"/>
                </a:cubicBezTo>
                <a:cubicBezTo>
                  <a:pt x="f78" y="f33"/>
                  <a:pt x="f78" y="f33"/>
                  <a:pt x="f78" y="f33"/>
                </a:cubicBezTo>
                <a:cubicBezTo>
                  <a:pt x="f77" y="f33"/>
                  <a:pt x="f77" y="f33"/>
                  <a:pt x="f77" y="f33"/>
                </a:cubicBezTo>
                <a:cubicBezTo>
                  <a:pt x="f77" y="f32"/>
                  <a:pt x="f77" y="f32"/>
                  <a:pt x="f77" y="f32"/>
                </a:cubicBezTo>
                <a:lnTo>
                  <a:pt x="f71" y="f32"/>
                </a:lnTo>
                <a:close/>
                <a:moveTo>
                  <a:pt x="f79" y="f32"/>
                </a:moveTo>
                <a:cubicBezTo>
                  <a:pt x="f79" y="f33"/>
                  <a:pt x="f79" y="f33"/>
                  <a:pt x="f79" y="f33"/>
                </a:cubicBezTo>
                <a:cubicBezTo>
                  <a:pt x="f80" y="f33"/>
                  <a:pt x="f80" y="f33"/>
                  <a:pt x="f80" y="f33"/>
                </a:cubicBezTo>
                <a:cubicBezTo>
                  <a:pt x="f79" y="f35"/>
                  <a:pt x="f79" y="f35"/>
                  <a:pt x="f79" y="f35"/>
                </a:cubicBezTo>
                <a:cubicBezTo>
                  <a:pt x="f81" y="f37"/>
                  <a:pt x="f81" y="f37"/>
                  <a:pt x="f81" y="f37"/>
                </a:cubicBezTo>
                <a:cubicBezTo>
                  <a:pt x="f82" y="f37"/>
                  <a:pt x="f82" y="f37"/>
                  <a:pt x="f82" y="f37"/>
                </a:cubicBezTo>
                <a:cubicBezTo>
                  <a:pt x="f83" y="f40"/>
                  <a:pt x="f83" y="f40"/>
                  <a:pt x="f83" y="f40"/>
                </a:cubicBezTo>
                <a:cubicBezTo>
                  <a:pt x="f84" y="f42"/>
                  <a:pt x="f84" y="f42"/>
                  <a:pt x="f84" y="f42"/>
                </a:cubicBezTo>
                <a:cubicBezTo>
                  <a:pt x="f85" y="f44"/>
                  <a:pt x="f85" y="f44"/>
                  <a:pt x="f85" y="f44"/>
                </a:cubicBezTo>
                <a:cubicBezTo>
                  <a:pt x="f85" y="f45"/>
                  <a:pt x="f85" y="f45"/>
                  <a:pt x="f85" y="f45"/>
                </a:cubicBezTo>
                <a:cubicBezTo>
                  <a:pt x="f86" y="f33"/>
                  <a:pt x="f86" y="f33"/>
                  <a:pt x="f86" y="f33"/>
                </a:cubicBezTo>
                <a:cubicBezTo>
                  <a:pt x="f85" y="f33"/>
                  <a:pt x="f85" y="f33"/>
                  <a:pt x="f85" y="f33"/>
                </a:cubicBezTo>
                <a:cubicBezTo>
                  <a:pt x="f85" y="f32"/>
                  <a:pt x="f85" y="f32"/>
                  <a:pt x="f85" y="f32"/>
                </a:cubicBezTo>
                <a:lnTo>
                  <a:pt x="f79" y="f32"/>
                </a:lnTo>
                <a:close/>
                <a:moveTo>
                  <a:pt x="f87" y="f88"/>
                </a:moveTo>
                <a:cubicBezTo>
                  <a:pt x="f89" y="f90"/>
                  <a:pt x="f89" y="f90"/>
                  <a:pt x="f89" y="f90"/>
                </a:cubicBezTo>
                <a:cubicBezTo>
                  <a:pt x="f91" y="f92"/>
                  <a:pt x="f6" y="f93"/>
                  <a:pt x="f6" y="f94"/>
                </a:cubicBezTo>
                <a:cubicBezTo>
                  <a:pt x="f6" y="f95"/>
                  <a:pt x="f6" y="f95"/>
                  <a:pt x="f6" y="f95"/>
                </a:cubicBezTo>
                <a:cubicBezTo>
                  <a:pt x="f6" y="f96"/>
                  <a:pt x="f97" y="f98"/>
                  <a:pt x="f99" y="f100"/>
                </a:cubicBezTo>
                <a:cubicBezTo>
                  <a:pt x="f101" y="f102"/>
                  <a:pt x="f103" y="f104"/>
                  <a:pt x="f105" y="f104"/>
                </a:cubicBezTo>
                <a:cubicBezTo>
                  <a:pt x="f106" y="f104"/>
                  <a:pt x="f106" y="f104"/>
                  <a:pt x="f106" y="f104"/>
                </a:cubicBezTo>
                <a:cubicBezTo>
                  <a:pt x="f106" y="f107"/>
                  <a:pt x="f106" y="f107"/>
                  <a:pt x="f106" y="f107"/>
                </a:cubicBezTo>
                <a:cubicBezTo>
                  <a:pt x="f106" y="f108"/>
                  <a:pt x="f106" y="f108"/>
                  <a:pt x="f106" y="f108"/>
                </a:cubicBezTo>
                <a:cubicBezTo>
                  <a:pt x="f106" y="f5"/>
                  <a:pt x="f106" y="f5"/>
                  <a:pt x="f106" y="f5"/>
                </a:cubicBezTo>
                <a:cubicBezTo>
                  <a:pt x="f109" y="f5"/>
                  <a:pt x="f109" y="f5"/>
                  <a:pt x="f109" y="f5"/>
                </a:cubicBezTo>
                <a:cubicBezTo>
                  <a:pt x="f109" y="f108"/>
                  <a:pt x="f109" y="f108"/>
                  <a:pt x="f109" y="f108"/>
                </a:cubicBezTo>
                <a:cubicBezTo>
                  <a:pt x="f109" y="f107"/>
                  <a:pt x="f109" y="f107"/>
                  <a:pt x="f109" y="f107"/>
                </a:cubicBezTo>
                <a:cubicBezTo>
                  <a:pt x="f109" y="f104"/>
                  <a:pt x="f109" y="f104"/>
                  <a:pt x="f109" y="f104"/>
                </a:cubicBezTo>
                <a:cubicBezTo>
                  <a:pt x="f110" y="f104"/>
                  <a:pt x="f110" y="f104"/>
                  <a:pt x="f110" y="f104"/>
                </a:cubicBezTo>
                <a:cubicBezTo>
                  <a:pt x="f111" y="f104"/>
                  <a:pt x="f112" y="f102"/>
                  <a:pt x="f113" y="f100"/>
                </a:cubicBezTo>
                <a:cubicBezTo>
                  <a:pt x="f114" y="f98"/>
                  <a:pt x="f5" y="f96"/>
                  <a:pt x="f5" y="f95"/>
                </a:cubicBezTo>
                <a:cubicBezTo>
                  <a:pt x="f5" y="f94"/>
                  <a:pt x="f5" y="f94"/>
                  <a:pt x="f5" y="f94"/>
                </a:cubicBezTo>
                <a:cubicBezTo>
                  <a:pt x="f5" y="f93"/>
                  <a:pt x="f115" y="f92"/>
                  <a:pt x="f116" y="f90"/>
                </a:cubicBezTo>
                <a:cubicBezTo>
                  <a:pt x="f117" y="f88"/>
                  <a:pt x="f117" y="f88"/>
                  <a:pt x="f117" y="f88"/>
                </a:cubicBezTo>
                <a:cubicBezTo>
                  <a:pt x="f118" y="f119"/>
                  <a:pt x="f120" y="f121"/>
                  <a:pt x="f122" y="f123"/>
                </a:cubicBezTo>
                <a:cubicBezTo>
                  <a:pt x="f124" y="f125"/>
                  <a:pt x="f126" y="f127"/>
                  <a:pt x="f126" y="f128"/>
                </a:cubicBezTo>
                <a:cubicBezTo>
                  <a:pt x="f126" y="f129"/>
                  <a:pt x="f130" y="f131"/>
                  <a:pt x="f132" y="f133"/>
                </a:cubicBezTo>
                <a:cubicBezTo>
                  <a:pt x="f134" y="f135"/>
                  <a:pt x="f136" y="f137"/>
                  <a:pt x="f138" y="f139"/>
                </a:cubicBezTo>
                <a:cubicBezTo>
                  <a:pt x="f116" y="f140"/>
                  <a:pt x="f116" y="f140"/>
                  <a:pt x="f116" y="f140"/>
                </a:cubicBezTo>
                <a:cubicBezTo>
                  <a:pt x="f115" y="f141"/>
                  <a:pt x="f5" y="f142"/>
                  <a:pt x="f5" y="f143"/>
                </a:cubicBezTo>
                <a:cubicBezTo>
                  <a:pt x="f5" y="f144"/>
                  <a:pt x="f5" y="f144"/>
                  <a:pt x="f5" y="f144"/>
                </a:cubicBezTo>
                <a:cubicBezTo>
                  <a:pt x="f5" y="f145"/>
                  <a:pt x="f114" y="f146"/>
                  <a:pt x="f113" y="f147"/>
                </a:cubicBezTo>
                <a:cubicBezTo>
                  <a:pt x="f112" y="f148"/>
                  <a:pt x="f111" y="f149"/>
                  <a:pt x="f110" y="f149"/>
                </a:cubicBezTo>
                <a:cubicBezTo>
                  <a:pt x="f109" y="f149"/>
                  <a:pt x="f109" y="f149"/>
                  <a:pt x="f109" y="f149"/>
                </a:cubicBezTo>
                <a:cubicBezTo>
                  <a:pt x="f109" y="f150"/>
                  <a:pt x="f109" y="f150"/>
                  <a:pt x="f109" y="f150"/>
                </a:cubicBezTo>
                <a:cubicBezTo>
                  <a:pt x="f109" y="f151"/>
                  <a:pt x="f109" y="f151"/>
                  <a:pt x="f109" y="f151"/>
                </a:cubicBezTo>
                <a:cubicBezTo>
                  <a:pt x="f109" y="f152"/>
                  <a:pt x="f109" y="f152"/>
                  <a:pt x="f109" y="f152"/>
                </a:cubicBezTo>
                <a:cubicBezTo>
                  <a:pt x="f109" y="f153"/>
                  <a:pt x="f109" y="f153"/>
                  <a:pt x="f109" y="f153"/>
                </a:cubicBezTo>
                <a:cubicBezTo>
                  <a:pt x="f154" y="f153"/>
                  <a:pt x="f154" y="f153"/>
                  <a:pt x="f154" y="f153"/>
                </a:cubicBezTo>
                <a:cubicBezTo>
                  <a:pt x="f155" y="f7"/>
                  <a:pt x="f155" y="f7"/>
                  <a:pt x="f155" y="f7"/>
                </a:cubicBezTo>
                <a:cubicBezTo>
                  <a:pt x="f156" y="f157"/>
                  <a:pt x="f156" y="f157"/>
                  <a:pt x="f156" y="f157"/>
                </a:cubicBezTo>
                <a:cubicBezTo>
                  <a:pt x="f158" y="f153"/>
                  <a:pt x="f158" y="f153"/>
                  <a:pt x="f158" y="f153"/>
                </a:cubicBezTo>
                <a:cubicBezTo>
                  <a:pt x="f159" y="f153"/>
                  <a:pt x="f159" y="f153"/>
                  <a:pt x="f159" y="f153"/>
                </a:cubicBezTo>
                <a:cubicBezTo>
                  <a:pt x="f159" y="f152"/>
                  <a:pt x="f159" y="f152"/>
                  <a:pt x="f159" y="f152"/>
                </a:cubicBezTo>
                <a:cubicBezTo>
                  <a:pt x="f159" y="f151"/>
                  <a:pt x="f159" y="f151"/>
                  <a:pt x="f159" y="f151"/>
                </a:cubicBezTo>
                <a:cubicBezTo>
                  <a:pt x="f159" y="f150"/>
                  <a:pt x="f159" y="f150"/>
                  <a:pt x="f159" y="f150"/>
                </a:cubicBezTo>
                <a:cubicBezTo>
                  <a:pt x="f159" y="f149"/>
                  <a:pt x="f159" y="f149"/>
                  <a:pt x="f159" y="f149"/>
                </a:cubicBezTo>
                <a:cubicBezTo>
                  <a:pt x="f105" y="f149"/>
                  <a:pt x="f105" y="f149"/>
                  <a:pt x="f105" y="f149"/>
                </a:cubicBezTo>
                <a:cubicBezTo>
                  <a:pt x="f103" y="f149"/>
                  <a:pt x="f101" y="f148"/>
                  <a:pt x="f99" y="f147"/>
                </a:cubicBezTo>
                <a:cubicBezTo>
                  <a:pt x="f97" y="f146"/>
                  <a:pt x="f6" y="f145"/>
                  <a:pt x="f6" y="f144"/>
                </a:cubicBezTo>
                <a:cubicBezTo>
                  <a:pt x="f6" y="f143"/>
                  <a:pt x="f6" y="f143"/>
                  <a:pt x="f6" y="f143"/>
                </a:cubicBezTo>
                <a:cubicBezTo>
                  <a:pt x="f6" y="f142"/>
                  <a:pt x="f91" y="f141"/>
                  <a:pt x="f89" y="f140"/>
                </a:cubicBezTo>
                <a:cubicBezTo>
                  <a:pt x="f160" y="f139"/>
                  <a:pt x="f160" y="f139"/>
                  <a:pt x="f160" y="f139"/>
                </a:cubicBezTo>
                <a:cubicBezTo>
                  <a:pt x="f161" y="f137"/>
                  <a:pt x="f162" y="f135"/>
                  <a:pt x="f163" y="f133"/>
                </a:cubicBezTo>
                <a:cubicBezTo>
                  <a:pt x="f164" y="f131"/>
                  <a:pt x="f165" y="f129"/>
                  <a:pt x="f166" y="f128"/>
                </a:cubicBezTo>
                <a:cubicBezTo>
                  <a:pt x="f165" y="f127"/>
                  <a:pt x="f167" y="f125"/>
                  <a:pt x="f168" y="f123"/>
                </a:cubicBezTo>
                <a:cubicBezTo>
                  <a:pt x="f169" y="f121"/>
                  <a:pt x="f170" y="f119"/>
                  <a:pt x="f87" y="f88"/>
                </a:cubicBezTo>
                <a:close/>
                <a:moveTo>
                  <a:pt x="f171" y="f172"/>
                </a:moveTo>
                <a:cubicBezTo>
                  <a:pt x="f173" y="f174"/>
                  <a:pt x="f175" y="f176"/>
                  <a:pt x="f177" y="f178"/>
                </a:cubicBezTo>
                <a:cubicBezTo>
                  <a:pt x="f179" y="f180"/>
                  <a:pt x="f179" y="f180"/>
                  <a:pt x="f179" y="f180"/>
                </a:cubicBezTo>
                <a:cubicBezTo>
                  <a:pt x="f181" y="f182"/>
                  <a:pt x="f65" y="f183"/>
                  <a:pt x="f65" y="f143"/>
                </a:cubicBezTo>
                <a:cubicBezTo>
                  <a:pt x="f65" y="f184"/>
                  <a:pt x="f65" y="f184"/>
                  <a:pt x="f65" y="f184"/>
                </a:cubicBezTo>
                <a:cubicBezTo>
                  <a:pt x="f65" y="f185"/>
                  <a:pt x="f186" y="f187"/>
                  <a:pt x="f188" y="f189"/>
                </a:cubicBezTo>
                <a:cubicBezTo>
                  <a:pt x="f190" y="f191"/>
                  <a:pt x="f192" y="f193"/>
                  <a:pt x="f105" y="f193"/>
                </a:cubicBezTo>
                <a:cubicBezTo>
                  <a:pt x="f159" y="f193"/>
                  <a:pt x="f159" y="f193"/>
                  <a:pt x="f159" y="f193"/>
                </a:cubicBezTo>
                <a:cubicBezTo>
                  <a:pt x="f159" y="f194"/>
                  <a:pt x="f159" y="f194"/>
                  <a:pt x="f159" y="f194"/>
                </a:cubicBezTo>
                <a:cubicBezTo>
                  <a:pt x="f109" y="f194"/>
                  <a:pt x="f109" y="f194"/>
                  <a:pt x="f109" y="f194"/>
                </a:cubicBezTo>
                <a:cubicBezTo>
                  <a:pt x="f109" y="f193"/>
                  <a:pt x="f109" y="f193"/>
                  <a:pt x="f109" y="f193"/>
                </a:cubicBezTo>
                <a:cubicBezTo>
                  <a:pt x="f110" y="f193"/>
                  <a:pt x="f110" y="f193"/>
                  <a:pt x="f110" y="f193"/>
                </a:cubicBezTo>
                <a:cubicBezTo>
                  <a:pt x="f195" y="f193"/>
                  <a:pt x="f196" y="f191"/>
                  <a:pt x="f197" y="f189"/>
                </a:cubicBezTo>
                <a:cubicBezTo>
                  <a:pt x="f198" y="f187"/>
                  <a:pt x="f199" y="f185"/>
                  <a:pt x="f199" y="f184"/>
                </a:cubicBezTo>
                <a:cubicBezTo>
                  <a:pt x="f199" y="f143"/>
                  <a:pt x="f199" y="f143"/>
                  <a:pt x="f199" y="f143"/>
                </a:cubicBezTo>
                <a:cubicBezTo>
                  <a:pt x="f199" y="f183"/>
                  <a:pt x="f200" y="f182"/>
                  <a:pt x="f201" y="f180"/>
                </a:cubicBezTo>
                <a:cubicBezTo>
                  <a:pt x="f202" y="f178"/>
                  <a:pt x="f202" y="f178"/>
                  <a:pt x="f202" y="f178"/>
                </a:cubicBezTo>
                <a:cubicBezTo>
                  <a:pt x="f203" y="f176"/>
                  <a:pt x="f204" y="f174"/>
                  <a:pt x="f205" y="f172"/>
                </a:cubicBezTo>
                <a:cubicBezTo>
                  <a:pt x="f206" y="f207"/>
                  <a:pt x="f208" y="f209"/>
                  <a:pt x="f208" y="f128"/>
                </a:cubicBezTo>
                <a:cubicBezTo>
                  <a:pt x="f208" y="f210"/>
                  <a:pt x="f211" y="f212"/>
                  <a:pt x="f213" y="f214"/>
                </a:cubicBezTo>
                <a:cubicBezTo>
                  <a:pt x="f204" y="f215"/>
                  <a:pt x="f216" y="f217"/>
                  <a:pt x="f218" y="f219"/>
                </a:cubicBezTo>
                <a:cubicBezTo>
                  <a:pt x="f201" y="f220"/>
                  <a:pt x="f201" y="f220"/>
                  <a:pt x="f201" y="f220"/>
                </a:cubicBezTo>
                <a:cubicBezTo>
                  <a:pt x="f200" y="f221"/>
                  <a:pt x="f199" y="f75"/>
                  <a:pt x="f199" y="f94"/>
                </a:cubicBezTo>
                <a:cubicBezTo>
                  <a:pt x="f199" y="f222"/>
                  <a:pt x="f199" y="f222"/>
                  <a:pt x="f199" y="f222"/>
                </a:cubicBezTo>
                <a:cubicBezTo>
                  <a:pt x="f199" y="f223"/>
                  <a:pt x="f198" y="f224"/>
                  <a:pt x="f197" y="f225"/>
                </a:cubicBezTo>
                <a:cubicBezTo>
                  <a:pt x="f196" y="f226"/>
                  <a:pt x="f195" y="f227"/>
                  <a:pt x="f110" y="f227"/>
                </a:cubicBezTo>
                <a:cubicBezTo>
                  <a:pt x="f109" y="f227"/>
                  <a:pt x="f109" y="f227"/>
                  <a:pt x="f109" y="f227"/>
                </a:cubicBezTo>
                <a:cubicBezTo>
                  <a:pt x="f109" y="f228"/>
                  <a:pt x="f109" y="f228"/>
                  <a:pt x="f109" y="f228"/>
                </a:cubicBezTo>
                <a:cubicBezTo>
                  <a:pt x="f229" y="f228"/>
                  <a:pt x="f229" y="f228"/>
                  <a:pt x="f229" y="f228"/>
                </a:cubicBezTo>
                <a:cubicBezTo>
                  <a:pt x="f230" y="f231"/>
                  <a:pt x="f230" y="f231"/>
                  <a:pt x="f230" y="f231"/>
                </a:cubicBezTo>
                <a:cubicBezTo>
                  <a:pt x="f232" y="f233"/>
                  <a:pt x="f232" y="f233"/>
                  <a:pt x="f232" y="f233"/>
                </a:cubicBezTo>
                <a:cubicBezTo>
                  <a:pt x="f234" y="f228"/>
                  <a:pt x="f234" y="f228"/>
                  <a:pt x="f234" y="f228"/>
                </a:cubicBezTo>
                <a:cubicBezTo>
                  <a:pt x="f106" y="f228"/>
                  <a:pt x="f106" y="f228"/>
                  <a:pt x="f106" y="f228"/>
                </a:cubicBezTo>
                <a:cubicBezTo>
                  <a:pt x="f106" y="f227"/>
                  <a:pt x="f106" y="f227"/>
                  <a:pt x="f106" y="f227"/>
                </a:cubicBezTo>
                <a:cubicBezTo>
                  <a:pt x="f105" y="f227"/>
                  <a:pt x="f105" y="f227"/>
                  <a:pt x="f105" y="f227"/>
                </a:cubicBezTo>
                <a:cubicBezTo>
                  <a:pt x="f192" y="f227"/>
                  <a:pt x="f190" y="f226"/>
                  <a:pt x="f188" y="f225"/>
                </a:cubicBezTo>
                <a:cubicBezTo>
                  <a:pt x="f186" y="f224"/>
                  <a:pt x="f65" y="f223"/>
                  <a:pt x="f65" y="f222"/>
                </a:cubicBezTo>
                <a:cubicBezTo>
                  <a:pt x="f65" y="f94"/>
                  <a:pt x="f65" y="f94"/>
                  <a:pt x="f65" y="f94"/>
                </a:cubicBezTo>
                <a:cubicBezTo>
                  <a:pt x="f65" y="f75"/>
                  <a:pt x="f181" y="f221"/>
                  <a:pt x="f179" y="f220"/>
                </a:cubicBezTo>
                <a:cubicBezTo>
                  <a:pt x="f235" y="f219"/>
                  <a:pt x="f235" y="f219"/>
                  <a:pt x="f235" y="f219"/>
                </a:cubicBezTo>
                <a:cubicBezTo>
                  <a:pt x="f236" y="f217"/>
                  <a:pt x="f237" y="f215"/>
                  <a:pt x="f171" y="f214"/>
                </a:cubicBezTo>
                <a:cubicBezTo>
                  <a:pt x="f238" y="f212"/>
                  <a:pt x="f239" y="f210"/>
                  <a:pt x="f239" y="f128"/>
                </a:cubicBezTo>
                <a:cubicBezTo>
                  <a:pt x="f239" y="f209"/>
                  <a:pt x="f238" y="f207"/>
                  <a:pt x="f171" y="f172"/>
                </a:cubicBezTo>
                <a:close/>
              </a:path>
            </a:pathLst>
          </a:custGeom>
          <a:solidFill>
            <a:srgbClr val="0000A4"/>
          </a:solidFill>
          <a:ln cap="flat">
            <a:noFill/>
            <a:prstDash val="solid"/>
          </a:ln>
        </p:spPr>
        <p:txBody>
          <a:bodyPr vert="horz" wrap="square" lIns="115203" tIns="57601" rIns="115203" bIns="57601" anchor="t" anchorCtr="0" compatLnSpc="1">
            <a:noAutofit/>
          </a:bodyPr>
          <a:lstStyle/>
          <a:p>
            <a:pPr marL="0" marR="0" lvl="0" indent="0" algn="l" defTabSz="1371332"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268" b="0" i="0" u="none" strike="noStrike" kern="1200" cap="none" spc="0" baseline="0" dirty="0">
              <a:solidFill>
                <a:srgbClr val="000000"/>
              </a:solidFill>
              <a:uFillTx/>
              <a:latin typeface="Open Sans Light"/>
            </a:endParaRPr>
          </a:p>
        </p:txBody>
      </p:sp>
    </p:spTree>
    <p:extLst>
      <p:ext uri="{BB962C8B-B14F-4D97-AF65-F5344CB8AC3E}">
        <p14:creationId xmlns:p14="http://schemas.microsoft.com/office/powerpoint/2010/main" val="261967967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Content highlight (green)">
    <p:bg>
      <p:bgPr>
        <a:solidFill>
          <a:srgbClr val="71E9B4"/>
        </a:solidFill>
        <a:effectLst/>
      </p:bgPr>
    </p:bg>
    <p:spTree>
      <p:nvGrpSpPr>
        <p:cNvPr id="1" name=""/>
        <p:cNvGrpSpPr/>
        <p:nvPr/>
      </p:nvGrpSpPr>
      <p:grpSpPr>
        <a:xfrm>
          <a:off x="0" y="0"/>
          <a:ext cx="0" cy="0"/>
          <a:chOff x="0" y="0"/>
          <a:chExt cx="0" cy="0"/>
        </a:xfrm>
      </p:grpSpPr>
      <p:sp>
        <p:nvSpPr>
          <p:cNvPr id="797" name="Highlight title"/>
          <p:cNvSpPr txBox="1">
            <a:spLocks noGrp="1"/>
          </p:cNvSpPr>
          <p:nvPr>
            <p:ph type="title" hasCustomPrompt="1"/>
          </p:nvPr>
        </p:nvSpPr>
        <p:spPr>
          <a:prstGeom prst="rect">
            <a:avLst/>
          </a:prstGeom>
        </p:spPr>
        <p:txBody>
          <a:bodyPr/>
          <a:lstStyle/>
          <a:p>
            <a:r>
              <a:t>Highlight title</a:t>
            </a:r>
          </a:p>
        </p:txBody>
      </p:sp>
      <p:sp>
        <p:nvSpPr>
          <p:cNvPr id="798" name="Body Level One…"/>
          <p:cNvSpPr txBox="1">
            <a:spLocks noGrp="1"/>
          </p:cNvSpPr>
          <p:nvPr>
            <p:ph type="body" idx="1" hasCustomPrompt="1"/>
          </p:nvPr>
        </p:nvSpPr>
        <p:spPr>
          <a:prstGeom prst="rect">
            <a:avLst/>
          </a:prstGeom>
        </p:spPr>
        <p:txBody>
          <a:bodyPr/>
          <a:lstStyle/>
          <a:p>
            <a:r>
              <a:t>In case you need to highlight something…</a:t>
            </a:r>
          </a:p>
          <a:p>
            <a:pPr lvl="1"/>
            <a:endParaRPr/>
          </a:p>
          <a:p>
            <a:pPr lvl="2"/>
            <a:endParaRPr/>
          </a:p>
          <a:p>
            <a:pPr lvl="3"/>
            <a:endParaRPr/>
          </a:p>
          <a:p>
            <a:pPr lvl="4"/>
            <a:endParaRPr/>
          </a:p>
        </p:txBody>
      </p:sp>
      <p:sp>
        <p:nvSpPr>
          <p:cNvPr id="799" name="Slide Number"/>
          <p:cNvSpPr txBox="1">
            <a:spLocks noGrp="1"/>
          </p:cNvSpPr>
          <p:nvPr>
            <p:ph type="sldNum" sz="quarter" idx="2"/>
          </p:nvPr>
        </p:nvSpPr>
        <p:spPr>
          <a:prstGeom prst="rect">
            <a:avLst/>
          </a:prstGeom>
        </p:spPr>
        <p:txBody>
          <a:bodyPr/>
          <a:lstStyle/>
          <a:p>
            <a:pPr marL="0" marR="0" lvl="0" indent="0" algn="r" defTabSz="914337" rtl="0" eaLnBrk="1" fontAlgn="auto" latinLnBrk="0" hangingPunct="1">
              <a:lnSpc>
                <a:spcPct val="100000"/>
              </a:lnSpc>
              <a:spcBef>
                <a:spcPts val="0"/>
              </a:spcBef>
              <a:spcAft>
                <a:spcPts val="0"/>
              </a:spcAft>
              <a:buClrTx/>
              <a:buSzTx/>
              <a:buFontTx/>
              <a:buNone/>
              <a:tabLst/>
              <a:defRPr/>
            </a:pPr>
            <a:fld id="{86CB4B4D-7CA3-9044-876B-883B54F8677D}" type="slidenum">
              <a:rPr kumimoji="0" sz="1000" b="0" i="0" u="none" strike="noStrike" kern="1200" cap="none" spc="0" normalizeH="0" baseline="0" noProof="0">
                <a:ln>
                  <a:noFill/>
                </a:ln>
                <a:solidFill>
                  <a:srgbClr val="0000A4"/>
                </a:solidFill>
                <a:effectLst/>
                <a:uLnTx/>
                <a:uFillTx/>
                <a:latin typeface="Produkt Bold"/>
                <a:ea typeface="+mn-ea"/>
                <a:cs typeface="+mn-cs"/>
              </a:rPr>
              <a:pPr marL="0" marR="0" lvl="0" indent="0" algn="r" defTabSz="914337" rtl="0" eaLnBrk="1" fontAlgn="auto" latinLnBrk="0" hangingPunct="1">
                <a:lnSpc>
                  <a:spcPct val="100000"/>
                </a:lnSpc>
                <a:spcBef>
                  <a:spcPts val="0"/>
                </a:spcBef>
                <a:spcAft>
                  <a:spcPts val="0"/>
                </a:spcAft>
                <a:buClrTx/>
                <a:buSzTx/>
                <a:buFontTx/>
                <a:buNone/>
                <a:tabLst/>
                <a:defRPr/>
              </a:pPr>
              <a:t>‹nr.›</a:t>
            </a:fld>
            <a:endParaRPr kumimoji="0" sz="1000" b="0" i="0" u="none" strike="noStrike" kern="1200" cap="none" spc="0" normalizeH="0" baseline="0" noProof="0">
              <a:ln>
                <a:noFill/>
              </a:ln>
              <a:solidFill>
                <a:srgbClr val="0000A4"/>
              </a:solidFill>
              <a:effectLst/>
              <a:uLnTx/>
              <a:uFillTx/>
              <a:latin typeface="Produkt Bold"/>
              <a:ea typeface="+mn-ea"/>
              <a:cs typeface="+mn-cs"/>
            </a:endParaRPr>
          </a:p>
        </p:txBody>
      </p:sp>
    </p:spTree>
    <p:extLst>
      <p:ext uri="{BB962C8B-B14F-4D97-AF65-F5344CB8AC3E}">
        <p14:creationId xmlns:p14="http://schemas.microsoft.com/office/powerpoint/2010/main" val="385472710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chapter slide | Light">
    <p:bg>
      <p:bgPr>
        <a:solidFill>
          <a:srgbClr val="1EADFF"/>
        </a:solidFill>
        <a:effectLst/>
      </p:bgPr>
    </p:bg>
    <p:spTree>
      <p:nvGrpSpPr>
        <p:cNvPr id="1" name=""/>
        <p:cNvGrpSpPr/>
        <p:nvPr/>
      </p:nvGrpSpPr>
      <p:grpSpPr>
        <a:xfrm>
          <a:off x="0" y="0"/>
          <a:ext cx="0" cy="0"/>
          <a:chOff x="0" y="0"/>
          <a:chExt cx="0" cy="0"/>
        </a:xfrm>
      </p:grpSpPr>
      <p:sp>
        <p:nvSpPr>
          <p:cNvPr id="30" name="Vrije vorm: vorm 14">
            <a:extLst>
              <a:ext uri="{FF2B5EF4-FFF2-40B4-BE49-F238E27FC236}">
                <a16:creationId xmlns:a16="http://schemas.microsoft.com/office/drawing/2014/main" id="{BA113DDC-9D59-426E-BE42-7B5CC2C57F74}"/>
              </a:ext>
            </a:extLst>
          </p:cNvPr>
          <p:cNvSpPr/>
          <p:nvPr userDrawn="1"/>
        </p:nvSpPr>
        <p:spPr>
          <a:xfrm>
            <a:off x="-882091" y="-1750357"/>
            <a:ext cx="3159432" cy="3159432"/>
          </a:xfrm>
          <a:custGeom>
            <a:avLst/>
            <a:gdLst>
              <a:gd name="connsiteX0" fmla="*/ 3154618 w 3159432"/>
              <a:gd name="connsiteY0" fmla="*/ 1580774 h 3159432"/>
              <a:gd name="connsiteX1" fmla="*/ 1580680 w 3159432"/>
              <a:gd name="connsiteY1" fmla="*/ 3154712 h 3159432"/>
              <a:gd name="connsiteX2" fmla="*/ 6836 w 3159432"/>
              <a:gd name="connsiteY2" fmla="*/ 1580774 h 3159432"/>
              <a:gd name="connsiteX3" fmla="*/ 1580774 w 3159432"/>
              <a:gd name="connsiteY3" fmla="*/ 6836 h 3159432"/>
              <a:gd name="connsiteX4" fmla="*/ 3154618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618" y="1580774"/>
                </a:moveTo>
                <a:cubicBezTo>
                  <a:pt x="3154618" y="2450037"/>
                  <a:pt x="2449944" y="3154712"/>
                  <a:pt x="1580680" y="3154712"/>
                </a:cubicBezTo>
                <a:cubicBezTo>
                  <a:pt x="711417" y="3154712"/>
                  <a:pt x="6836" y="2449944"/>
                  <a:pt x="6836" y="1580774"/>
                </a:cubicBezTo>
                <a:cubicBezTo>
                  <a:pt x="6836" y="711604"/>
                  <a:pt x="711510" y="6836"/>
                  <a:pt x="1580774" y="6836"/>
                </a:cubicBezTo>
                <a:cubicBezTo>
                  <a:pt x="2450037" y="6836"/>
                  <a:pt x="3154618" y="711510"/>
                  <a:pt x="3154618"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1" name="Vrije vorm: vorm 15">
            <a:extLst>
              <a:ext uri="{FF2B5EF4-FFF2-40B4-BE49-F238E27FC236}">
                <a16:creationId xmlns:a16="http://schemas.microsoft.com/office/drawing/2014/main" id="{24B03878-BD65-4B04-B214-1BB38DDCA10C}"/>
              </a:ext>
            </a:extLst>
          </p:cNvPr>
          <p:cNvSpPr/>
          <p:nvPr userDrawn="1"/>
        </p:nvSpPr>
        <p:spPr>
          <a:xfrm>
            <a:off x="-882091" y="5444575"/>
            <a:ext cx="3159432" cy="3159432"/>
          </a:xfrm>
          <a:custGeom>
            <a:avLst/>
            <a:gdLst>
              <a:gd name="connsiteX0" fmla="*/ 3154618 w 3159432"/>
              <a:gd name="connsiteY0" fmla="*/ 1580774 h 3159432"/>
              <a:gd name="connsiteX1" fmla="*/ 1580680 w 3159432"/>
              <a:gd name="connsiteY1" fmla="*/ 3154618 h 3159432"/>
              <a:gd name="connsiteX2" fmla="*/ 6836 w 3159432"/>
              <a:gd name="connsiteY2" fmla="*/ 1580774 h 3159432"/>
              <a:gd name="connsiteX3" fmla="*/ 1580774 w 3159432"/>
              <a:gd name="connsiteY3" fmla="*/ 6836 h 3159432"/>
              <a:gd name="connsiteX4" fmla="*/ 3154618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618" y="1580774"/>
                </a:moveTo>
                <a:cubicBezTo>
                  <a:pt x="3154618" y="2450037"/>
                  <a:pt x="2449944" y="3154618"/>
                  <a:pt x="1580680" y="3154618"/>
                </a:cubicBezTo>
                <a:cubicBezTo>
                  <a:pt x="711417" y="3154618"/>
                  <a:pt x="6836" y="2449944"/>
                  <a:pt x="6836" y="1580774"/>
                </a:cubicBezTo>
                <a:cubicBezTo>
                  <a:pt x="6836" y="711603"/>
                  <a:pt x="711510" y="6836"/>
                  <a:pt x="1580774" y="6836"/>
                </a:cubicBezTo>
                <a:cubicBezTo>
                  <a:pt x="2450037" y="6836"/>
                  <a:pt x="3154618" y="711510"/>
                  <a:pt x="3154618"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2" name="Vrije vorm: vorm 16">
            <a:extLst>
              <a:ext uri="{FF2B5EF4-FFF2-40B4-BE49-F238E27FC236}">
                <a16:creationId xmlns:a16="http://schemas.microsoft.com/office/drawing/2014/main" id="{25E08728-339E-4E99-A8A4-3C79C1101053}"/>
              </a:ext>
            </a:extLst>
          </p:cNvPr>
          <p:cNvSpPr/>
          <p:nvPr userDrawn="1"/>
        </p:nvSpPr>
        <p:spPr>
          <a:xfrm>
            <a:off x="6312749" y="-1750357"/>
            <a:ext cx="3159432" cy="3159432"/>
          </a:xfrm>
          <a:custGeom>
            <a:avLst/>
            <a:gdLst>
              <a:gd name="connsiteX0" fmla="*/ 3154712 w 3159432"/>
              <a:gd name="connsiteY0" fmla="*/ 1580774 h 3159432"/>
              <a:gd name="connsiteX1" fmla="*/ 1580774 w 3159432"/>
              <a:gd name="connsiteY1" fmla="*/ 3154712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712"/>
                  <a:pt x="1580774" y="3154712"/>
                </a:cubicBezTo>
                <a:cubicBezTo>
                  <a:pt x="711510" y="3154712"/>
                  <a:pt x="6836" y="2450037"/>
                  <a:pt x="6836" y="1580774"/>
                </a:cubicBezTo>
                <a:cubicBezTo>
                  <a:pt x="6836" y="711510"/>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3" name="Vrije vorm: vorm 18">
            <a:extLst>
              <a:ext uri="{FF2B5EF4-FFF2-40B4-BE49-F238E27FC236}">
                <a16:creationId xmlns:a16="http://schemas.microsoft.com/office/drawing/2014/main" id="{5C9B1984-7B98-421C-9D94-27C28C16B2B5}"/>
              </a:ext>
            </a:extLst>
          </p:cNvPr>
          <p:cNvSpPr/>
          <p:nvPr userDrawn="1"/>
        </p:nvSpPr>
        <p:spPr>
          <a:xfrm>
            <a:off x="6312749" y="5444575"/>
            <a:ext cx="3159432" cy="3159432"/>
          </a:xfrm>
          <a:custGeom>
            <a:avLst/>
            <a:gdLst>
              <a:gd name="connsiteX0" fmla="*/ 3154712 w 3159432"/>
              <a:gd name="connsiteY0" fmla="*/ 1580774 h 3159432"/>
              <a:gd name="connsiteX1" fmla="*/ 1580774 w 3159432"/>
              <a:gd name="connsiteY1" fmla="*/ 3154618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618"/>
                  <a:pt x="1580774" y="3154618"/>
                </a:cubicBezTo>
                <a:cubicBezTo>
                  <a:pt x="711510" y="3154618"/>
                  <a:pt x="6836" y="2449944"/>
                  <a:pt x="6836" y="1580774"/>
                </a:cubicBezTo>
                <a:cubicBezTo>
                  <a:pt x="6836" y="711603"/>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4" name="Vrije vorm: vorm 20">
            <a:extLst>
              <a:ext uri="{FF2B5EF4-FFF2-40B4-BE49-F238E27FC236}">
                <a16:creationId xmlns:a16="http://schemas.microsoft.com/office/drawing/2014/main" id="{E07E55D6-4FF7-4867-A3B9-3D78F333B671}"/>
              </a:ext>
            </a:extLst>
          </p:cNvPr>
          <p:cNvSpPr/>
          <p:nvPr userDrawn="1"/>
        </p:nvSpPr>
        <p:spPr>
          <a:xfrm>
            <a:off x="9910213" y="-1750357"/>
            <a:ext cx="3159432" cy="3159432"/>
          </a:xfrm>
          <a:custGeom>
            <a:avLst/>
            <a:gdLst>
              <a:gd name="connsiteX0" fmla="*/ 3154712 w 3159432"/>
              <a:gd name="connsiteY0" fmla="*/ 1580774 h 3159432"/>
              <a:gd name="connsiteX1" fmla="*/ 1580774 w 3159432"/>
              <a:gd name="connsiteY1" fmla="*/ 3154712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712"/>
                  <a:pt x="1580774" y="3154712"/>
                </a:cubicBezTo>
                <a:cubicBezTo>
                  <a:pt x="711510" y="3154712"/>
                  <a:pt x="6836" y="2450037"/>
                  <a:pt x="6836" y="1580774"/>
                </a:cubicBezTo>
                <a:cubicBezTo>
                  <a:pt x="6836" y="711510"/>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5" name="Vrije vorm: vorm 21">
            <a:extLst>
              <a:ext uri="{FF2B5EF4-FFF2-40B4-BE49-F238E27FC236}">
                <a16:creationId xmlns:a16="http://schemas.microsoft.com/office/drawing/2014/main" id="{C958AAE6-009D-41BB-B5D5-B70A38808560}"/>
              </a:ext>
            </a:extLst>
          </p:cNvPr>
          <p:cNvSpPr/>
          <p:nvPr userDrawn="1"/>
        </p:nvSpPr>
        <p:spPr>
          <a:xfrm>
            <a:off x="9910213" y="5444575"/>
            <a:ext cx="3159432" cy="3159432"/>
          </a:xfrm>
          <a:custGeom>
            <a:avLst/>
            <a:gdLst>
              <a:gd name="connsiteX0" fmla="*/ 3154712 w 3159432"/>
              <a:gd name="connsiteY0" fmla="*/ 1580774 h 3159432"/>
              <a:gd name="connsiteX1" fmla="*/ 1580774 w 3159432"/>
              <a:gd name="connsiteY1" fmla="*/ 3154618 h 3159432"/>
              <a:gd name="connsiteX2" fmla="*/ 6836 w 3159432"/>
              <a:gd name="connsiteY2" fmla="*/ 1580774 h 3159432"/>
              <a:gd name="connsiteX3" fmla="*/ 1580867 w 3159432"/>
              <a:gd name="connsiteY3" fmla="*/ 6836 h 3159432"/>
              <a:gd name="connsiteX4" fmla="*/ 3154712 w 3159432"/>
              <a:gd name="connsiteY4" fmla="*/ 1580774 h 315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9432" h="3159432">
                <a:moveTo>
                  <a:pt x="3154712" y="1580774"/>
                </a:moveTo>
                <a:cubicBezTo>
                  <a:pt x="3154712" y="2450037"/>
                  <a:pt x="2450037" y="3154618"/>
                  <a:pt x="1580774" y="3154618"/>
                </a:cubicBezTo>
                <a:cubicBezTo>
                  <a:pt x="711510" y="3154618"/>
                  <a:pt x="6836" y="2449944"/>
                  <a:pt x="6836" y="1580774"/>
                </a:cubicBezTo>
                <a:cubicBezTo>
                  <a:pt x="6836" y="711603"/>
                  <a:pt x="711603" y="6836"/>
                  <a:pt x="1580867" y="6836"/>
                </a:cubicBezTo>
                <a:cubicBezTo>
                  <a:pt x="2450037" y="6836"/>
                  <a:pt x="3154712" y="711510"/>
                  <a:pt x="3154712" y="1580774"/>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6" name="Vrije vorm: vorm 22">
            <a:extLst>
              <a:ext uri="{FF2B5EF4-FFF2-40B4-BE49-F238E27FC236}">
                <a16:creationId xmlns:a16="http://schemas.microsoft.com/office/drawing/2014/main" id="{43D71C95-8EF9-46A3-8FF7-93F86F6B6543}"/>
              </a:ext>
            </a:extLst>
          </p:cNvPr>
          <p:cNvSpPr/>
          <p:nvPr userDrawn="1"/>
        </p:nvSpPr>
        <p:spPr>
          <a:xfrm>
            <a:off x="2715376" y="-1750357"/>
            <a:ext cx="3159432" cy="3159432"/>
          </a:xfrm>
          <a:custGeom>
            <a:avLst/>
            <a:gdLst>
              <a:gd name="connsiteX0" fmla="*/ 2904940 w 3159432"/>
              <a:gd name="connsiteY0" fmla="*/ 2431584 h 3159432"/>
              <a:gd name="connsiteX1" fmla="*/ 3154618 w 3159432"/>
              <a:gd name="connsiteY1" fmla="*/ 1580680 h 3159432"/>
              <a:gd name="connsiteX2" fmla="*/ 1580774 w 3159432"/>
              <a:gd name="connsiteY2" fmla="*/ 6836 h 3159432"/>
              <a:gd name="connsiteX3" fmla="*/ 6836 w 3159432"/>
              <a:gd name="connsiteY3" fmla="*/ 1580774 h 3159432"/>
              <a:gd name="connsiteX4" fmla="*/ 1580774 w 3159432"/>
              <a:gd name="connsiteY4" fmla="*/ 3154712 h 3159432"/>
              <a:gd name="connsiteX5" fmla="*/ 2431677 w 3159432"/>
              <a:gd name="connsiteY5" fmla="*/ 2905033 h 3159432"/>
              <a:gd name="connsiteX6" fmla="*/ 2932806 w 3159432"/>
              <a:gd name="connsiteY6" fmla="*/ 3043433 h 3159432"/>
              <a:gd name="connsiteX7" fmla="*/ 3043433 w 3159432"/>
              <a:gd name="connsiteY7" fmla="*/ 2932806 h 3159432"/>
              <a:gd name="connsiteX8" fmla="*/ 2904940 w 3159432"/>
              <a:gd name="connsiteY8" fmla="*/ 2431584 h 315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9432" h="3159432">
                <a:moveTo>
                  <a:pt x="2904940" y="2431584"/>
                </a:moveTo>
                <a:cubicBezTo>
                  <a:pt x="3062911" y="2186285"/>
                  <a:pt x="3154618" y="1894200"/>
                  <a:pt x="3154618" y="1580680"/>
                </a:cubicBezTo>
                <a:cubicBezTo>
                  <a:pt x="3154618" y="711510"/>
                  <a:pt x="2449944" y="6836"/>
                  <a:pt x="1580774" y="6836"/>
                </a:cubicBezTo>
                <a:cubicBezTo>
                  <a:pt x="711603" y="6836"/>
                  <a:pt x="6836" y="711510"/>
                  <a:pt x="6836" y="1580774"/>
                </a:cubicBezTo>
                <a:cubicBezTo>
                  <a:pt x="6836" y="2450037"/>
                  <a:pt x="711510" y="3154712"/>
                  <a:pt x="1580774" y="3154712"/>
                </a:cubicBezTo>
                <a:cubicBezTo>
                  <a:pt x="1894294" y="3154712"/>
                  <a:pt x="2186285" y="3063004"/>
                  <a:pt x="2431677" y="2905033"/>
                </a:cubicBezTo>
                <a:lnTo>
                  <a:pt x="2932806" y="3043433"/>
                </a:lnTo>
                <a:cubicBezTo>
                  <a:pt x="3000095" y="3062072"/>
                  <a:pt x="3062072" y="3000095"/>
                  <a:pt x="3043433" y="2932806"/>
                </a:cubicBezTo>
                <a:lnTo>
                  <a:pt x="2904940" y="2431584"/>
                </a:lnTo>
                <a:close/>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7" name="Vrije vorm: vorm 25">
            <a:extLst>
              <a:ext uri="{FF2B5EF4-FFF2-40B4-BE49-F238E27FC236}">
                <a16:creationId xmlns:a16="http://schemas.microsoft.com/office/drawing/2014/main" id="{9E04F247-D4F6-42B6-AA25-C77C6A7185D5}"/>
              </a:ext>
            </a:extLst>
          </p:cNvPr>
          <p:cNvSpPr/>
          <p:nvPr userDrawn="1"/>
        </p:nvSpPr>
        <p:spPr>
          <a:xfrm>
            <a:off x="-882091" y="1847108"/>
            <a:ext cx="3159432" cy="3159432"/>
          </a:xfrm>
          <a:custGeom>
            <a:avLst/>
            <a:gdLst>
              <a:gd name="connsiteX0" fmla="*/ 2239315 w 3159432"/>
              <a:gd name="connsiteY0" fmla="*/ 2239315 h 3159432"/>
              <a:gd name="connsiteX1" fmla="*/ 1339669 w 3159432"/>
              <a:gd name="connsiteY1" fmla="*/ 2480419 h 3159432"/>
              <a:gd name="connsiteX2" fmla="*/ 681034 w 3159432"/>
              <a:gd name="connsiteY2" fmla="*/ 1821785 h 3159432"/>
              <a:gd name="connsiteX3" fmla="*/ 922139 w 3159432"/>
              <a:gd name="connsiteY3" fmla="*/ 922139 h 3159432"/>
              <a:gd name="connsiteX4" fmla="*/ 1821785 w 3159432"/>
              <a:gd name="connsiteY4" fmla="*/ 681034 h 3159432"/>
              <a:gd name="connsiteX5" fmla="*/ 2480420 w 3159432"/>
              <a:gd name="connsiteY5" fmla="*/ 1339669 h 3159432"/>
              <a:gd name="connsiteX6" fmla="*/ 2239315 w 3159432"/>
              <a:gd name="connsiteY6" fmla="*/ 2239315 h 3159432"/>
              <a:gd name="connsiteX7" fmla="*/ 1580774 w 3159432"/>
              <a:gd name="connsiteY7" fmla="*/ 6836 h 3159432"/>
              <a:gd name="connsiteX8" fmla="*/ 6836 w 3159432"/>
              <a:gd name="connsiteY8" fmla="*/ 1580774 h 3159432"/>
              <a:gd name="connsiteX9" fmla="*/ 1580774 w 3159432"/>
              <a:gd name="connsiteY9" fmla="*/ 3154712 h 3159432"/>
              <a:gd name="connsiteX10" fmla="*/ 3154712 w 3159432"/>
              <a:gd name="connsiteY10" fmla="*/ 1580774 h 3159432"/>
              <a:gd name="connsiteX11" fmla="*/ 1580774 w 3159432"/>
              <a:gd name="connsiteY11" fmla="*/ 6836 h 315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59432" h="3159432">
                <a:moveTo>
                  <a:pt x="2239315" y="2239315"/>
                </a:moveTo>
                <a:lnTo>
                  <a:pt x="1339669" y="2480419"/>
                </a:lnTo>
                <a:lnTo>
                  <a:pt x="681034" y="1821785"/>
                </a:lnTo>
                <a:lnTo>
                  <a:pt x="922139" y="922139"/>
                </a:lnTo>
                <a:lnTo>
                  <a:pt x="1821785" y="681034"/>
                </a:lnTo>
                <a:lnTo>
                  <a:pt x="2480420" y="1339669"/>
                </a:lnTo>
                <a:lnTo>
                  <a:pt x="2239315" y="2239315"/>
                </a:lnTo>
                <a:close/>
                <a:moveTo>
                  <a:pt x="1580774" y="6836"/>
                </a:moveTo>
                <a:cubicBezTo>
                  <a:pt x="711510" y="6836"/>
                  <a:pt x="6836" y="711510"/>
                  <a:pt x="6836" y="1580774"/>
                </a:cubicBezTo>
                <a:cubicBezTo>
                  <a:pt x="6836" y="2450037"/>
                  <a:pt x="711510" y="3154712"/>
                  <a:pt x="1580774" y="3154712"/>
                </a:cubicBezTo>
                <a:cubicBezTo>
                  <a:pt x="2450037" y="3154712"/>
                  <a:pt x="3154712" y="2450037"/>
                  <a:pt x="3154712" y="1580774"/>
                </a:cubicBezTo>
                <a:cubicBezTo>
                  <a:pt x="3154618" y="711510"/>
                  <a:pt x="2449944" y="6836"/>
                  <a:pt x="1580774" y="6836"/>
                </a:cubicBezTo>
              </a:path>
            </a:pathLst>
          </a:custGeom>
          <a:solidFill>
            <a:srgbClr val="0000A9"/>
          </a:solidFill>
          <a:ln w="9315" cap="flat">
            <a:noFill/>
            <a:prstDash val="solid"/>
            <a:miter/>
          </a:ln>
        </p:spPr>
        <p:txBody>
          <a:bodyPr rtlCol="0" anchor="ctr"/>
          <a:lstStyle/>
          <a:p>
            <a:endParaRPr lang="en-GB" sz="2143" noProof="0" dirty="0">
              <a:latin typeface="Graphik Regular" panose="020B0503030202060203" pitchFamily="34" charset="0"/>
            </a:endParaRPr>
          </a:p>
        </p:txBody>
      </p:sp>
      <p:sp>
        <p:nvSpPr>
          <p:cNvPr id="38" name="Titel 1">
            <a:extLst>
              <a:ext uri="{FF2B5EF4-FFF2-40B4-BE49-F238E27FC236}">
                <a16:creationId xmlns:a16="http://schemas.microsoft.com/office/drawing/2014/main" id="{DBDF0B40-5B47-4DBA-BC5C-67AC069B00CC}"/>
              </a:ext>
            </a:extLst>
          </p:cNvPr>
          <p:cNvSpPr>
            <a:spLocks noGrp="1"/>
          </p:cNvSpPr>
          <p:nvPr>
            <p:ph type="title" hasCustomPrompt="1"/>
          </p:nvPr>
        </p:nvSpPr>
        <p:spPr>
          <a:xfrm>
            <a:off x="2802635" y="2017431"/>
            <a:ext cx="6586732" cy="1383631"/>
          </a:xfrm>
        </p:spPr>
        <p:txBody>
          <a:bodyPr tIns="0" bIns="0" anchor="b">
            <a:normAutofit/>
          </a:bodyPr>
          <a:lstStyle>
            <a:lvl1pPr algn="ctr">
              <a:defRPr sz="8800">
                <a:solidFill>
                  <a:srgbClr val="0000A4"/>
                </a:solidFill>
                <a:latin typeface="Produkt Super" pitchFamily="50" charset="0"/>
              </a:defRPr>
            </a:lvl1pPr>
          </a:lstStyle>
          <a:p>
            <a:r>
              <a:rPr lang="en-GB" noProof="0" dirty="0"/>
              <a:t>Chapter</a:t>
            </a:r>
          </a:p>
        </p:txBody>
      </p:sp>
      <p:sp>
        <p:nvSpPr>
          <p:cNvPr id="39" name="Tijdelijke aanduiding voor verticale tekst 2">
            <a:extLst>
              <a:ext uri="{FF2B5EF4-FFF2-40B4-BE49-F238E27FC236}">
                <a16:creationId xmlns:a16="http://schemas.microsoft.com/office/drawing/2014/main" id="{EDC2FF7E-E3DE-4E7F-9F95-B2A53B17E588}"/>
              </a:ext>
            </a:extLst>
          </p:cNvPr>
          <p:cNvSpPr>
            <a:spLocks noGrp="1"/>
          </p:cNvSpPr>
          <p:nvPr>
            <p:ph type="body" orient="vert" idx="1" hasCustomPrompt="1"/>
          </p:nvPr>
        </p:nvSpPr>
        <p:spPr>
          <a:xfrm>
            <a:off x="2802635" y="3413655"/>
            <a:ext cx="6586732" cy="1383631"/>
          </a:xfrm>
        </p:spPr>
        <p:txBody>
          <a:bodyPr vert="horz" tIns="0" bIns="0">
            <a:normAutofit/>
          </a:bodyPr>
          <a:lstStyle>
            <a:lvl1pPr marL="0" indent="0" algn="ctr">
              <a:buNone/>
              <a:defRPr sz="8000">
                <a:solidFill>
                  <a:srgbClr val="0000A4"/>
                </a:solidFill>
                <a:latin typeface="Produkt Light" pitchFamily="50" charset="0"/>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Subtitle</a:t>
            </a:r>
          </a:p>
        </p:txBody>
      </p:sp>
      <p:grpSp>
        <p:nvGrpSpPr>
          <p:cNvPr id="40" name="Graphic 2">
            <a:extLst>
              <a:ext uri="{FF2B5EF4-FFF2-40B4-BE49-F238E27FC236}">
                <a16:creationId xmlns:a16="http://schemas.microsoft.com/office/drawing/2014/main" id="{AA24F786-BF20-4229-BBAB-EAD54E4514C0}"/>
              </a:ext>
            </a:extLst>
          </p:cNvPr>
          <p:cNvGrpSpPr/>
          <p:nvPr userDrawn="1"/>
        </p:nvGrpSpPr>
        <p:grpSpPr>
          <a:xfrm rot="900000">
            <a:off x="2715375" y="5444575"/>
            <a:ext cx="3159432" cy="3159432"/>
            <a:chOff x="2715374" y="5444574"/>
            <a:chExt cx="3159432" cy="3159432"/>
          </a:xfrm>
        </p:grpSpPr>
        <p:sp>
          <p:nvSpPr>
            <p:cNvPr id="41" name="Vrije vorm: vorm 8">
              <a:extLst>
                <a:ext uri="{FF2B5EF4-FFF2-40B4-BE49-F238E27FC236}">
                  <a16:creationId xmlns:a16="http://schemas.microsoft.com/office/drawing/2014/main" id="{54A63211-3AFD-42AF-9AA4-F335CFDDA139}"/>
                </a:ext>
              </a:extLst>
            </p:cNvPr>
            <p:cNvSpPr/>
            <p:nvPr/>
          </p:nvSpPr>
          <p:spPr>
            <a:xfrm>
              <a:off x="2719165" y="5448271"/>
              <a:ext cx="3140737" cy="3140737"/>
            </a:xfrm>
            <a:custGeom>
              <a:avLst/>
              <a:gdLst>
                <a:gd name="connsiteX0" fmla="*/ 3024497 w 3140737"/>
                <a:gd name="connsiteY0" fmla="*/ 1762220 h 3140737"/>
                <a:gd name="connsiteX1" fmla="*/ 1387294 w 3140737"/>
                <a:gd name="connsiteY1" fmla="*/ 125017 h 3140737"/>
                <a:gd name="connsiteX2" fmla="*/ 1391594 w 3140737"/>
                <a:gd name="connsiteY2" fmla="*/ 6865 h 3140737"/>
                <a:gd name="connsiteX3" fmla="*/ 6865 w 3140737"/>
                <a:gd name="connsiteY3" fmla="*/ 1391781 h 3140737"/>
                <a:gd name="connsiteX4" fmla="*/ 125017 w 3140737"/>
                <a:gd name="connsiteY4" fmla="*/ 1387481 h 3140737"/>
                <a:gd name="connsiteX5" fmla="*/ 1762220 w 3140737"/>
                <a:gd name="connsiteY5" fmla="*/ 3024684 h 3140737"/>
                <a:gd name="connsiteX6" fmla="*/ 1757920 w 3140737"/>
                <a:gd name="connsiteY6" fmla="*/ 3142835 h 3140737"/>
                <a:gd name="connsiteX7" fmla="*/ 3142742 w 3140737"/>
                <a:gd name="connsiteY7" fmla="*/ 1758013 h 3140737"/>
                <a:gd name="connsiteX8" fmla="*/ 3024497 w 3140737"/>
                <a:gd name="connsiteY8" fmla="*/ 1762220 h 314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0737" h="3140737">
                  <a:moveTo>
                    <a:pt x="3024497" y="1762220"/>
                  </a:moveTo>
                  <a:cubicBezTo>
                    <a:pt x="2121722" y="1762220"/>
                    <a:pt x="1387294" y="1027792"/>
                    <a:pt x="1387294" y="125017"/>
                  </a:cubicBezTo>
                  <a:cubicBezTo>
                    <a:pt x="1387294" y="85290"/>
                    <a:pt x="1388790" y="45938"/>
                    <a:pt x="1391594" y="6865"/>
                  </a:cubicBezTo>
                  <a:cubicBezTo>
                    <a:pt x="666233" y="90712"/>
                    <a:pt x="90618" y="666327"/>
                    <a:pt x="6865" y="1391781"/>
                  </a:cubicBezTo>
                  <a:cubicBezTo>
                    <a:pt x="45938" y="1388977"/>
                    <a:pt x="85290" y="1387481"/>
                    <a:pt x="125017" y="1387481"/>
                  </a:cubicBezTo>
                  <a:cubicBezTo>
                    <a:pt x="1027792" y="1387481"/>
                    <a:pt x="1762220" y="2121909"/>
                    <a:pt x="1762220" y="3024684"/>
                  </a:cubicBezTo>
                  <a:cubicBezTo>
                    <a:pt x="1762220" y="3064411"/>
                    <a:pt x="1760724" y="3103763"/>
                    <a:pt x="1757920" y="3142835"/>
                  </a:cubicBezTo>
                  <a:cubicBezTo>
                    <a:pt x="2483374" y="3058989"/>
                    <a:pt x="3058895" y="2483467"/>
                    <a:pt x="3142742" y="1758013"/>
                  </a:cubicBezTo>
                  <a:cubicBezTo>
                    <a:pt x="3103670" y="1760724"/>
                    <a:pt x="3064224" y="1762220"/>
                    <a:pt x="3024497" y="1762220"/>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sp>
          <p:nvSpPr>
            <p:cNvPr id="42" name="Vrije vorm: vorm 9">
              <a:extLst>
                <a:ext uri="{FF2B5EF4-FFF2-40B4-BE49-F238E27FC236}">
                  <a16:creationId xmlns:a16="http://schemas.microsoft.com/office/drawing/2014/main" id="{55398203-1765-4983-91AF-8D81058169A2}"/>
                </a:ext>
              </a:extLst>
            </p:cNvPr>
            <p:cNvSpPr/>
            <p:nvPr/>
          </p:nvSpPr>
          <p:spPr>
            <a:xfrm>
              <a:off x="4216904" y="5437709"/>
              <a:ext cx="1654495" cy="1654495"/>
            </a:xfrm>
            <a:custGeom>
              <a:avLst/>
              <a:gdLst>
                <a:gd name="connsiteX0" fmla="*/ 1526758 w 1654495"/>
                <a:gd name="connsiteY0" fmla="*/ 1655566 h 1654495"/>
                <a:gd name="connsiteX1" fmla="*/ 1654070 w 1654495"/>
                <a:gd name="connsiteY1" fmla="*/ 1650144 h 1654495"/>
                <a:gd name="connsiteX2" fmla="*/ 1655472 w 1654495"/>
                <a:gd name="connsiteY2" fmla="*/ 1585366 h 1654495"/>
                <a:gd name="connsiteX3" fmla="*/ 77065 w 1654495"/>
                <a:gd name="connsiteY3" fmla="*/ 6865 h 1654495"/>
                <a:gd name="connsiteX4" fmla="*/ 12287 w 1654495"/>
                <a:gd name="connsiteY4" fmla="*/ 8267 h 1654495"/>
                <a:gd name="connsiteX5" fmla="*/ 6865 w 1654495"/>
                <a:gd name="connsiteY5" fmla="*/ 135580 h 1654495"/>
                <a:gd name="connsiteX6" fmla="*/ 1526758 w 1654495"/>
                <a:gd name="connsiteY6" fmla="*/ 1655566 h 165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495" h="1654495">
                  <a:moveTo>
                    <a:pt x="1526758" y="1655566"/>
                  </a:moveTo>
                  <a:cubicBezTo>
                    <a:pt x="1569663" y="1655566"/>
                    <a:pt x="1612100" y="1653696"/>
                    <a:pt x="1654070" y="1650144"/>
                  </a:cubicBezTo>
                  <a:cubicBezTo>
                    <a:pt x="1654911" y="1628645"/>
                    <a:pt x="1655472" y="1607052"/>
                    <a:pt x="1655472" y="1585366"/>
                  </a:cubicBezTo>
                  <a:cubicBezTo>
                    <a:pt x="1655566" y="713625"/>
                    <a:pt x="948806" y="6865"/>
                    <a:pt x="77065" y="6865"/>
                  </a:cubicBezTo>
                  <a:cubicBezTo>
                    <a:pt x="55379" y="6865"/>
                    <a:pt x="33786" y="7426"/>
                    <a:pt x="12287" y="8267"/>
                  </a:cubicBezTo>
                  <a:cubicBezTo>
                    <a:pt x="8735" y="50237"/>
                    <a:pt x="6865" y="92768"/>
                    <a:pt x="6865" y="135580"/>
                  </a:cubicBezTo>
                  <a:cubicBezTo>
                    <a:pt x="6865" y="973670"/>
                    <a:pt x="688761" y="1655566"/>
                    <a:pt x="1526758" y="1655566"/>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sp>
          <p:nvSpPr>
            <p:cNvPr id="43" name="Vrije vorm: vorm 10">
              <a:extLst>
                <a:ext uri="{FF2B5EF4-FFF2-40B4-BE49-F238E27FC236}">
                  <a16:creationId xmlns:a16="http://schemas.microsoft.com/office/drawing/2014/main" id="{4CD55240-2A53-449D-AC55-4A91FDF2F1A5}"/>
                </a:ext>
              </a:extLst>
            </p:cNvPr>
            <p:cNvSpPr/>
            <p:nvPr/>
          </p:nvSpPr>
          <p:spPr>
            <a:xfrm>
              <a:off x="2708602" y="6946104"/>
              <a:ext cx="1654495" cy="1654495"/>
            </a:xfrm>
            <a:custGeom>
              <a:avLst/>
              <a:gdLst>
                <a:gd name="connsiteX0" fmla="*/ 135580 w 1654495"/>
                <a:gd name="connsiteY0" fmla="*/ 6865 h 1654495"/>
                <a:gd name="connsiteX1" fmla="*/ 8267 w 1654495"/>
                <a:gd name="connsiteY1" fmla="*/ 12287 h 1654495"/>
                <a:gd name="connsiteX2" fmla="*/ 6865 w 1654495"/>
                <a:gd name="connsiteY2" fmla="*/ 77065 h 1654495"/>
                <a:gd name="connsiteX3" fmla="*/ 1585460 w 1654495"/>
                <a:gd name="connsiteY3" fmla="*/ 1655659 h 1654495"/>
                <a:gd name="connsiteX4" fmla="*/ 1650238 w 1654495"/>
                <a:gd name="connsiteY4" fmla="*/ 1654257 h 1654495"/>
                <a:gd name="connsiteX5" fmla="*/ 1655659 w 1654495"/>
                <a:gd name="connsiteY5" fmla="*/ 1526945 h 1654495"/>
                <a:gd name="connsiteX6" fmla="*/ 135580 w 1654495"/>
                <a:gd name="connsiteY6" fmla="*/ 6865 h 1654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4495" h="1654495">
                  <a:moveTo>
                    <a:pt x="135580" y="6865"/>
                  </a:moveTo>
                  <a:cubicBezTo>
                    <a:pt x="92675" y="6865"/>
                    <a:pt x="50237" y="8735"/>
                    <a:pt x="8267" y="12287"/>
                  </a:cubicBezTo>
                  <a:cubicBezTo>
                    <a:pt x="7426" y="33786"/>
                    <a:pt x="6865" y="55379"/>
                    <a:pt x="6865" y="77065"/>
                  </a:cubicBezTo>
                  <a:cubicBezTo>
                    <a:pt x="6865" y="948900"/>
                    <a:pt x="713625" y="1655659"/>
                    <a:pt x="1585460" y="1655659"/>
                  </a:cubicBezTo>
                  <a:cubicBezTo>
                    <a:pt x="1607146" y="1655659"/>
                    <a:pt x="1628738" y="1655098"/>
                    <a:pt x="1650238" y="1654257"/>
                  </a:cubicBezTo>
                  <a:cubicBezTo>
                    <a:pt x="1653696" y="1612287"/>
                    <a:pt x="1655659" y="1569756"/>
                    <a:pt x="1655659" y="1526945"/>
                  </a:cubicBezTo>
                  <a:cubicBezTo>
                    <a:pt x="1655472" y="688667"/>
                    <a:pt x="973577" y="6865"/>
                    <a:pt x="135580" y="6865"/>
                  </a:cubicBezTo>
                </a:path>
              </a:pathLst>
            </a:custGeom>
            <a:solidFill>
              <a:srgbClr val="0000A9"/>
            </a:solidFill>
            <a:ln w="9328" cap="flat">
              <a:noFill/>
              <a:prstDash val="solid"/>
              <a:miter/>
            </a:ln>
          </p:spPr>
          <p:txBody>
            <a:bodyPr rtlCol="0" anchor="ctr"/>
            <a:lstStyle/>
            <a:p>
              <a:endParaRPr lang="en-GB" sz="2143" dirty="0">
                <a:latin typeface="Graphik Regular" panose="020B0503030202060203" pitchFamily="34" charset="0"/>
              </a:endParaRPr>
            </a:p>
          </p:txBody>
        </p:sp>
      </p:grpSp>
      <p:grpSp>
        <p:nvGrpSpPr>
          <p:cNvPr id="44" name="Graphic 75">
            <a:extLst>
              <a:ext uri="{FF2B5EF4-FFF2-40B4-BE49-F238E27FC236}">
                <a16:creationId xmlns:a16="http://schemas.microsoft.com/office/drawing/2014/main" id="{70C9A4F3-4173-4C4A-A52C-830374D40048}"/>
              </a:ext>
            </a:extLst>
          </p:cNvPr>
          <p:cNvGrpSpPr>
            <a:grpSpLocks noChangeAspect="1"/>
          </p:cNvGrpSpPr>
          <p:nvPr userDrawn="1"/>
        </p:nvGrpSpPr>
        <p:grpSpPr>
          <a:xfrm>
            <a:off x="9720686" y="1657582"/>
            <a:ext cx="3538485" cy="3538484"/>
            <a:chOff x="336000" y="1269000"/>
            <a:chExt cx="1080000" cy="1080000"/>
          </a:xfrm>
          <a:solidFill>
            <a:srgbClr val="0000A4"/>
          </a:solidFill>
        </p:grpSpPr>
        <p:sp>
          <p:nvSpPr>
            <p:cNvPr id="45" name="Freeform: Shape 44">
              <a:extLst>
                <a:ext uri="{FF2B5EF4-FFF2-40B4-BE49-F238E27FC236}">
                  <a16:creationId xmlns:a16="http://schemas.microsoft.com/office/drawing/2014/main" id="{A3C167F6-D3E2-4AA4-98C5-FA22EDDA667B}"/>
                </a:ext>
              </a:extLst>
            </p:cNvPr>
            <p:cNvSpPr/>
            <p:nvPr/>
          </p:nvSpPr>
          <p:spPr>
            <a:xfrm>
              <a:off x="532151" y="1651810"/>
              <a:ext cx="50657" cy="125629"/>
            </a:xfrm>
            <a:custGeom>
              <a:avLst/>
              <a:gdLst>
                <a:gd name="connsiteX0" fmla="*/ 43587 w 50656"/>
                <a:gd name="connsiteY0" fmla="*/ 436 h 125628"/>
                <a:gd name="connsiteX1" fmla="*/ 28960 w 50656"/>
                <a:gd name="connsiteY1" fmla="*/ 8709 h 125628"/>
                <a:gd name="connsiteX2" fmla="*/ 433 w 50656"/>
                <a:gd name="connsiteY2" fmla="*/ 111559 h 125628"/>
                <a:gd name="connsiteX3" fmla="*/ 8713 w 50656"/>
                <a:gd name="connsiteY3" fmla="*/ 126178 h 125628"/>
                <a:gd name="connsiteX4" fmla="*/ 23335 w 50656"/>
                <a:gd name="connsiteY4" fmla="*/ 117908 h 125628"/>
                <a:gd name="connsiteX5" fmla="*/ 51857 w 50656"/>
                <a:gd name="connsiteY5" fmla="*/ 15058 h 125628"/>
                <a:gd name="connsiteX6" fmla="*/ 43587 w 50656"/>
                <a:gd name="connsiteY6" fmla="*/ 436 h 12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56" h="125628">
                  <a:moveTo>
                    <a:pt x="43587" y="436"/>
                  </a:moveTo>
                  <a:cubicBezTo>
                    <a:pt x="37259" y="-1320"/>
                    <a:pt x="30713" y="2384"/>
                    <a:pt x="28960" y="8709"/>
                  </a:cubicBezTo>
                  <a:lnTo>
                    <a:pt x="433" y="111559"/>
                  </a:lnTo>
                  <a:cubicBezTo>
                    <a:pt x="-1315" y="117884"/>
                    <a:pt x="2389" y="124430"/>
                    <a:pt x="8713" y="126178"/>
                  </a:cubicBezTo>
                  <a:cubicBezTo>
                    <a:pt x="15033" y="127934"/>
                    <a:pt x="21579" y="124233"/>
                    <a:pt x="23335" y="117908"/>
                  </a:cubicBezTo>
                  <a:lnTo>
                    <a:pt x="51857" y="15058"/>
                  </a:lnTo>
                  <a:cubicBezTo>
                    <a:pt x="53607" y="8733"/>
                    <a:pt x="49903" y="2187"/>
                    <a:pt x="43587" y="436"/>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sp>
          <p:nvSpPr>
            <p:cNvPr id="46" name="Freeform: Shape 45">
              <a:extLst>
                <a:ext uri="{FF2B5EF4-FFF2-40B4-BE49-F238E27FC236}">
                  <a16:creationId xmlns:a16="http://schemas.microsoft.com/office/drawing/2014/main" id="{740440C9-A694-4740-9B64-CAE64F6982BB}"/>
                </a:ext>
              </a:extLst>
            </p:cNvPr>
            <p:cNvSpPr/>
            <p:nvPr/>
          </p:nvSpPr>
          <p:spPr>
            <a:xfrm>
              <a:off x="403545" y="1337426"/>
              <a:ext cx="944240" cy="944240"/>
            </a:xfrm>
            <a:custGeom>
              <a:avLst/>
              <a:gdLst>
                <a:gd name="connsiteX0" fmla="*/ 742551 w 944240"/>
                <a:gd name="connsiteY0" fmla="*/ 275695 h 944240"/>
                <a:gd name="connsiteX1" fmla="*/ 681040 w 944240"/>
                <a:gd name="connsiteY1" fmla="*/ 283794 h 944240"/>
                <a:gd name="connsiteX2" fmla="*/ 578805 w 944240"/>
                <a:gd name="connsiteY2" fmla="*/ 205346 h 944240"/>
                <a:gd name="connsiteX3" fmla="*/ 570706 w 944240"/>
                <a:gd name="connsiteY3" fmla="*/ 143834 h 944240"/>
                <a:gd name="connsiteX4" fmla="*/ 632215 w 944240"/>
                <a:gd name="connsiteY4" fmla="*/ 135734 h 944240"/>
                <a:gd name="connsiteX5" fmla="*/ 734452 w 944240"/>
                <a:gd name="connsiteY5" fmla="*/ 214188 h 944240"/>
                <a:gd name="connsiteX6" fmla="*/ 742551 w 944240"/>
                <a:gd name="connsiteY6" fmla="*/ 275695 h 944240"/>
                <a:gd name="connsiteX7" fmla="*/ 533433 w 944240"/>
                <a:gd name="connsiteY7" fmla="*/ 654030 h 944240"/>
                <a:gd name="connsiteX8" fmla="*/ 291562 w 944240"/>
                <a:gd name="connsiteY8" fmla="*/ 533438 h 944240"/>
                <a:gd name="connsiteX9" fmla="*/ 412152 w 944240"/>
                <a:gd name="connsiteY9" fmla="*/ 291564 h 944240"/>
                <a:gd name="connsiteX10" fmla="*/ 654020 w 944240"/>
                <a:gd name="connsiteY10" fmla="*/ 412154 h 944240"/>
                <a:gd name="connsiteX11" fmla="*/ 533433 w 944240"/>
                <a:gd name="connsiteY11" fmla="*/ 654030 h 944240"/>
                <a:gd name="connsiteX12" fmla="*/ 214243 w 944240"/>
                <a:gd name="connsiteY12" fmla="*/ 327324 h 944240"/>
                <a:gd name="connsiteX13" fmla="*/ 179807 w 944240"/>
                <a:gd name="connsiteY13" fmla="*/ 451507 h 944240"/>
                <a:gd name="connsiteX14" fmla="*/ 125811 w 944240"/>
                <a:gd name="connsiteY14" fmla="*/ 482057 h 944240"/>
                <a:gd name="connsiteX15" fmla="*/ 95261 w 944240"/>
                <a:gd name="connsiteY15" fmla="*/ 428056 h 944240"/>
                <a:gd name="connsiteX16" fmla="*/ 129699 w 944240"/>
                <a:gd name="connsiteY16" fmla="*/ 303879 h 944240"/>
                <a:gd name="connsiteX17" fmla="*/ 183695 w 944240"/>
                <a:gd name="connsiteY17" fmla="*/ 273328 h 944240"/>
                <a:gd name="connsiteX18" fmla="*/ 214243 w 944240"/>
                <a:gd name="connsiteY18" fmla="*/ 327324 h 944240"/>
                <a:gd name="connsiteX19" fmla="*/ 921030 w 944240"/>
                <a:gd name="connsiteY19" fmla="*/ 322820 h 944240"/>
                <a:gd name="connsiteX20" fmla="*/ 322813 w 944240"/>
                <a:gd name="connsiteY20" fmla="*/ 24555 h 944240"/>
                <a:gd name="connsiteX21" fmla="*/ 24555 w 944240"/>
                <a:gd name="connsiteY21" fmla="*/ 622774 h 944240"/>
                <a:gd name="connsiteX22" fmla="*/ 622772 w 944240"/>
                <a:gd name="connsiteY22" fmla="*/ 921040 h 944240"/>
                <a:gd name="connsiteX23" fmla="*/ 921030 w 944240"/>
                <a:gd name="connsiteY23" fmla="*/ 322820 h 9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44240" h="944240">
                  <a:moveTo>
                    <a:pt x="742551" y="275695"/>
                  </a:moveTo>
                  <a:cubicBezTo>
                    <a:pt x="727800" y="294915"/>
                    <a:pt x="700262" y="298546"/>
                    <a:pt x="681040" y="283794"/>
                  </a:cubicBezTo>
                  <a:lnTo>
                    <a:pt x="578805" y="205346"/>
                  </a:lnTo>
                  <a:cubicBezTo>
                    <a:pt x="559583" y="190597"/>
                    <a:pt x="555954" y="163056"/>
                    <a:pt x="570706" y="143834"/>
                  </a:cubicBezTo>
                  <a:cubicBezTo>
                    <a:pt x="585457" y="124614"/>
                    <a:pt x="612995" y="120991"/>
                    <a:pt x="632215" y="135734"/>
                  </a:cubicBezTo>
                  <a:lnTo>
                    <a:pt x="734452" y="214188"/>
                  </a:lnTo>
                  <a:cubicBezTo>
                    <a:pt x="753672" y="228931"/>
                    <a:pt x="757303" y="256475"/>
                    <a:pt x="742551" y="275695"/>
                  </a:cubicBezTo>
                  <a:moveTo>
                    <a:pt x="533433" y="654030"/>
                  </a:moveTo>
                  <a:cubicBezTo>
                    <a:pt x="433339" y="687523"/>
                    <a:pt x="325050" y="633533"/>
                    <a:pt x="291562" y="533438"/>
                  </a:cubicBezTo>
                  <a:cubicBezTo>
                    <a:pt x="258072" y="433346"/>
                    <a:pt x="312060" y="325055"/>
                    <a:pt x="412152" y="291564"/>
                  </a:cubicBezTo>
                  <a:cubicBezTo>
                    <a:pt x="512247" y="258077"/>
                    <a:pt x="620530" y="312068"/>
                    <a:pt x="654020" y="412154"/>
                  </a:cubicBezTo>
                  <a:cubicBezTo>
                    <a:pt x="687513" y="512249"/>
                    <a:pt x="633525" y="620540"/>
                    <a:pt x="533433" y="654030"/>
                  </a:cubicBezTo>
                  <a:moveTo>
                    <a:pt x="214243" y="327324"/>
                  </a:moveTo>
                  <a:lnTo>
                    <a:pt x="179807" y="451507"/>
                  </a:lnTo>
                  <a:cubicBezTo>
                    <a:pt x="173334" y="474855"/>
                    <a:pt x="149157" y="488531"/>
                    <a:pt x="125811" y="482057"/>
                  </a:cubicBezTo>
                  <a:cubicBezTo>
                    <a:pt x="102464" y="475579"/>
                    <a:pt x="88785" y="451404"/>
                    <a:pt x="95261" y="428056"/>
                  </a:cubicBezTo>
                  <a:lnTo>
                    <a:pt x="129699" y="303879"/>
                  </a:lnTo>
                  <a:cubicBezTo>
                    <a:pt x="136170" y="280534"/>
                    <a:pt x="160347" y="266858"/>
                    <a:pt x="183695" y="273328"/>
                  </a:cubicBezTo>
                  <a:cubicBezTo>
                    <a:pt x="207040" y="279801"/>
                    <a:pt x="220722" y="303976"/>
                    <a:pt x="214243" y="327324"/>
                  </a:cubicBezTo>
                  <a:moveTo>
                    <a:pt x="921030" y="322820"/>
                  </a:moveTo>
                  <a:cubicBezTo>
                    <a:pt x="838199" y="75262"/>
                    <a:pt x="570368" y="-58279"/>
                    <a:pt x="322813" y="24555"/>
                  </a:cubicBezTo>
                  <a:cubicBezTo>
                    <a:pt x="75258" y="107385"/>
                    <a:pt x="-58278" y="375219"/>
                    <a:pt x="24555" y="622774"/>
                  </a:cubicBezTo>
                  <a:cubicBezTo>
                    <a:pt x="107383" y="870330"/>
                    <a:pt x="375217" y="1003871"/>
                    <a:pt x="622772" y="921040"/>
                  </a:cubicBezTo>
                  <a:cubicBezTo>
                    <a:pt x="870327" y="838207"/>
                    <a:pt x="1003864" y="570375"/>
                    <a:pt x="921030" y="322820"/>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sp>
          <p:nvSpPr>
            <p:cNvPr id="47" name="Freeform: Shape 46">
              <a:extLst>
                <a:ext uri="{FF2B5EF4-FFF2-40B4-BE49-F238E27FC236}">
                  <a16:creationId xmlns:a16="http://schemas.microsoft.com/office/drawing/2014/main" id="{61575499-1DC3-423B-9607-9570AE348638}"/>
                </a:ext>
              </a:extLst>
            </p:cNvPr>
            <p:cNvSpPr/>
            <p:nvPr/>
          </p:nvSpPr>
          <p:spPr>
            <a:xfrm>
              <a:off x="1005955" y="1502823"/>
              <a:ext cx="107392" cy="87129"/>
            </a:xfrm>
            <a:custGeom>
              <a:avLst/>
              <a:gdLst>
                <a:gd name="connsiteX0" fmla="*/ 103790 w 107392"/>
                <a:gd name="connsiteY0" fmla="*/ 67430 h 87129"/>
                <a:gd name="connsiteX1" fmla="*/ 19112 w 107392"/>
                <a:gd name="connsiteY1" fmla="*/ 2457 h 87129"/>
                <a:gd name="connsiteX2" fmla="*/ 2458 w 107392"/>
                <a:gd name="connsiteY2" fmla="*/ 4648 h 87129"/>
                <a:gd name="connsiteX3" fmla="*/ 4649 w 107392"/>
                <a:gd name="connsiteY3" fmla="*/ 21307 h 87129"/>
                <a:gd name="connsiteX4" fmla="*/ 89326 w 107392"/>
                <a:gd name="connsiteY4" fmla="*/ 86282 h 87129"/>
                <a:gd name="connsiteX5" fmla="*/ 105984 w 107392"/>
                <a:gd name="connsiteY5" fmla="*/ 84091 h 87129"/>
                <a:gd name="connsiteX6" fmla="*/ 103790 w 107392"/>
                <a:gd name="connsiteY6" fmla="*/ 67430 h 8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392" h="87129">
                  <a:moveTo>
                    <a:pt x="103790" y="67430"/>
                  </a:moveTo>
                  <a:lnTo>
                    <a:pt x="19112" y="2457"/>
                  </a:lnTo>
                  <a:cubicBezTo>
                    <a:pt x="13908" y="-1536"/>
                    <a:pt x="6449" y="-561"/>
                    <a:pt x="2458" y="4648"/>
                  </a:cubicBezTo>
                  <a:cubicBezTo>
                    <a:pt x="-1540" y="9854"/>
                    <a:pt x="-557" y="17316"/>
                    <a:pt x="4649" y="21307"/>
                  </a:cubicBezTo>
                  <a:lnTo>
                    <a:pt x="89326" y="86282"/>
                  </a:lnTo>
                  <a:cubicBezTo>
                    <a:pt x="94532" y="90275"/>
                    <a:pt x="101986" y="89297"/>
                    <a:pt x="105984" y="84091"/>
                  </a:cubicBezTo>
                  <a:cubicBezTo>
                    <a:pt x="109974" y="78882"/>
                    <a:pt x="108991" y="71423"/>
                    <a:pt x="103790" y="67430"/>
                  </a:cubicBezTo>
                </a:path>
              </a:pathLst>
            </a:custGeom>
            <a:grpFill/>
            <a:ln w="2692" cap="flat">
              <a:noFill/>
              <a:prstDash val="solid"/>
              <a:miter/>
            </a:ln>
          </p:spPr>
          <p:txBody>
            <a:bodyPr rtlCol="0" anchor="ctr"/>
            <a:lstStyle/>
            <a:p>
              <a:endParaRPr lang="en-GB" sz="2143" dirty="0">
                <a:latin typeface="Graphik Regular" panose="020B0503030202060203" pitchFamily="34" charset="0"/>
              </a:endParaRPr>
            </a:p>
          </p:txBody>
        </p:sp>
      </p:grpSp>
      <p:grpSp>
        <p:nvGrpSpPr>
          <p:cNvPr id="20" name="Groep 19">
            <a:extLst>
              <a:ext uri="{FF2B5EF4-FFF2-40B4-BE49-F238E27FC236}">
                <a16:creationId xmlns:a16="http://schemas.microsoft.com/office/drawing/2014/main" id="{1B001895-12A5-4C75-B6DE-8F7212D09161}"/>
              </a:ext>
            </a:extLst>
          </p:cNvPr>
          <p:cNvGrpSpPr/>
          <p:nvPr userDrawn="1"/>
        </p:nvGrpSpPr>
        <p:grpSpPr>
          <a:xfrm>
            <a:off x="4390030" y="-696037"/>
            <a:ext cx="3411940" cy="454105"/>
            <a:chOff x="4390030" y="-696037"/>
            <a:chExt cx="3411940" cy="454105"/>
          </a:xfrm>
        </p:grpSpPr>
        <p:sp>
          <p:nvSpPr>
            <p:cNvPr id="21" name="Rechthoek: afgeronde hoeken 20">
              <a:extLst>
                <a:ext uri="{FF2B5EF4-FFF2-40B4-BE49-F238E27FC236}">
                  <a16:creationId xmlns:a16="http://schemas.microsoft.com/office/drawing/2014/main" id="{D9B54DB3-E260-4251-AB80-E735B024D05F}"/>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Sub-chapter slide | Light</a:t>
              </a:r>
            </a:p>
          </p:txBody>
        </p:sp>
        <p:sp>
          <p:nvSpPr>
            <p:cNvPr id="22" name="Tekstvak 21">
              <a:extLst>
                <a:ext uri="{FF2B5EF4-FFF2-40B4-BE49-F238E27FC236}">
                  <a16:creationId xmlns:a16="http://schemas.microsoft.com/office/drawing/2014/main" id="{F7DF2C81-2F26-4013-8993-5FA72F99ECAD}"/>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Tree>
    <p:extLst>
      <p:ext uri="{BB962C8B-B14F-4D97-AF65-F5344CB8AC3E}">
        <p14:creationId xmlns:p14="http://schemas.microsoft.com/office/powerpoint/2010/main" val="37616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0-#ppt_w/2"/>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1+#ppt_w/2"/>
                                          </p:val>
                                        </p:tav>
                                        <p:tav tm="100000">
                                          <p:val>
                                            <p:strVal val="#ppt_x"/>
                                          </p:val>
                                        </p:tav>
                                      </p:tavLst>
                                    </p:anim>
                                    <p:anim calcmode="lin" valueType="num">
                                      <p:cBhvr additive="base">
                                        <p:cTn id="12" dur="500" fill="hold"/>
                                        <p:tgtEl>
                                          <p:spTgt spid="34"/>
                                        </p:tgtEl>
                                        <p:attrNameLst>
                                          <p:attrName>ppt_y</p:attrName>
                                        </p:attrNameLst>
                                      </p:cBhvr>
                                      <p:tavLst>
                                        <p:tav tm="0">
                                          <p:val>
                                            <p:strVal val="0-#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0-#ppt_w/2"/>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6" decel="10000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1+#ppt_w/2"/>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0-#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par>
                                <p:cTn id="25" presetID="2" presetClass="entr" presetSubtype="1" decel="10000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2" decel="10000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1+#ppt_w/2"/>
                                          </p:val>
                                        </p:tav>
                                        <p:tav tm="100000">
                                          <p:val>
                                            <p:strVal val="#ppt_x"/>
                                          </p:val>
                                        </p:tav>
                                      </p:tavLst>
                                    </p:anim>
                                    <p:anim calcmode="lin" valueType="num">
                                      <p:cBhvr additive="base">
                                        <p:cTn id="32" dur="500" fill="hold"/>
                                        <p:tgtEl>
                                          <p:spTgt spid="44"/>
                                        </p:tgtEl>
                                        <p:attrNameLst>
                                          <p:attrName>ppt_y</p:attrName>
                                        </p:attrNameLst>
                                      </p:cBhvr>
                                      <p:tavLst>
                                        <p:tav tm="0">
                                          <p:val>
                                            <p:strVal val="#ppt_y"/>
                                          </p:val>
                                        </p:tav>
                                        <p:tav tm="100000">
                                          <p:val>
                                            <p:strVal val="#ppt_y"/>
                                          </p:val>
                                        </p:tav>
                                      </p:tavLst>
                                    </p:anim>
                                  </p:childTnLst>
                                </p:cTn>
                              </p:par>
                              <p:par>
                                <p:cTn id="33" presetID="2" presetClass="entr" presetSubtype="4" decel="10000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ppt_x"/>
                                          </p:val>
                                        </p:tav>
                                        <p:tav tm="100000">
                                          <p:val>
                                            <p:strVal val="#ppt_x"/>
                                          </p:val>
                                        </p:tav>
                                      </p:tavLst>
                                    </p:anim>
                                    <p:anim calcmode="lin" valueType="num">
                                      <p:cBhvr additive="base">
                                        <p:cTn id="36" dur="500" fill="hold"/>
                                        <p:tgtEl>
                                          <p:spTgt spid="40"/>
                                        </p:tgtEl>
                                        <p:attrNameLst>
                                          <p:attrName>ppt_y</p:attrName>
                                        </p:attrNameLst>
                                      </p:cBhvr>
                                      <p:tavLst>
                                        <p:tav tm="0">
                                          <p:val>
                                            <p:strVal val="1+#ppt_h/2"/>
                                          </p:val>
                                        </p:tav>
                                        <p:tav tm="100000">
                                          <p:val>
                                            <p:strVal val="#ppt_y"/>
                                          </p:val>
                                        </p:tav>
                                      </p:tavLst>
                                    </p:anim>
                                  </p:childTnLst>
                                </p:cTn>
                              </p:par>
                              <p:par>
                                <p:cTn id="37" presetID="2" presetClass="entr" presetSubtype="1" decel="10000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9">
                                            <p:txEl>
                                              <p:pRg st="0" end="0"/>
                                            </p:txEl>
                                          </p:spTgt>
                                        </p:tgtEl>
                                        <p:attrNameLst>
                                          <p:attrName>style.visibility</p:attrName>
                                        </p:attrNameLst>
                                      </p:cBhvr>
                                      <p:to>
                                        <p:strVal val="visible"/>
                                      </p:to>
                                    </p:set>
                                    <p:animEffect transition="in" filter="fade">
                                      <p:cBhvr>
                                        <p:cTn id="50"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p:bldP spid="39" grpId="0" build="p">
        <p:tmplLst>
          <p:tmpl lvl="1">
            <p:tnLst>
              <p:par>
                <p:cTn presetID="10" presetClass="entr" presetSubtype="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chapter slide | Dark">
    <p:bg>
      <p:bgPr>
        <a:solidFill>
          <a:schemeClr val="tx2"/>
        </a:solidFill>
        <a:effectLst/>
      </p:bgPr>
    </p:bg>
    <p:spTree>
      <p:nvGrpSpPr>
        <p:cNvPr id="1" name=""/>
        <p:cNvGrpSpPr/>
        <p:nvPr/>
      </p:nvGrpSpPr>
      <p:grpSpPr>
        <a:xfrm>
          <a:off x="0" y="0"/>
          <a:ext cx="0" cy="0"/>
          <a:chOff x="0" y="0"/>
          <a:chExt cx="0" cy="0"/>
        </a:xfrm>
      </p:grpSpPr>
      <p:sp>
        <p:nvSpPr>
          <p:cNvPr id="26" name="Tijdelijke aanduiding voor tekst 25">
            <a:extLst>
              <a:ext uri="{FF2B5EF4-FFF2-40B4-BE49-F238E27FC236}">
                <a16:creationId xmlns:a16="http://schemas.microsoft.com/office/drawing/2014/main" id="{8D239EC4-A695-4CFC-9BC3-37CED6571B85}"/>
              </a:ext>
            </a:extLst>
          </p:cNvPr>
          <p:cNvSpPr>
            <a:spLocks noGrp="1"/>
          </p:cNvSpPr>
          <p:nvPr>
            <p:ph type="body" sz="quarter" idx="10" hasCustomPrompt="1"/>
          </p:nvPr>
        </p:nvSpPr>
        <p:spPr>
          <a:xfrm>
            <a:off x="-875255" y="-1743521"/>
            <a:ext cx="3147782" cy="3147876"/>
          </a:xfrm>
          <a:custGeom>
            <a:avLst/>
            <a:gdLst>
              <a:gd name="connsiteX0" fmla="*/ 1573938 w 3147782"/>
              <a:gd name="connsiteY0" fmla="*/ 0 h 3147876"/>
              <a:gd name="connsiteX1" fmla="*/ 3147782 w 3147782"/>
              <a:gd name="connsiteY1" fmla="*/ 1573938 h 3147876"/>
              <a:gd name="connsiteX2" fmla="*/ 1573844 w 3147782"/>
              <a:gd name="connsiteY2" fmla="*/ 3147876 h 3147876"/>
              <a:gd name="connsiteX3" fmla="*/ 0 w 3147782"/>
              <a:gd name="connsiteY3" fmla="*/ 1573938 h 3147876"/>
              <a:gd name="connsiteX4" fmla="*/ 1573938 w 3147782"/>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82" h="3147876">
                <a:moveTo>
                  <a:pt x="1573938" y="0"/>
                </a:moveTo>
                <a:cubicBezTo>
                  <a:pt x="2443201" y="0"/>
                  <a:pt x="3147782" y="704674"/>
                  <a:pt x="3147782" y="1573938"/>
                </a:cubicBezTo>
                <a:cubicBezTo>
                  <a:pt x="3147782" y="2443201"/>
                  <a:pt x="2443108" y="3147876"/>
                  <a:pt x="1573844" y="3147876"/>
                </a:cubicBezTo>
                <a:cubicBezTo>
                  <a:pt x="704581" y="3147876"/>
                  <a:pt x="0" y="2443108"/>
                  <a:pt x="0" y="1573938"/>
                </a:cubicBezTo>
                <a:cubicBezTo>
                  <a:pt x="0" y="704768"/>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27" name="Tijdelijke aanduiding voor tekst 26">
            <a:extLst>
              <a:ext uri="{FF2B5EF4-FFF2-40B4-BE49-F238E27FC236}">
                <a16:creationId xmlns:a16="http://schemas.microsoft.com/office/drawing/2014/main" id="{5EF4DE4E-DD7A-4D88-8286-DA7C6B95C530}"/>
              </a:ext>
            </a:extLst>
          </p:cNvPr>
          <p:cNvSpPr>
            <a:spLocks noGrp="1"/>
          </p:cNvSpPr>
          <p:nvPr>
            <p:ph type="body" sz="quarter" idx="11" hasCustomPrompt="1"/>
          </p:nvPr>
        </p:nvSpPr>
        <p:spPr>
          <a:xfrm>
            <a:off x="2722212" y="-1743521"/>
            <a:ext cx="3147782" cy="3147876"/>
          </a:xfrm>
          <a:custGeom>
            <a:avLst/>
            <a:gdLst>
              <a:gd name="connsiteX0" fmla="*/ 1573938 w 3147782"/>
              <a:gd name="connsiteY0" fmla="*/ 0 h 3147876"/>
              <a:gd name="connsiteX1" fmla="*/ 3147782 w 3147782"/>
              <a:gd name="connsiteY1" fmla="*/ 1573844 h 3147876"/>
              <a:gd name="connsiteX2" fmla="*/ 2898104 w 3147782"/>
              <a:gd name="connsiteY2" fmla="*/ 2424748 h 3147876"/>
              <a:gd name="connsiteX3" fmla="*/ 3036597 w 3147782"/>
              <a:gd name="connsiteY3" fmla="*/ 2925970 h 3147876"/>
              <a:gd name="connsiteX4" fmla="*/ 2925970 w 3147782"/>
              <a:gd name="connsiteY4" fmla="*/ 3036597 h 3147876"/>
              <a:gd name="connsiteX5" fmla="*/ 2424841 w 3147782"/>
              <a:gd name="connsiteY5" fmla="*/ 2898197 h 3147876"/>
              <a:gd name="connsiteX6" fmla="*/ 1573938 w 3147782"/>
              <a:gd name="connsiteY6" fmla="*/ 3147876 h 3147876"/>
              <a:gd name="connsiteX7" fmla="*/ 0 w 3147782"/>
              <a:gd name="connsiteY7" fmla="*/ 1573938 h 3147876"/>
              <a:gd name="connsiteX8" fmla="*/ 1573938 w 3147782"/>
              <a:gd name="connsiteY8" fmla="*/ 0 h 31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7782" h="3147876">
                <a:moveTo>
                  <a:pt x="1573938" y="0"/>
                </a:moveTo>
                <a:cubicBezTo>
                  <a:pt x="2443108" y="0"/>
                  <a:pt x="3147782" y="704674"/>
                  <a:pt x="3147782" y="1573844"/>
                </a:cubicBezTo>
                <a:cubicBezTo>
                  <a:pt x="3147782" y="1887364"/>
                  <a:pt x="3056075" y="2179449"/>
                  <a:pt x="2898104" y="2424748"/>
                </a:cubicBezTo>
                <a:lnTo>
                  <a:pt x="3036597" y="2925970"/>
                </a:lnTo>
                <a:cubicBezTo>
                  <a:pt x="3055236" y="2993259"/>
                  <a:pt x="2993259" y="3055236"/>
                  <a:pt x="2925970" y="3036597"/>
                </a:cubicBezTo>
                <a:lnTo>
                  <a:pt x="2424841" y="2898197"/>
                </a:lnTo>
                <a:cubicBezTo>
                  <a:pt x="2179449" y="3056168"/>
                  <a:pt x="1887458" y="3147876"/>
                  <a:pt x="1573938" y="3147876"/>
                </a:cubicBezTo>
                <a:cubicBezTo>
                  <a:pt x="704674" y="3147876"/>
                  <a:pt x="0" y="2443201"/>
                  <a:pt x="0" y="1573938"/>
                </a:cubicBezTo>
                <a:cubicBezTo>
                  <a:pt x="0" y="704674"/>
                  <a:pt x="704767"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28" name="Tijdelijke aanduiding voor tekst 27">
            <a:extLst>
              <a:ext uri="{FF2B5EF4-FFF2-40B4-BE49-F238E27FC236}">
                <a16:creationId xmlns:a16="http://schemas.microsoft.com/office/drawing/2014/main" id="{55071EB2-E17B-4925-BFFA-C78B01AF71C3}"/>
              </a:ext>
            </a:extLst>
          </p:cNvPr>
          <p:cNvSpPr>
            <a:spLocks noGrp="1"/>
          </p:cNvSpPr>
          <p:nvPr>
            <p:ph type="body" sz="quarter" idx="12" hasCustomPrompt="1"/>
          </p:nvPr>
        </p:nvSpPr>
        <p:spPr>
          <a:xfrm>
            <a:off x="6319585" y="-1743521"/>
            <a:ext cx="3147876" cy="3147876"/>
          </a:xfrm>
          <a:custGeom>
            <a:avLst/>
            <a:gdLst>
              <a:gd name="connsiteX0" fmla="*/ 1574031 w 3147876"/>
              <a:gd name="connsiteY0" fmla="*/ 0 h 3147876"/>
              <a:gd name="connsiteX1" fmla="*/ 3147876 w 3147876"/>
              <a:gd name="connsiteY1" fmla="*/ 1573938 h 3147876"/>
              <a:gd name="connsiteX2" fmla="*/ 1573938 w 3147876"/>
              <a:gd name="connsiteY2" fmla="*/ 3147876 h 3147876"/>
              <a:gd name="connsiteX3" fmla="*/ 0 w 3147876"/>
              <a:gd name="connsiteY3" fmla="*/ 1573938 h 3147876"/>
              <a:gd name="connsiteX4" fmla="*/ 1574031 w 3147876"/>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876">
                <a:moveTo>
                  <a:pt x="1574031" y="0"/>
                </a:moveTo>
                <a:cubicBezTo>
                  <a:pt x="2443201" y="0"/>
                  <a:pt x="3147876" y="704674"/>
                  <a:pt x="3147876" y="1573938"/>
                </a:cubicBezTo>
                <a:cubicBezTo>
                  <a:pt x="3147876" y="2443201"/>
                  <a:pt x="2443201" y="3147876"/>
                  <a:pt x="1573938" y="3147876"/>
                </a:cubicBezTo>
                <a:cubicBezTo>
                  <a:pt x="704674" y="3147876"/>
                  <a:pt x="0" y="2443201"/>
                  <a:pt x="0" y="1573938"/>
                </a:cubicBezTo>
                <a:cubicBezTo>
                  <a:pt x="0" y="704674"/>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29" name="Tijdelijke aanduiding voor tekst 28">
            <a:extLst>
              <a:ext uri="{FF2B5EF4-FFF2-40B4-BE49-F238E27FC236}">
                <a16:creationId xmlns:a16="http://schemas.microsoft.com/office/drawing/2014/main" id="{C1589367-60A0-446D-B6FF-6F3D5952A2D5}"/>
              </a:ext>
            </a:extLst>
          </p:cNvPr>
          <p:cNvSpPr>
            <a:spLocks noGrp="1"/>
          </p:cNvSpPr>
          <p:nvPr>
            <p:ph type="body" sz="quarter" idx="13" hasCustomPrompt="1"/>
          </p:nvPr>
        </p:nvSpPr>
        <p:spPr>
          <a:xfrm>
            <a:off x="9917049" y="-1743521"/>
            <a:ext cx="3147876" cy="3147876"/>
          </a:xfrm>
          <a:custGeom>
            <a:avLst/>
            <a:gdLst>
              <a:gd name="connsiteX0" fmla="*/ 1574031 w 3147876"/>
              <a:gd name="connsiteY0" fmla="*/ 0 h 3147876"/>
              <a:gd name="connsiteX1" fmla="*/ 3147876 w 3147876"/>
              <a:gd name="connsiteY1" fmla="*/ 1573938 h 3147876"/>
              <a:gd name="connsiteX2" fmla="*/ 1573938 w 3147876"/>
              <a:gd name="connsiteY2" fmla="*/ 3147876 h 3147876"/>
              <a:gd name="connsiteX3" fmla="*/ 0 w 3147876"/>
              <a:gd name="connsiteY3" fmla="*/ 1573938 h 3147876"/>
              <a:gd name="connsiteX4" fmla="*/ 1574031 w 3147876"/>
              <a:gd name="connsiteY4" fmla="*/ 0 h 3147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876">
                <a:moveTo>
                  <a:pt x="1574031" y="0"/>
                </a:moveTo>
                <a:cubicBezTo>
                  <a:pt x="2443201" y="0"/>
                  <a:pt x="3147876" y="704674"/>
                  <a:pt x="3147876" y="1573938"/>
                </a:cubicBezTo>
                <a:cubicBezTo>
                  <a:pt x="3147876" y="2443201"/>
                  <a:pt x="2443201" y="3147876"/>
                  <a:pt x="1573938" y="3147876"/>
                </a:cubicBezTo>
                <a:cubicBezTo>
                  <a:pt x="704674" y="3147876"/>
                  <a:pt x="0" y="2443201"/>
                  <a:pt x="0" y="1573938"/>
                </a:cubicBezTo>
                <a:cubicBezTo>
                  <a:pt x="0" y="704674"/>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48" name="Tijdelijke aanduiding voor tekst 47">
            <a:extLst>
              <a:ext uri="{FF2B5EF4-FFF2-40B4-BE49-F238E27FC236}">
                <a16:creationId xmlns:a16="http://schemas.microsoft.com/office/drawing/2014/main" id="{9489C8F8-BF89-405A-97D8-D6E75F8E18B0}"/>
              </a:ext>
            </a:extLst>
          </p:cNvPr>
          <p:cNvSpPr>
            <a:spLocks noGrp="1"/>
          </p:cNvSpPr>
          <p:nvPr>
            <p:ph type="body" sz="quarter" idx="14" hasCustomPrompt="1"/>
          </p:nvPr>
        </p:nvSpPr>
        <p:spPr>
          <a:xfrm>
            <a:off x="-875255" y="1853944"/>
            <a:ext cx="3147876" cy="3147876"/>
          </a:xfrm>
          <a:custGeom>
            <a:avLst/>
            <a:gdLst>
              <a:gd name="connsiteX0" fmla="*/ 1814949 w 3147876"/>
              <a:gd name="connsiteY0" fmla="*/ 674198 h 3147876"/>
              <a:gd name="connsiteX1" fmla="*/ 915303 w 3147876"/>
              <a:gd name="connsiteY1" fmla="*/ 915303 h 3147876"/>
              <a:gd name="connsiteX2" fmla="*/ 674198 w 3147876"/>
              <a:gd name="connsiteY2" fmla="*/ 1814949 h 3147876"/>
              <a:gd name="connsiteX3" fmla="*/ 1332833 w 3147876"/>
              <a:gd name="connsiteY3" fmla="*/ 2473583 h 3147876"/>
              <a:gd name="connsiteX4" fmla="*/ 2232479 w 3147876"/>
              <a:gd name="connsiteY4" fmla="*/ 2232479 h 3147876"/>
              <a:gd name="connsiteX5" fmla="*/ 2473584 w 3147876"/>
              <a:gd name="connsiteY5" fmla="*/ 1332833 h 3147876"/>
              <a:gd name="connsiteX6" fmla="*/ 1573938 w 3147876"/>
              <a:gd name="connsiteY6" fmla="*/ 0 h 3147876"/>
              <a:gd name="connsiteX7" fmla="*/ 3147876 w 3147876"/>
              <a:gd name="connsiteY7" fmla="*/ 1573938 h 3147876"/>
              <a:gd name="connsiteX8" fmla="*/ 1573938 w 3147876"/>
              <a:gd name="connsiteY8" fmla="*/ 3147876 h 3147876"/>
              <a:gd name="connsiteX9" fmla="*/ 0 w 3147876"/>
              <a:gd name="connsiteY9" fmla="*/ 1573938 h 3147876"/>
              <a:gd name="connsiteX10" fmla="*/ 1573938 w 3147876"/>
              <a:gd name="connsiteY10" fmla="*/ 0 h 314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7876" h="3147876">
                <a:moveTo>
                  <a:pt x="1814949" y="674198"/>
                </a:moveTo>
                <a:lnTo>
                  <a:pt x="915303" y="915303"/>
                </a:lnTo>
                <a:lnTo>
                  <a:pt x="674198" y="1814949"/>
                </a:lnTo>
                <a:lnTo>
                  <a:pt x="1332833" y="2473583"/>
                </a:lnTo>
                <a:lnTo>
                  <a:pt x="2232479" y="2232479"/>
                </a:lnTo>
                <a:lnTo>
                  <a:pt x="2473584" y="1332833"/>
                </a:lnTo>
                <a:close/>
                <a:moveTo>
                  <a:pt x="1573938" y="0"/>
                </a:moveTo>
                <a:cubicBezTo>
                  <a:pt x="2443108" y="0"/>
                  <a:pt x="3147782" y="704674"/>
                  <a:pt x="3147876" y="1573938"/>
                </a:cubicBezTo>
                <a:cubicBezTo>
                  <a:pt x="3147876" y="2443201"/>
                  <a:pt x="2443201" y="3147876"/>
                  <a:pt x="1573938" y="3147876"/>
                </a:cubicBezTo>
                <a:cubicBezTo>
                  <a:pt x="704674" y="3147876"/>
                  <a:pt x="0" y="2443201"/>
                  <a:pt x="0" y="1573938"/>
                </a:cubicBezTo>
                <a:cubicBezTo>
                  <a:pt x="0" y="704674"/>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49" name="Tijdelijke aanduiding voor tekst 48">
            <a:extLst>
              <a:ext uri="{FF2B5EF4-FFF2-40B4-BE49-F238E27FC236}">
                <a16:creationId xmlns:a16="http://schemas.microsoft.com/office/drawing/2014/main" id="{76A5347B-218D-403F-81A3-F2FE32B38944}"/>
              </a:ext>
            </a:extLst>
          </p:cNvPr>
          <p:cNvSpPr>
            <a:spLocks noGrp="1"/>
          </p:cNvSpPr>
          <p:nvPr>
            <p:ph type="body" sz="quarter" idx="15" hasCustomPrompt="1"/>
          </p:nvPr>
        </p:nvSpPr>
        <p:spPr>
          <a:xfrm>
            <a:off x="9941989" y="1881772"/>
            <a:ext cx="3098091" cy="3098116"/>
          </a:xfrm>
          <a:custGeom>
            <a:avLst/>
            <a:gdLst>
              <a:gd name="connsiteX0" fmla="*/ 564171 w 3098091"/>
              <a:gd name="connsiteY0" fmla="*/ 1031468 h 3098116"/>
              <a:gd name="connsiteX1" fmla="*/ 591267 w 3098091"/>
              <a:gd name="connsiteY1" fmla="*/ 1079375 h 3098116"/>
              <a:gd name="connsiteX2" fmla="*/ 497817 w 3098091"/>
              <a:gd name="connsiteY2" fmla="*/ 1416353 h 3098116"/>
              <a:gd name="connsiteX3" fmla="*/ 449909 w 3098091"/>
              <a:gd name="connsiteY3" fmla="*/ 1443449 h 3098116"/>
              <a:gd name="connsiteX4" fmla="*/ 422780 w 3098091"/>
              <a:gd name="connsiteY4" fmla="*/ 1395551 h 3098116"/>
              <a:gd name="connsiteX5" fmla="*/ 516247 w 3098091"/>
              <a:gd name="connsiteY5" fmla="*/ 1058573 h 3098116"/>
              <a:gd name="connsiteX6" fmla="*/ 564171 w 3098091"/>
              <a:gd name="connsiteY6" fmla="*/ 1031468 h 3098116"/>
              <a:gd name="connsiteX7" fmla="*/ 1597108 w 3098091"/>
              <a:gd name="connsiteY7" fmla="*/ 924606 h 3098116"/>
              <a:gd name="connsiteX8" fmla="*/ 1350364 w 3098091"/>
              <a:gd name="connsiteY8" fmla="*/ 955271 h 3098116"/>
              <a:gd name="connsiteX9" fmla="*/ 955266 w 3098091"/>
              <a:gd name="connsiteY9" fmla="*/ 1747741 h 3098116"/>
              <a:gd name="connsiteX10" fmla="*/ 1747726 w 3098091"/>
              <a:gd name="connsiteY10" fmla="*/ 2142846 h 3098116"/>
              <a:gd name="connsiteX11" fmla="*/ 2142815 w 3098091"/>
              <a:gd name="connsiteY11" fmla="*/ 1350370 h 3098116"/>
              <a:gd name="connsiteX12" fmla="*/ 1597108 w 3098091"/>
              <a:gd name="connsiteY12" fmla="*/ 924606 h 3098116"/>
              <a:gd name="connsiteX13" fmla="*/ 544921 w 3098091"/>
              <a:gd name="connsiteY13" fmla="*/ 891465 h 3098116"/>
              <a:gd name="connsiteX14" fmla="*/ 424943 w 3098091"/>
              <a:gd name="connsiteY14" fmla="*/ 995620 h 3098116"/>
              <a:gd name="connsiteX15" fmla="*/ 312111 w 3098091"/>
              <a:gd name="connsiteY15" fmla="*/ 1402471 h 3098116"/>
              <a:gd name="connsiteX16" fmla="*/ 412204 w 3098091"/>
              <a:gd name="connsiteY16" fmla="*/ 1579398 h 3098116"/>
              <a:gd name="connsiteX17" fmla="*/ 589115 w 3098091"/>
              <a:gd name="connsiteY17" fmla="*/ 1479305 h 3098116"/>
              <a:gd name="connsiteX18" fmla="*/ 701940 w 3098091"/>
              <a:gd name="connsiteY18" fmla="*/ 1072435 h 3098116"/>
              <a:gd name="connsiteX19" fmla="*/ 601854 w 3098091"/>
              <a:gd name="connsiteY19" fmla="*/ 895523 h 3098116"/>
              <a:gd name="connsiteX20" fmla="*/ 544921 w 3098091"/>
              <a:gd name="connsiteY20" fmla="*/ 891465 h 3098116"/>
              <a:gd name="connsiteX21" fmla="*/ 2007566 w 3098091"/>
              <a:gd name="connsiteY21" fmla="*/ 542235 h 3098116"/>
              <a:gd name="connsiteX22" fmla="*/ 2036339 w 3098091"/>
              <a:gd name="connsiteY22" fmla="*/ 549952 h 3098116"/>
              <a:gd name="connsiteX23" fmla="*/ 2313775 w 3098091"/>
              <a:gd name="connsiteY23" fmla="*/ 762828 h 3098116"/>
              <a:gd name="connsiteX24" fmla="*/ 2320964 w 3098091"/>
              <a:gd name="connsiteY24" fmla="*/ 817415 h 3098116"/>
              <a:gd name="connsiteX25" fmla="*/ 2266386 w 3098091"/>
              <a:gd name="connsiteY25" fmla="*/ 824594 h 3098116"/>
              <a:gd name="connsiteX26" fmla="*/ 1988953 w 3098091"/>
              <a:gd name="connsiteY26" fmla="*/ 611712 h 3098116"/>
              <a:gd name="connsiteX27" fmla="*/ 1981774 w 3098091"/>
              <a:gd name="connsiteY27" fmla="*/ 557130 h 3098116"/>
              <a:gd name="connsiteX28" fmla="*/ 2007566 w 3098091"/>
              <a:gd name="connsiteY28" fmla="*/ 542235 h 3098116"/>
              <a:gd name="connsiteX29" fmla="*/ 1965119 w 3098091"/>
              <a:gd name="connsiteY29" fmla="*/ 416255 h 3098116"/>
              <a:gd name="connsiteX30" fmla="*/ 1869847 w 3098091"/>
              <a:gd name="connsiteY30" fmla="*/ 471253 h 3098116"/>
              <a:gd name="connsiteX31" fmla="*/ 1896382 w 3098091"/>
              <a:gd name="connsiteY31" fmla="*/ 672789 h 3098116"/>
              <a:gd name="connsiteX32" fmla="*/ 2231342 w 3098091"/>
              <a:gd name="connsiteY32" fmla="*/ 929814 h 3098116"/>
              <a:gd name="connsiteX33" fmla="*/ 2432875 w 3098091"/>
              <a:gd name="connsiteY33" fmla="*/ 903279 h 3098116"/>
              <a:gd name="connsiteX34" fmla="*/ 2406340 w 3098091"/>
              <a:gd name="connsiteY34" fmla="*/ 701759 h 3098116"/>
              <a:gd name="connsiteX35" fmla="*/ 2071373 w 3098091"/>
              <a:gd name="connsiteY35" fmla="*/ 444714 h 3098116"/>
              <a:gd name="connsiteX36" fmla="*/ 1965119 w 3098091"/>
              <a:gd name="connsiteY36" fmla="*/ 416255 h 3098116"/>
              <a:gd name="connsiteX37" fmla="*/ 1516463 w 3098091"/>
              <a:gd name="connsiteY37" fmla="*/ 350 h 3098116"/>
              <a:gd name="connsiteX38" fmla="*/ 3017639 w 3098091"/>
              <a:gd name="connsiteY38" fmla="*/ 1057678 h 3098116"/>
              <a:gd name="connsiteX39" fmla="*/ 2040434 w 3098091"/>
              <a:gd name="connsiteY39" fmla="*/ 3017670 h 3098116"/>
              <a:gd name="connsiteX40" fmla="*/ 80451 w 3098091"/>
              <a:gd name="connsiteY40" fmla="*/ 2040439 h 3098116"/>
              <a:gd name="connsiteX41" fmla="*/ 1057656 w 3098091"/>
              <a:gd name="connsiteY41" fmla="*/ 80450 h 3098116"/>
              <a:gd name="connsiteX42" fmla="*/ 1516463 w 3098091"/>
              <a:gd name="connsiteY42" fmla="*/ 350 h 309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98091" h="3098116">
                <a:moveTo>
                  <a:pt x="564171" y="1031468"/>
                </a:moveTo>
                <a:cubicBezTo>
                  <a:pt x="584865" y="1037205"/>
                  <a:pt x="597001" y="1058652"/>
                  <a:pt x="591267" y="1079375"/>
                </a:cubicBezTo>
                <a:lnTo>
                  <a:pt x="497817" y="1416353"/>
                </a:lnTo>
                <a:cubicBezTo>
                  <a:pt x="492063" y="1437077"/>
                  <a:pt x="470616" y="1449203"/>
                  <a:pt x="449909" y="1443449"/>
                </a:cubicBezTo>
                <a:cubicBezTo>
                  <a:pt x="429188" y="1437722"/>
                  <a:pt x="417052" y="1416275"/>
                  <a:pt x="422780" y="1395551"/>
                </a:cubicBezTo>
                <a:lnTo>
                  <a:pt x="516247" y="1058573"/>
                </a:lnTo>
                <a:cubicBezTo>
                  <a:pt x="521990" y="1037850"/>
                  <a:pt x="543438" y="1025714"/>
                  <a:pt x="564171" y="1031468"/>
                </a:cubicBezTo>
                <a:close/>
                <a:moveTo>
                  <a:pt x="1597108" y="924606"/>
                </a:moveTo>
                <a:cubicBezTo>
                  <a:pt x="1516015" y="918327"/>
                  <a:pt x="1432351" y="927842"/>
                  <a:pt x="1350364" y="955271"/>
                </a:cubicBezTo>
                <a:cubicBezTo>
                  <a:pt x="1022425" y="1065001"/>
                  <a:pt x="845541" y="1419803"/>
                  <a:pt x="955266" y="1747741"/>
                </a:cubicBezTo>
                <a:cubicBezTo>
                  <a:pt x="1064986" y="2075690"/>
                  <a:pt x="1419781" y="2252581"/>
                  <a:pt x="1747726" y="2142846"/>
                </a:cubicBezTo>
                <a:cubicBezTo>
                  <a:pt x="2075665" y="2033120"/>
                  <a:pt x="2252550" y="1678318"/>
                  <a:pt x="2142815" y="1350370"/>
                </a:cubicBezTo>
                <a:cubicBezTo>
                  <a:pt x="2060521" y="1104430"/>
                  <a:pt x="1840385" y="943442"/>
                  <a:pt x="1597108" y="924606"/>
                </a:cubicBezTo>
                <a:close/>
                <a:moveTo>
                  <a:pt x="544921" y="891465"/>
                </a:moveTo>
                <a:cubicBezTo>
                  <a:pt x="489376" y="898709"/>
                  <a:pt x="440844" y="938255"/>
                  <a:pt x="424943" y="995620"/>
                </a:cubicBezTo>
                <a:lnTo>
                  <a:pt x="312111" y="1402471"/>
                </a:lnTo>
                <a:cubicBezTo>
                  <a:pt x="290893" y="1478967"/>
                  <a:pt x="335710" y="1558174"/>
                  <a:pt x="412204" y="1579398"/>
                </a:cubicBezTo>
                <a:cubicBezTo>
                  <a:pt x="488694" y="1600609"/>
                  <a:pt x="567907" y="1555802"/>
                  <a:pt x="589115" y="1479305"/>
                </a:cubicBezTo>
                <a:lnTo>
                  <a:pt x="701940" y="1072435"/>
                </a:lnTo>
                <a:cubicBezTo>
                  <a:pt x="723168" y="995938"/>
                  <a:pt x="678341" y="916731"/>
                  <a:pt x="601854" y="895523"/>
                </a:cubicBezTo>
                <a:cubicBezTo>
                  <a:pt x="582730" y="890224"/>
                  <a:pt x="563436" y="889050"/>
                  <a:pt x="544921" y="891465"/>
                </a:cubicBezTo>
                <a:close/>
                <a:moveTo>
                  <a:pt x="2007566" y="542235"/>
                </a:moveTo>
                <a:cubicBezTo>
                  <a:pt x="2017442" y="540939"/>
                  <a:pt x="2027814" y="543411"/>
                  <a:pt x="2036339" y="549952"/>
                </a:cubicBezTo>
                <a:lnTo>
                  <a:pt x="2313775" y="762828"/>
                </a:lnTo>
                <a:cubicBezTo>
                  <a:pt x="2330816" y="775910"/>
                  <a:pt x="2334037" y="800349"/>
                  <a:pt x="2320964" y="817415"/>
                </a:cubicBezTo>
                <a:cubicBezTo>
                  <a:pt x="2307865" y="834472"/>
                  <a:pt x="2283443" y="837676"/>
                  <a:pt x="2266386" y="824594"/>
                </a:cubicBezTo>
                <a:lnTo>
                  <a:pt x="1988953" y="611712"/>
                </a:lnTo>
                <a:cubicBezTo>
                  <a:pt x="1971896" y="598636"/>
                  <a:pt x="1968675" y="574187"/>
                  <a:pt x="1981774" y="557130"/>
                </a:cubicBezTo>
                <a:cubicBezTo>
                  <a:pt x="1988312" y="548597"/>
                  <a:pt x="1997691" y="543532"/>
                  <a:pt x="2007566" y="542235"/>
                </a:cubicBezTo>
                <a:close/>
                <a:moveTo>
                  <a:pt x="1965119" y="416255"/>
                </a:moveTo>
                <a:cubicBezTo>
                  <a:pt x="1928650" y="421056"/>
                  <a:pt x="1894012" y="439767"/>
                  <a:pt x="1869847" y="471253"/>
                </a:cubicBezTo>
                <a:cubicBezTo>
                  <a:pt x="1821514" y="534231"/>
                  <a:pt x="1833403" y="624466"/>
                  <a:pt x="1896382" y="672789"/>
                </a:cubicBezTo>
                <a:lnTo>
                  <a:pt x="2231342" y="929814"/>
                </a:lnTo>
                <a:cubicBezTo>
                  <a:pt x="2294321" y="978147"/>
                  <a:pt x="2384545" y="966251"/>
                  <a:pt x="2432875" y="903279"/>
                </a:cubicBezTo>
                <a:cubicBezTo>
                  <a:pt x="2481208" y="840307"/>
                  <a:pt x="2469312" y="750062"/>
                  <a:pt x="2406340" y="701759"/>
                </a:cubicBezTo>
                <a:lnTo>
                  <a:pt x="2071373" y="444714"/>
                </a:lnTo>
                <a:cubicBezTo>
                  <a:pt x="2039887" y="420562"/>
                  <a:pt x="2001588" y="411454"/>
                  <a:pt x="1965119" y="416255"/>
                </a:cubicBezTo>
                <a:close/>
                <a:moveTo>
                  <a:pt x="1516463" y="350"/>
                </a:moveTo>
                <a:cubicBezTo>
                  <a:pt x="2176498" y="-13738"/>
                  <a:pt x="2797139" y="398665"/>
                  <a:pt x="3017639" y="1057678"/>
                </a:cubicBezTo>
                <a:cubicBezTo>
                  <a:pt x="3289035" y="1868761"/>
                  <a:pt x="2851517" y="2746278"/>
                  <a:pt x="2040434" y="3017670"/>
                </a:cubicBezTo>
                <a:cubicBezTo>
                  <a:pt x="1229351" y="3289056"/>
                  <a:pt x="351827" y="2851525"/>
                  <a:pt x="80451" y="2040439"/>
                </a:cubicBezTo>
                <a:cubicBezTo>
                  <a:pt x="-190941" y="1229357"/>
                  <a:pt x="246573" y="351832"/>
                  <a:pt x="1057656" y="80450"/>
                </a:cubicBezTo>
                <a:cubicBezTo>
                  <a:pt x="1209734" y="29564"/>
                  <a:pt x="1364148" y="3600"/>
                  <a:pt x="1516463" y="35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0" name="Tijdelijke aanduiding voor tekst 49">
            <a:extLst>
              <a:ext uri="{FF2B5EF4-FFF2-40B4-BE49-F238E27FC236}">
                <a16:creationId xmlns:a16="http://schemas.microsoft.com/office/drawing/2014/main" id="{8E06F28C-6F9A-49BF-8FFE-BDEB912057B8}"/>
              </a:ext>
            </a:extLst>
          </p:cNvPr>
          <p:cNvSpPr>
            <a:spLocks noGrp="1"/>
          </p:cNvSpPr>
          <p:nvPr>
            <p:ph type="body" sz="quarter" idx="16" hasCustomPrompt="1"/>
          </p:nvPr>
        </p:nvSpPr>
        <p:spPr>
          <a:xfrm>
            <a:off x="-875255" y="5451411"/>
            <a:ext cx="3147782" cy="3147782"/>
          </a:xfrm>
          <a:custGeom>
            <a:avLst/>
            <a:gdLst>
              <a:gd name="connsiteX0" fmla="*/ 1573938 w 3147782"/>
              <a:gd name="connsiteY0" fmla="*/ 0 h 3147782"/>
              <a:gd name="connsiteX1" fmla="*/ 3147782 w 3147782"/>
              <a:gd name="connsiteY1" fmla="*/ 1573938 h 3147782"/>
              <a:gd name="connsiteX2" fmla="*/ 1573844 w 3147782"/>
              <a:gd name="connsiteY2" fmla="*/ 3147782 h 3147782"/>
              <a:gd name="connsiteX3" fmla="*/ 0 w 3147782"/>
              <a:gd name="connsiteY3" fmla="*/ 1573938 h 3147782"/>
              <a:gd name="connsiteX4" fmla="*/ 1573938 w 3147782"/>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782" h="3147782">
                <a:moveTo>
                  <a:pt x="1573938" y="0"/>
                </a:moveTo>
                <a:cubicBezTo>
                  <a:pt x="2443201" y="0"/>
                  <a:pt x="3147782" y="704674"/>
                  <a:pt x="3147782" y="1573938"/>
                </a:cubicBezTo>
                <a:cubicBezTo>
                  <a:pt x="3147782" y="2443201"/>
                  <a:pt x="2443108" y="3147782"/>
                  <a:pt x="1573844" y="3147782"/>
                </a:cubicBezTo>
                <a:cubicBezTo>
                  <a:pt x="704581" y="3147782"/>
                  <a:pt x="0" y="2443108"/>
                  <a:pt x="0" y="1573938"/>
                </a:cubicBezTo>
                <a:cubicBezTo>
                  <a:pt x="0" y="704767"/>
                  <a:pt x="704674" y="0"/>
                  <a:pt x="1573938"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1" name="Tijdelijke aanduiding voor tekst 50">
            <a:extLst>
              <a:ext uri="{FF2B5EF4-FFF2-40B4-BE49-F238E27FC236}">
                <a16:creationId xmlns:a16="http://schemas.microsoft.com/office/drawing/2014/main" id="{2DCC4A8A-8629-4C6E-A6F1-2ED220CE3944}"/>
              </a:ext>
            </a:extLst>
          </p:cNvPr>
          <p:cNvSpPr>
            <a:spLocks noGrp="1"/>
          </p:cNvSpPr>
          <p:nvPr>
            <p:ph type="body" sz="quarter" idx="17" hasCustomPrompt="1"/>
          </p:nvPr>
        </p:nvSpPr>
        <p:spPr>
          <a:xfrm>
            <a:off x="2719735" y="5443980"/>
            <a:ext cx="3153423" cy="3157767"/>
          </a:xfrm>
          <a:custGeom>
            <a:avLst/>
            <a:gdLst>
              <a:gd name="connsiteX0" fmla="*/ 67970 w 3153423"/>
              <a:gd name="connsiteY0" fmla="*/ 1108183 h 3157767"/>
              <a:gd name="connsiteX1" fmla="*/ 192348 w 3153423"/>
              <a:gd name="connsiteY1" fmla="*/ 1135897 h 3157767"/>
              <a:gd name="connsiteX2" fmla="*/ 1267206 w 3153423"/>
              <a:gd name="connsiteY2" fmla="*/ 2997607 h 3157767"/>
              <a:gd name="connsiteX3" fmla="*/ 1229019 w 3153423"/>
              <a:gd name="connsiteY3" fmla="*/ 3119178 h 3157767"/>
              <a:gd name="connsiteX4" fmla="*/ 1166084 w 3153423"/>
              <a:gd name="connsiteY4" fmla="*/ 3103766 h 3157767"/>
              <a:gd name="connsiteX5" fmla="*/ 10642 w 3153423"/>
              <a:gd name="connsiteY5" fmla="*/ 1796022 h 3157767"/>
              <a:gd name="connsiteX6" fmla="*/ 0 w 3153423"/>
              <a:gd name="connsiteY6" fmla="*/ 1676848 h 3157767"/>
              <a:gd name="connsiteX7" fmla="*/ 0 w 3153423"/>
              <a:gd name="connsiteY7" fmla="*/ 1472337 h 3157767"/>
              <a:gd name="connsiteX8" fmla="*/ 15948 w 3153423"/>
              <a:gd name="connsiteY8" fmla="*/ 1328403 h 3157767"/>
              <a:gd name="connsiteX9" fmla="*/ 49850 w 3153423"/>
              <a:gd name="connsiteY9" fmla="*/ 1170391 h 3157767"/>
              <a:gd name="connsiteX10" fmla="*/ 67970 w 3153423"/>
              <a:gd name="connsiteY10" fmla="*/ 1108183 h 3157767"/>
              <a:gd name="connsiteX11" fmla="*/ 1920202 w 3153423"/>
              <a:gd name="connsiteY11" fmla="*/ 38721 h 3157767"/>
              <a:gd name="connsiteX12" fmla="*/ 1983136 w 3153423"/>
              <a:gd name="connsiteY12" fmla="*/ 54133 h 3157767"/>
              <a:gd name="connsiteX13" fmla="*/ 3099214 w 3153423"/>
              <a:gd name="connsiteY13" fmla="*/ 1987369 h 3157767"/>
              <a:gd name="connsiteX14" fmla="*/ 3081094 w 3153423"/>
              <a:gd name="connsiteY14" fmla="*/ 2049577 h 3157767"/>
              <a:gd name="connsiteX15" fmla="*/ 2956716 w 3153423"/>
              <a:gd name="connsiteY15" fmla="*/ 2021864 h 3157767"/>
              <a:gd name="connsiteX16" fmla="*/ 1882014 w 3153423"/>
              <a:gd name="connsiteY16" fmla="*/ 160293 h 3157767"/>
              <a:gd name="connsiteX17" fmla="*/ 1920202 w 3153423"/>
              <a:gd name="connsiteY17" fmla="*/ 38721 h 3157767"/>
              <a:gd name="connsiteX18" fmla="*/ 1534187 w 3153423"/>
              <a:gd name="connsiteY18" fmla="*/ 497 h 3157767"/>
              <a:gd name="connsiteX19" fmla="*/ 1803435 w 3153423"/>
              <a:gd name="connsiteY19" fmla="*/ 16916 h 3157767"/>
              <a:gd name="connsiteX20" fmla="*/ 1768702 w 3153423"/>
              <a:gd name="connsiteY20" fmla="*/ 129929 h 3157767"/>
              <a:gd name="connsiteX21" fmla="*/ 2926379 w 3153423"/>
              <a:gd name="connsiteY21" fmla="*/ 2135085 h 3157767"/>
              <a:gd name="connsiteX22" fmla="*/ 3041684 w 3153423"/>
              <a:gd name="connsiteY22" fmla="*/ 2161625 h 3157767"/>
              <a:gd name="connsiteX23" fmla="*/ 1345630 w 3153423"/>
              <a:gd name="connsiteY23" fmla="*/ 3140842 h 3157767"/>
              <a:gd name="connsiteX24" fmla="*/ 1380363 w 3153423"/>
              <a:gd name="connsiteY24" fmla="*/ 3027830 h 3157767"/>
              <a:gd name="connsiteX25" fmla="*/ 222686 w 3153423"/>
              <a:gd name="connsiteY25" fmla="*/ 1022674 h 3157767"/>
              <a:gd name="connsiteX26" fmla="*/ 107447 w 3153423"/>
              <a:gd name="connsiteY26" fmla="*/ 996248 h 3157767"/>
              <a:gd name="connsiteX27" fmla="*/ 1534187 w 3153423"/>
              <a:gd name="connsiteY27" fmla="*/ 497 h 315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53423" h="3157767">
                <a:moveTo>
                  <a:pt x="67970" y="1108183"/>
                </a:moveTo>
                <a:cubicBezTo>
                  <a:pt x="109429" y="1115615"/>
                  <a:pt x="150905" y="1124792"/>
                  <a:pt x="192348" y="1135897"/>
                </a:cubicBezTo>
                <a:cubicBezTo>
                  <a:pt x="1001791" y="1352787"/>
                  <a:pt x="1483988" y="2187844"/>
                  <a:pt x="1267206" y="2997607"/>
                </a:cubicBezTo>
                <a:cubicBezTo>
                  <a:pt x="1256126" y="3038959"/>
                  <a:pt x="1243222" y="3079533"/>
                  <a:pt x="1229019" y="3119178"/>
                </a:cubicBezTo>
                <a:cubicBezTo>
                  <a:pt x="1208034" y="3114425"/>
                  <a:pt x="1187032" y="3109379"/>
                  <a:pt x="1166084" y="3103766"/>
                </a:cubicBezTo>
                <a:cubicBezTo>
                  <a:pt x="534489" y="2934531"/>
                  <a:pt x="95478" y="2405322"/>
                  <a:pt x="10642" y="1796022"/>
                </a:cubicBezTo>
                <a:lnTo>
                  <a:pt x="0" y="1676848"/>
                </a:lnTo>
                <a:lnTo>
                  <a:pt x="0" y="1472337"/>
                </a:lnTo>
                <a:lnTo>
                  <a:pt x="15948" y="1328403"/>
                </a:lnTo>
                <a:cubicBezTo>
                  <a:pt x="24477" y="1275749"/>
                  <a:pt x="35747" y="1223024"/>
                  <a:pt x="49850" y="1170391"/>
                </a:cubicBezTo>
                <a:cubicBezTo>
                  <a:pt x="55462" y="1149444"/>
                  <a:pt x="61593" y="1128732"/>
                  <a:pt x="67970" y="1108183"/>
                </a:cubicBezTo>
                <a:close/>
                <a:moveTo>
                  <a:pt x="1920202" y="38721"/>
                </a:moveTo>
                <a:cubicBezTo>
                  <a:pt x="1941186" y="43473"/>
                  <a:pt x="1962189" y="48519"/>
                  <a:pt x="1983136" y="54133"/>
                </a:cubicBezTo>
                <a:cubicBezTo>
                  <a:pt x="2825172" y="279756"/>
                  <a:pt x="3324928" y="1145356"/>
                  <a:pt x="3099214" y="1987369"/>
                </a:cubicBezTo>
                <a:cubicBezTo>
                  <a:pt x="3093600" y="2008315"/>
                  <a:pt x="3087470" y="2029027"/>
                  <a:pt x="3081094" y="2049577"/>
                </a:cubicBezTo>
                <a:cubicBezTo>
                  <a:pt x="3039634" y="2042144"/>
                  <a:pt x="2998159" y="2032968"/>
                  <a:pt x="2956716" y="2021864"/>
                </a:cubicBezTo>
                <a:cubicBezTo>
                  <a:pt x="2147273" y="1804974"/>
                  <a:pt x="1665101" y="969825"/>
                  <a:pt x="1882014" y="160293"/>
                </a:cubicBezTo>
                <a:cubicBezTo>
                  <a:pt x="1893094" y="118938"/>
                  <a:pt x="1905909" y="78342"/>
                  <a:pt x="1920202" y="38721"/>
                </a:cubicBezTo>
                <a:close/>
                <a:moveTo>
                  <a:pt x="1534187" y="497"/>
                </a:moveTo>
                <a:cubicBezTo>
                  <a:pt x="1623120" y="-1743"/>
                  <a:pt x="1713142" y="3572"/>
                  <a:pt x="1803435" y="16916"/>
                </a:cubicBezTo>
                <a:cubicBezTo>
                  <a:pt x="1790614" y="53932"/>
                  <a:pt x="1778984" y="91556"/>
                  <a:pt x="1768702" y="129929"/>
                </a:cubicBezTo>
                <a:cubicBezTo>
                  <a:pt x="1535046" y="1001943"/>
                  <a:pt x="2054365" y="1901429"/>
                  <a:pt x="2926379" y="2135085"/>
                </a:cubicBezTo>
                <a:cubicBezTo>
                  <a:pt x="2964752" y="2145367"/>
                  <a:pt x="3003241" y="2154131"/>
                  <a:pt x="3041684" y="2161625"/>
                </a:cubicBezTo>
                <a:cubicBezTo>
                  <a:pt x="2772932" y="2840659"/>
                  <a:pt x="2068066" y="3247614"/>
                  <a:pt x="1345630" y="3140842"/>
                </a:cubicBezTo>
                <a:cubicBezTo>
                  <a:pt x="1358451" y="3103827"/>
                  <a:pt x="1370081" y="3066203"/>
                  <a:pt x="1380363" y="3027830"/>
                </a:cubicBezTo>
                <a:cubicBezTo>
                  <a:pt x="1614019" y="2155816"/>
                  <a:pt x="1094700" y="1256329"/>
                  <a:pt x="222686" y="1022674"/>
                </a:cubicBezTo>
                <a:cubicBezTo>
                  <a:pt x="184313" y="1012392"/>
                  <a:pt x="145914" y="1003652"/>
                  <a:pt x="107447" y="996248"/>
                </a:cubicBezTo>
                <a:cubicBezTo>
                  <a:pt x="342525" y="402072"/>
                  <a:pt x="911661" y="16174"/>
                  <a:pt x="1534187" y="497"/>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2" name="Tijdelijke aanduiding voor tekst 51">
            <a:extLst>
              <a:ext uri="{FF2B5EF4-FFF2-40B4-BE49-F238E27FC236}">
                <a16:creationId xmlns:a16="http://schemas.microsoft.com/office/drawing/2014/main" id="{32288256-C3A4-4EE2-9660-4DFA44A24364}"/>
              </a:ext>
            </a:extLst>
          </p:cNvPr>
          <p:cNvSpPr>
            <a:spLocks noGrp="1"/>
          </p:cNvSpPr>
          <p:nvPr>
            <p:ph type="body" sz="quarter" idx="18" hasCustomPrompt="1"/>
          </p:nvPr>
        </p:nvSpPr>
        <p:spPr>
          <a:xfrm>
            <a:off x="6319585" y="5451411"/>
            <a:ext cx="3147876" cy="3147782"/>
          </a:xfrm>
          <a:custGeom>
            <a:avLst/>
            <a:gdLst>
              <a:gd name="connsiteX0" fmla="*/ 1574031 w 3147876"/>
              <a:gd name="connsiteY0" fmla="*/ 0 h 3147782"/>
              <a:gd name="connsiteX1" fmla="*/ 3147876 w 3147876"/>
              <a:gd name="connsiteY1" fmla="*/ 1573938 h 3147782"/>
              <a:gd name="connsiteX2" fmla="*/ 1573938 w 3147876"/>
              <a:gd name="connsiteY2" fmla="*/ 3147782 h 3147782"/>
              <a:gd name="connsiteX3" fmla="*/ 0 w 3147876"/>
              <a:gd name="connsiteY3" fmla="*/ 1573938 h 3147782"/>
              <a:gd name="connsiteX4" fmla="*/ 1574031 w 3147876"/>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782">
                <a:moveTo>
                  <a:pt x="1574031" y="0"/>
                </a:moveTo>
                <a:cubicBezTo>
                  <a:pt x="2443201" y="0"/>
                  <a:pt x="3147876" y="704674"/>
                  <a:pt x="3147876" y="1573938"/>
                </a:cubicBezTo>
                <a:cubicBezTo>
                  <a:pt x="3147876" y="2443201"/>
                  <a:pt x="2443201" y="3147782"/>
                  <a:pt x="1573938" y="3147782"/>
                </a:cubicBezTo>
                <a:cubicBezTo>
                  <a:pt x="704674" y="3147782"/>
                  <a:pt x="0" y="2443108"/>
                  <a:pt x="0" y="1573938"/>
                </a:cubicBezTo>
                <a:cubicBezTo>
                  <a:pt x="0" y="704767"/>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53" name="Tijdelijke aanduiding voor tekst 52">
            <a:extLst>
              <a:ext uri="{FF2B5EF4-FFF2-40B4-BE49-F238E27FC236}">
                <a16:creationId xmlns:a16="http://schemas.microsoft.com/office/drawing/2014/main" id="{76A59076-5E7A-4D78-9664-81D24D57EE8C}"/>
              </a:ext>
            </a:extLst>
          </p:cNvPr>
          <p:cNvSpPr>
            <a:spLocks noGrp="1"/>
          </p:cNvSpPr>
          <p:nvPr>
            <p:ph type="body" sz="quarter" idx="19" hasCustomPrompt="1"/>
          </p:nvPr>
        </p:nvSpPr>
        <p:spPr>
          <a:xfrm>
            <a:off x="9917049" y="5451411"/>
            <a:ext cx="3147876" cy="3147782"/>
          </a:xfrm>
          <a:custGeom>
            <a:avLst/>
            <a:gdLst>
              <a:gd name="connsiteX0" fmla="*/ 1574031 w 3147876"/>
              <a:gd name="connsiteY0" fmla="*/ 0 h 3147782"/>
              <a:gd name="connsiteX1" fmla="*/ 3147876 w 3147876"/>
              <a:gd name="connsiteY1" fmla="*/ 1573938 h 3147782"/>
              <a:gd name="connsiteX2" fmla="*/ 1573938 w 3147876"/>
              <a:gd name="connsiteY2" fmla="*/ 3147782 h 3147782"/>
              <a:gd name="connsiteX3" fmla="*/ 0 w 3147876"/>
              <a:gd name="connsiteY3" fmla="*/ 1573938 h 3147782"/>
              <a:gd name="connsiteX4" fmla="*/ 1574031 w 3147876"/>
              <a:gd name="connsiteY4" fmla="*/ 0 h 3147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7876" h="3147782">
                <a:moveTo>
                  <a:pt x="1574031" y="0"/>
                </a:moveTo>
                <a:cubicBezTo>
                  <a:pt x="2443201" y="0"/>
                  <a:pt x="3147876" y="704674"/>
                  <a:pt x="3147876" y="1573938"/>
                </a:cubicBezTo>
                <a:cubicBezTo>
                  <a:pt x="3147876" y="2443201"/>
                  <a:pt x="2443201" y="3147782"/>
                  <a:pt x="1573938" y="3147782"/>
                </a:cubicBezTo>
                <a:cubicBezTo>
                  <a:pt x="704674" y="3147782"/>
                  <a:pt x="0" y="2443108"/>
                  <a:pt x="0" y="1573938"/>
                </a:cubicBezTo>
                <a:cubicBezTo>
                  <a:pt x="0" y="704767"/>
                  <a:pt x="704767" y="0"/>
                  <a:pt x="1574031" y="0"/>
                </a:cubicBezTo>
                <a:close/>
              </a:path>
            </a:pathLst>
          </a:custGeom>
          <a:solidFill>
            <a:schemeClr val="accent6"/>
          </a:solidFill>
        </p:spPr>
        <p:txBody>
          <a:bodyPr wrap="square">
            <a:noAutofit/>
          </a:bodyPr>
          <a:lstStyle>
            <a:lvl1pPr>
              <a:buNone/>
              <a:defRPr sz="100">
                <a:solidFill>
                  <a:schemeClr val="accent6"/>
                </a:solidFill>
                <a:latin typeface="Graphik Regular" panose="020B0503030202060203" pitchFamily="34" charset="0"/>
              </a:defRPr>
            </a:lvl1pPr>
          </a:lstStyle>
          <a:p>
            <a:pPr lvl="0"/>
            <a:r>
              <a:rPr lang="en-GB" dirty="0"/>
              <a:t> </a:t>
            </a:r>
          </a:p>
        </p:txBody>
      </p:sp>
      <p:sp>
        <p:nvSpPr>
          <p:cNvPr id="38" name="Titel 1">
            <a:extLst>
              <a:ext uri="{FF2B5EF4-FFF2-40B4-BE49-F238E27FC236}">
                <a16:creationId xmlns:a16="http://schemas.microsoft.com/office/drawing/2014/main" id="{DBDF0B40-5B47-4DBA-BC5C-67AC069B00CC}"/>
              </a:ext>
            </a:extLst>
          </p:cNvPr>
          <p:cNvSpPr>
            <a:spLocks noGrp="1"/>
          </p:cNvSpPr>
          <p:nvPr>
            <p:ph type="title" hasCustomPrompt="1"/>
          </p:nvPr>
        </p:nvSpPr>
        <p:spPr>
          <a:xfrm>
            <a:off x="2802635" y="2017431"/>
            <a:ext cx="6586732" cy="1383631"/>
          </a:xfrm>
        </p:spPr>
        <p:txBody>
          <a:bodyPr tIns="0" bIns="0" anchor="b">
            <a:normAutofit/>
          </a:bodyPr>
          <a:lstStyle>
            <a:lvl1pPr algn="ctr">
              <a:defRPr sz="8800">
                <a:solidFill>
                  <a:schemeClr val="accent6"/>
                </a:solidFill>
                <a:latin typeface="Produkt Super" pitchFamily="50" charset="0"/>
              </a:defRPr>
            </a:lvl1pPr>
          </a:lstStyle>
          <a:p>
            <a:r>
              <a:rPr lang="en-GB" noProof="0" dirty="0"/>
              <a:t>Chapter</a:t>
            </a:r>
          </a:p>
        </p:txBody>
      </p:sp>
      <p:sp>
        <p:nvSpPr>
          <p:cNvPr id="39" name="Tijdelijke aanduiding voor verticale tekst 2">
            <a:extLst>
              <a:ext uri="{FF2B5EF4-FFF2-40B4-BE49-F238E27FC236}">
                <a16:creationId xmlns:a16="http://schemas.microsoft.com/office/drawing/2014/main" id="{EDC2FF7E-E3DE-4E7F-9F95-B2A53B17E588}"/>
              </a:ext>
            </a:extLst>
          </p:cNvPr>
          <p:cNvSpPr>
            <a:spLocks noGrp="1"/>
          </p:cNvSpPr>
          <p:nvPr>
            <p:ph type="body" orient="vert" idx="1" hasCustomPrompt="1"/>
          </p:nvPr>
        </p:nvSpPr>
        <p:spPr>
          <a:xfrm>
            <a:off x="2802635" y="3413655"/>
            <a:ext cx="6586732" cy="1383631"/>
          </a:xfrm>
        </p:spPr>
        <p:txBody>
          <a:bodyPr vert="horz" tIns="0" bIns="0">
            <a:normAutofit/>
          </a:bodyPr>
          <a:lstStyle>
            <a:lvl1pPr marL="0" indent="0" algn="ctr">
              <a:buNone/>
              <a:defRPr sz="8000">
                <a:solidFill>
                  <a:schemeClr val="accent6"/>
                </a:solidFill>
                <a:latin typeface="Produkt Light" pitchFamily="50" charset="0"/>
              </a:defRPr>
            </a:lvl1pPr>
            <a:lvl2pPr>
              <a:defRPr/>
            </a:lvl2pPr>
            <a:lvl3pPr>
              <a:defRPr/>
            </a:lvl3pPr>
            <a:lvl4pPr>
              <a:defRPr/>
            </a:lvl4pPr>
            <a:lvl5pPr>
              <a:defRPr/>
            </a:lvl5pPr>
            <a:lvl6pPr>
              <a:defRPr/>
            </a:lvl6pPr>
            <a:lvl7pPr>
              <a:defRPr/>
            </a:lvl7pPr>
            <a:lvl8pPr>
              <a:defRPr/>
            </a:lvl8pPr>
            <a:lvl9pPr>
              <a:defRPr/>
            </a:lvl9pPr>
          </a:lstStyle>
          <a:p>
            <a:pPr lvl="0"/>
            <a:r>
              <a:rPr lang="en-GB" noProof="0" dirty="0"/>
              <a:t>Subtitle</a:t>
            </a:r>
          </a:p>
        </p:txBody>
      </p:sp>
      <p:grpSp>
        <p:nvGrpSpPr>
          <p:cNvPr id="20" name="Groep 19">
            <a:extLst>
              <a:ext uri="{FF2B5EF4-FFF2-40B4-BE49-F238E27FC236}">
                <a16:creationId xmlns:a16="http://schemas.microsoft.com/office/drawing/2014/main" id="{1B001895-12A5-4C75-B6DE-8F7212D09161}"/>
              </a:ext>
            </a:extLst>
          </p:cNvPr>
          <p:cNvGrpSpPr/>
          <p:nvPr userDrawn="1"/>
        </p:nvGrpSpPr>
        <p:grpSpPr>
          <a:xfrm>
            <a:off x="4390030" y="-696037"/>
            <a:ext cx="3411940" cy="454105"/>
            <a:chOff x="4390030" y="-696037"/>
            <a:chExt cx="3411940" cy="454105"/>
          </a:xfrm>
        </p:grpSpPr>
        <p:sp>
          <p:nvSpPr>
            <p:cNvPr id="21" name="Rechthoek: afgeronde hoeken 20">
              <a:extLst>
                <a:ext uri="{FF2B5EF4-FFF2-40B4-BE49-F238E27FC236}">
                  <a16:creationId xmlns:a16="http://schemas.microsoft.com/office/drawing/2014/main" id="{D9B54DB3-E260-4251-AB80-E735B024D05F}"/>
                </a:ext>
              </a:extLst>
            </p:cNvPr>
            <p:cNvSpPr/>
            <p:nvPr userDrawn="1"/>
          </p:nvSpPr>
          <p:spPr>
            <a:xfrm>
              <a:off x="4390030" y="-477985"/>
              <a:ext cx="3411940" cy="236053"/>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GB" sz="1600" noProof="0" dirty="0">
                  <a:solidFill>
                    <a:schemeClr val="bg1">
                      <a:lumMod val="65000"/>
                    </a:schemeClr>
                  </a:solidFill>
                  <a:latin typeface="+mj-lt"/>
                </a:rPr>
                <a:t>Sub-chapter slide | Dark</a:t>
              </a:r>
            </a:p>
          </p:txBody>
        </p:sp>
        <p:sp>
          <p:nvSpPr>
            <p:cNvPr id="22" name="Tekstvak 21">
              <a:extLst>
                <a:ext uri="{FF2B5EF4-FFF2-40B4-BE49-F238E27FC236}">
                  <a16:creationId xmlns:a16="http://schemas.microsoft.com/office/drawing/2014/main" id="{F7DF2C81-2F26-4013-8993-5FA72F99ECAD}"/>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grpSp>
      <p:sp>
        <p:nvSpPr>
          <p:cNvPr id="17" name="Text Placeholder 2">
            <a:extLst>
              <a:ext uri="{FF2B5EF4-FFF2-40B4-BE49-F238E27FC236}">
                <a16:creationId xmlns:a16="http://schemas.microsoft.com/office/drawing/2014/main" id="{60CBD700-98B2-4DCD-B754-1C3287C115E7}"/>
              </a:ext>
            </a:extLst>
          </p:cNvPr>
          <p:cNvSpPr>
            <a:spLocks noGrp="1"/>
          </p:cNvSpPr>
          <p:nvPr>
            <p:ph type="body" sz="quarter" idx="20" hasCustomPrompt="1"/>
          </p:nvPr>
        </p:nvSpPr>
        <p:spPr>
          <a:xfrm>
            <a:off x="4388741" y="-783858"/>
            <a:ext cx="3413218" cy="668313"/>
          </a:xfrm>
          <a:blipFill>
            <a:blip r:embed="rId2">
              <a:extLst>
                <a:ext uri="{BEBA8EAE-BF5A-486C-A8C5-ECC9F3942E4B}">
                  <a14:imgProps xmlns:a14="http://schemas.microsoft.com/office/drawing/2010/main">
                    <a14:imgLayer r:embed="rId3">
                      <a14:imgEffect>
                        <a14:brightnessContrast bright="12000"/>
                      </a14:imgEffect>
                    </a14:imgLayer>
                  </a14:imgProps>
                </a:ext>
              </a:extLst>
            </a:blip>
            <a:srcRect/>
            <a:stretch>
              <a:fillRect l="222" r="222"/>
            </a:stretch>
          </a:blipFill>
        </p:spPr>
        <p:txBody>
          <a:bodyPr>
            <a:normAutofit/>
          </a:bodyPr>
          <a:lstStyle>
            <a:lvl1pPr>
              <a:buNone/>
              <a:defRPr lang="en-GB" sz="1400" b="0" kern="1200" cap="none" baseline="0" noProof="0" dirty="0" smtClean="0">
                <a:solidFill>
                  <a:schemeClr val="bg1">
                    <a:lumMod val="75000"/>
                  </a:schemeClr>
                </a:solidFill>
                <a:latin typeface="Graphik Regular" panose="020B0503030202060203" pitchFamily="34" charset="0"/>
                <a:ea typeface="+mn-ea"/>
                <a:cs typeface="+mn-cs"/>
              </a:defRPr>
            </a:lvl1pPr>
            <a:lvl5pPr>
              <a:buNone/>
              <a:defRPr sz="100">
                <a:solidFill>
                  <a:schemeClr val="accent6"/>
                </a:solidFill>
              </a:defRPr>
            </a:lvl5pPr>
          </a:lstStyle>
          <a:p>
            <a:pPr lvl="4"/>
            <a:r>
              <a:rPr lang="en-GB" dirty="0"/>
              <a:t> </a:t>
            </a:r>
          </a:p>
        </p:txBody>
      </p:sp>
    </p:spTree>
    <p:extLst>
      <p:ext uri="{BB962C8B-B14F-4D97-AF65-F5344CB8AC3E}">
        <p14:creationId xmlns:p14="http://schemas.microsoft.com/office/powerpoint/2010/main" val="21824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ppt_x"/>
                                          </p:val>
                                        </p:tav>
                                        <p:tav tm="100000">
                                          <p:val>
                                            <p:strVal val="#ppt_x"/>
                                          </p:val>
                                        </p:tav>
                                      </p:tavLst>
                                    </p:anim>
                                    <p:anim calcmode="lin" valueType="num">
                                      <p:cBhvr additive="base">
                                        <p:cTn id="16" dur="500" fill="hold"/>
                                        <p:tgtEl>
                                          <p:spTgt spid="28"/>
                                        </p:tgtEl>
                                        <p:attrNameLst>
                                          <p:attrName>ppt_y</p:attrName>
                                        </p:attrNameLst>
                                      </p:cBhvr>
                                      <p:tavLst>
                                        <p:tav tm="0">
                                          <p:val>
                                            <p:strVal val="0-#ppt_h/2"/>
                                          </p:val>
                                        </p:tav>
                                        <p:tav tm="100000">
                                          <p:val>
                                            <p:strVal val="#ppt_y"/>
                                          </p:val>
                                        </p:tav>
                                      </p:tavLst>
                                    </p:anim>
                                  </p:childTnLst>
                                </p:cTn>
                              </p:par>
                              <p:par>
                                <p:cTn id="17" presetID="2" presetClass="entr" presetSubtype="3" decel="10000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1+#ppt_w/2"/>
                                          </p:val>
                                        </p:tav>
                                        <p:tav tm="100000">
                                          <p:val>
                                            <p:strVal val="#ppt_x"/>
                                          </p:val>
                                        </p:tav>
                                      </p:tavLst>
                                    </p:anim>
                                    <p:anim calcmode="lin" valueType="num">
                                      <p:cBhvr additive="base">
                                        <p:cTn id="20" dur="500" fill="hold"/>
                                        <p:tgtEl>
                                          <p:spTgt spid="29"/>
                                        </p:tgtEl>
                                        <p:attrNameLst>
                                          <p:attrName>ppt_y</p:attrName>
                                        </p:attrNameLst>
                                      </p:cBhvr>
                                      <p:tavLst>
                                        <p:tav tm="0">
                                          <p:val>
                                            <p:strVal val="0-#ppt_h/2"/>
                                          </p:val>
                                        </p:tav>
                                        <p:tav tm="100000">
                                          <p:val>
                                            <p:strVal val="#ppt_y"/>
                                          </p:val>
                                        </p:tav>
                                      </p:tavLst>
                                    </p:anim>
                                  </p:childTnLst>
                                </p:cTn>
                              </p:par>
                              <p:par>
                                <p:cTn id="21" presetID="2" presetClass="entr" presetSubtype="8" decel="10000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500" fill="hold"/>
                                        <p:tgtEl>
                                          <p:spTgt spid="49"/>
                                        </p:tgtEl>
                                        <p:attrNameLst>
                                          <p:attrName>ppt_x</p:attrName>
                                        </p:attrNameLst>
                                      </p:cBhvr>
                                      <p:tavLst>
                                        <p:tav tm="0">
                                          <p:val>
                                            <p:strVal val="1+#ppt_w/2"/>
                                          </p:val>
                                        </p:tav>
                                        <p:tav tm="100000">
                                          <p:val>
                                            <p:strVal val="#ppt_x"/>
                                          </p:val>
                                        </p:tav>
                                      </p:tavLst>
                                    </p:anim>
                                    <p:anim calcmode="lin" valueType="num">
                                      <p:cBhvr additive="base">
                                        <p:cTn id="28" dur="500" fill="hold"/>
                                        <p:tgtEl>
                                          <p:spTgt spid="49"/>
                                        </p:tgtEl>
                                        <p:attrNameLst>
                                          <p:attrName>ppt_y</p:attrName>
                                        </p:attrNameLst>
                                      </p:cBhvr>
                                      <p:tavLst>
                                        <p:tav tm="0">
                                          <p:val>
                                            <p:strVal val="#ppt_y"/>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0-#ppt_w/2"/>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500" fill="hold"/>
                                        <p:tgtEl>
                                          <p:spTgt spid="51"/>
                                        </p:tgtEl>
                                        <p:attrNameLst>
                                          <p:attrName>ppt_x</p:attrName>
                                        </p:attrNameLst>
                                      </p:cBhvr>
                                      <p:tavLst>
                                        <p:tav tm="0">
                                          <p:val>
                                            <p:strVal val="#ppt_x"/>
                                          </p:val>
                                        </p:tav>
                                        <p:tav tm="100000">
                                          <p:val>
                                            <p:strVal val="#ppt_x"/>
                                          </p:val>
                                        </p:tav>
                                      </p:tavLst>
                                    </p:anim>
                                    <p:anim calcmode="lin" valueType="num">
                                      <p:cBhvr additive="base">
                                        <p:cTn id="36" dur="5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6" decel="10000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500" fill="hold"/>
                                        <p:tgtEl>
                                          <p:spTgt spid="53"/>
                                        </p:tgtEl>
                                        <p:attrNameLst>
                                          <p:attrName>ppt_x</p:attrName>
                                        </p:attrNameLst>
                                      </p:cBhvr>
                                      <p:tavLst>
                                        <p:tav tm="0">
                                          <p:val>
                                            <p:strVal val="1+#ppt_w/2"/>
                                          </p:val>
                                        </p:tav>
                                        <p:tav tm="100000">
                                          <p:val>
                                            <p:strVal val="#ppt_x"/>
                                          </p:val>
                                        </p:tav>
                                      </p:tavLst>
                                    </p:anim>
                                    <p:anim calcmode="lin" valueType="num">
                                      <p:cBhvr additive="base">
                                        <p:cTn id="44" dur="500" fill="hold"/>
                                        <p:tgtEl>
                                          <p:spTgt spid="53"/>
                                        </p:tgtEl>
                                        <p:attrNameLst>
                                          <p:attrName>ppt_y</p:attrName>
                                        </p:attrNameLst>
                                      </p:cBhvr>
                                      <p:tavLst>
                                        <p:tav tm="0">
                                          <p:val>
                                            <p:strVal val="1+#ppt_h/2"/>
                                          </p:val>
                                        </p:tav>
                                        <p:tav tm="100000">
                                          <p:val>
                                            <p:strVal val="#ppt_y"/>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9">
                                            <p:txEl>
                                              <p:pRg st="0" end="0"/>
                                            </p:txEl>
                                          </p:spTgt>
                                        </p:tgtEl>
                                        <p:attrNameLst>
                                          <p:attrName>style.visibility</p:attrName>
                                        </p:attrNameLst>
                                      </p:cBhvr>
                                      <p:to>
                                        <p:strVal val="visible"/>
                                      </p:to>
                                    </p:set>
                                    <p:animEffect transition="in" filter="fade">
                                      <p:cBhvr>
                                        <p:cTn id="50" dur="500"/>
                                        <p:tgtEl>
                                          <p:spTgt spid="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tmplLst>
          <p:tmpl>
            <p:tnLst>
              <p:par>
                <p:cTn presetID="2" presetClass="entr" presetSubtype="9"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animBg="1">
        <p:tmplLst>
          <p:tmpl>
            <p:tnLst>
              <p:par>
                <p:cTn presetID="2" presetClass="entr" presetSubtype="1"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0-#ppt_h/2"/>
                          </p:val>
                        </p:tav>
                        <p:tav tm="100000">
                          <p:val>
                            <p:strVal val="#ppt_y"/>
                          </p:val>
                        </p:tav>
                      </p:tavLst>
                    </p:anim>
                  </p:childTnLst>
                </p:cTn>
              </p:par>
            </p:tnLst>
          </p:tmpl>
        </p:tmplLst>
      </p:bldP>
      <p:bldP spid="28" grpId="0" animBg="1">
        <p:tmplLst>
          <p:tmpl>
            <p:tnLst>
              <p:par>
                <p:cTn presetID="2" presetClass="entr" presetSubtype="1"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animBg="1">
        <p:tmplLst>
          <p:tmpl>
            <p:tnLst>
              <p:par>
                <p:cTn presetID="2" presetClass="entr" presetSubtype="3"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48" grpId="0" animBg="1">
        <p:tmplLst>
          <p:tmpl>
            <p:tnLst>
              <p:par>
                <p:cTn presetID="2" presetClass="entr" presetSubtype="8"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tmplLst>
          <p:tmpl>
            <p:tnLst>
              <p:par>
                <p:cTn presetID="2" presetClass="entr" presetSubtype="2" decel="100000" fill="hold" nodeType="with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0" grpId="0" animBg="1">
        <p:tmplLst>
          <p:tmpl>
            <p:tnLst>
              <p:par>
                <p:cTn presetID="2" presetClass="entr" presetSubtype="12" decel="100000" fill="hold" nodeType="with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additive="base">
                        <p:cTn dur="500" fill="hold"/>
                        <p:tgtEl>
                          <p:spTgt spid="50"/>
                        </p:tgtEl>
                        <p:attrNameLst>
                          <p:attrName>ppt_x</p:attrName>
                        </p:attrNameLst>
                      </p:cBhvr>
                      <p:tavLst>
                        <p:tav tm="0">
                          <p:val>
                            <p:strVal val="0-#ppt_w/2"/>
                          </p:val>
                        </p:tav>
                        <p:tav tm="100000">
                          <p:val>
                            <p:strVal val="#ppt_x"/>
                          </p:val>
                        </p:tav>
                      </p:tavLst>
                    </p:anim>
                    <p:anim calcmode="lin" valueType="num">
                      <p:cBhvr additive="base">
                        <p:cTn dur="500" fill="hold"/>
                        <p:tgtEl>
                          <p:spTgt spid="50"/>
                        </p:tgtEl>
                        <p:attrNameLst>
                          <p:attrName>ppt_y</p:attrName>
                        </p:attrNameLst>
                      </p:cBhvr>
                      <p:tavLst>
                        <p:tav tm="0">
                          <p:val>
                            <p:strVal val="1+#ppt_h/2"/>
                          </p:val>
                        </p:tav>
                        <p:tav tm="100000">
                          <p:val>
                            <p:strVal val="#ppt_y"/>
                          </p:val>
                        </p:tav>
                      </p:tavLst>
                    </p:anim>
                  </p:childTnLst>
                </p:cTn>
              </p:par>
            </p:tnLst>
          </p:tmpl>
        </p:tmplLst>
      </p:bldP>
      <p:bldP spid="51" grpId="0" animBg="1">
        <p:tmplLst>
          <p:tmpl>
            <p:tnLst>
              <p:par>
                <p:cTn presetID="2" presetClass="entr" presetSubtype="4" decel="100000" fill="hold" nodeType="with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additive="base">
                        <p:cTn dur="500" fill="hold"/>
                        <p:tgtEl>
                          <p:spTgt spid="51"/>
                        </p:tgtEl>
                        <p:attrNameLst>
                          <p:attrName>ppt_x</p:attrName>
                        </p:attrNameLst>
                      </p:cBhvr>
                      <p:tavLst>
                        <p:tav tm="0">
                          <p:val>
                            <p:strVal val="#ppt_x"/>
                          </p:val>
                        </p:tav>
                        <p:tav tm="100000">
                          <p:val>
                            <p:strVal val="#ppt_x"/>
                          </p:val>
                        </p:tav>
                      </p:tavLst>
                    </p:anim>
                    <p:anim calcmode="lin" valueType="num">
                      <p:cBhvr additive="base">
                        <p:cTn dur="500" fill="hold"/>
                        <p:tgtEl>
                          <p:spTgt spid="51"/>
                        </p:tgtEl>
                        <p:attrNameLst>
                          <p:attrName>ppt_y</p:attrName>
                        </p:attrNameLst>
                      </p:cBhvr>
                      <p:tavLst>
                        <p:tav tm="0">
                          <p:val>
                            <p:strVal val="1+#ppt_h/2"/>
                          </p:val>
                        </p:tav>
                        <p:tav tm="100000">
                          <p:val>
                            <p:strVal val="#ppt_y"/>
                          </p:val>
                        </p:tav>
                      </p:tavLst>
                    </p:anim>
                  </p:childTnLst>
                </p:cTn>
              </p:par>
            </p:tnLst>
          </p:tmpl>
        </p:tmplLst>
      </p:bldP>
      <p:bldP spid="52" grpId="0" animBg="1">
        <p:tmplLst>
          <p:tmpl>
            <p:tnLst>
              <p:par>
                <p:cTn presetID="2" presetClass="entr" presetSubtype="4" decel="100000" fill="hold" nodeType="with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ppt_x"/>
                          </p:val>
                        </p:tav>
                        <p:tav tm="100000">
                          <p:val>
                            <p:strVal val="#ppt_x"/>
                          </p:val>
                        </p:tav>
                      </p:tavLst>
                    </p:anim>
                    <p:anim calcmode="lin" valueType="num">
                      <p:cBhvr additive="base">
                        <p:cTn dur="500" fill="hold"/>
                        <p:tgtEl>
                          <p:spTgt spid="52"/>
                        </p:tgtEl>
                        <p:attrNameLst>
                          <p:attrName>ppt_y</p:attrName>
                        </p:attrNameLst>
                      </p:cBhvr>
                      <p:tavLst>
                        <p:tav tm="0">
                          <p:val>
                            <p:strVal val="1+#ppt_h/2"/>
                          </p:val>
                        </p:tav>
                        <p:tav tm="100000">
                          <p:val>
                            <p:strVal val="#ppt_y"/>
                          </p:val>
                        </p:tav>
                      </p:tavLst>
                    </p:anim>
                  </p:childTnLst>
                </p:cTn>
              </p:par>
            </p:tnLst>
          </p:tmpl>
        </p:tmplLst>
      </p:bldP>
      <p:bldP spid="53" grpId="0" animBg="1">
        <p:tmplLst>
          <p:tmpl>
            <p:tnLst>
              <p:par>
                <p:cTn presetID="2" presetClass="entr" presetSubtype="6"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1+#ppt_w/2"/>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38" grpId="0"/>
      <p:bldP spid="39" grpId="0" build="p">
        <p:tmplLst>
          <p:tmpl lvl="1">
            <p:tnLst>
              <p:par>
                <p:cTn presetID="10" presetClass="entr" presetSubtype="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Effect transition="in" filter="fade">
                      <p:cBhvr>
                        <p:cTn dur="500"/>
                        <p:tgtEl>
                          <p:spTgt spid="39"/>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 name="GRID" hidden="1">
            <a:extLst>
              <a:ext uri="{FF2B5EF4-FFF2-40B4-BE49-F238E27FC236}">
                <a16:creationId xmlns:a16="http://schemas.microsoft.com/office/drawing/2014/main" id="{21FC01DD-02ED-4FB1-B847-2538520B24F3}"/>
              </a:ext>
            </a:extLst>
          </p:cNvPr>
          <p:cNvGrpSpPr/>
          <p:nvPr userDrawn="1"/>
        </p:nvGrpSpPr>
        <p:grpSpPr>
          <a:xfrm>
            <a:off x="0" y="-1"/>
            <a:ext cx="12192000" cy="6858000"/>
            <a:chOff x="0" y="-1"/>
            <a:chExt cx="12192000" cy="6858000"/>
          </a:xfrm>
          <a:solidFill>
            <a:schemeClr val="tx1">
              <a:alpha val="27000"/>
            </a:schemeClr>
          </a:solidFill>
        </p:grpSpPr>
        <p:sp>
          <p:nvSpPr>
            <p:cNvPr id="20" name="Rechthoek 19">
              <a:extLst>
                <a:ext uri="{FF2B5EF4-FFF2-40B4-BE49-F238E27FC236}">
                  <a16:creationId xmlns:a16="http://schemas.microsoft.com/office/drawing/2014/main" id="{A5FE65EF-7713-43DA-BE2F-7E7A21F49A45}"/>
                </a:ext>
              </a:extLst>
            </p:cNvPr>
            <p:cNvSpPr/>
            <p:nvPr userDrawn="1"/>
          </p:nvSpPr>
          <p:spPr>
            <a:xfrm>
              <a:off x="0" y="-1"/>
              <a:ext cx="12191997" cy="7920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err="1">
                <a:solidFill>
                  <a:schemeClr val="tx1"/>
                </a:solidFill>
                <a:latin typeface="Graphik Regular" panose="020B0503030202060203" pitchFamily="34" charset="0"/>
              </a:endParaRPr>
            </a:p>
          </p:txBody>
        </p:sp>
        <p:sp>
          <p:nvSpPr>
            <p:cNvPr id="21" name="Rechthoek 20">
              <a:extLst>
                <a:ext uri="{FF2B5EF4-FFF2-40B4-BE49-F238E27FC236}">
                  <a16:creationId xmlns:a16="http://schemas.microsoft.com/office/drawing/2014/main" id="{2946F2DC-1D12-4D61-8DCB-A8E93D8DA50A}"/>
                </a:ext>
              </a:extLst>
            </p:cNvPr>
            <p:cNvSpPr/>
            <p:nvPr userDrawn="1"/>
          </p:nvSpPr>
          <p:spPr>
            <a:xfrm>
              <a:off x="0" y="1512002"/>
              <a:ext cx="12191997" cy="2501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err="1">
                <a:solidFill>
                  <a:schemeClr val="tx1"/>
                </a:solidFill>
                <a:latin typeface="Graphik Regular" panose="020B0503030202060203" pitchFamily="34" charset="0"/>
              </a:endParaRPr>
            </a:p>
          </p:txBody>
        </p:sp>
        <p:sp>
          <p:nvSpPr>
            <p:cNvPr id="22" name="Rechthoek 21">
              <a:extLst>
                <a:ext uri="{FF2B5EF4-FFF2-40B4-BE49-F238E27FC236}">
                  <a16:creationId xmlns:a16="http://schemas.microsoft.com/office/drawing/2014/main" id="{3587F451-FC0F-4485-AB96-E228B5033D38}"/>
                </a:ext>
              </a:extLst>
            </p:cNvPr>
            <p:cNvSpPr/>
            <p:nvPr userDrawn="1"/>
          </p:nvSpPr>
          <p:spPr>
            <a:xfrm>
              <a:off x="0" y="6060882"/>
              <a:ext cx="12191997" cy="7971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err="1">
                <a:solidFill>
                  <a:schemeClr val="tx1"/>
                </a:solidFill>
                <a:latin typeface="Graphik Regular" panose="020B0503030202060203" pitchFamily="34" charset="0"/>
              </a:endParaRPr>
            </a:p>
          </p:txBody>
        </p:sp>
        <p:sp>
          <p:nvSpPr>
            <p:cNvPr id="23" name="Rechthoek 22">
              <a:extLst>
                <a:ext uri="{FF2B5EF4-FFF2-40B4-BE49-F238E27FC236}">
                  <a16:creationId xmlns:a16="http://schemas.microsoft.com/office/drawing/2014/main" id="{16106AE6-D7FC-4831-BBC1-FAF807760E8D}"/>
                </a:ext>
              </a:extLst>
            </p:cNvPr>
            <p:cNvSpPr/>
            <p:nvPr userDrawn="1"/>
          </p:nvSpPr>
          <p:spPr>
            <a:xfrm>
              <a:off x="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err="1">
                <a:solidFill>
                  <a:schemeClr val="tx1"/>
                </a:solidFill>
                <a:latin typeface="Graphik Regular" panose="020B0503030202060203" pitchFamily="34" charset="0"/>
              </a:endParaRPr>
            </a:p>
          </p:txBody>
        </p:sp>
        <p:sp>
          <p:nvSpPr>
            <p:cNvPr id="24" name="Rechthoek 23">
              <a:extLst>
                <a:ext uri="{FF2B5EF4-FFF2-40B4-BE49-F238E27FC236}">
                  <a16:creationId xmlns:a16="http://schemas.microsoft.com/office/drawing/2014/main" id="{6A7CF40B-D37E-4766-B2E0-C1754D5D258F}"/>
                </a:ext>
              </a:extLst>
            </p:cNvPr>
            <p:cNvSpPr/>
            <p:nvPr userDrawn="1"/>
          </p:nvSpPr>
          <p:spPr>
            <a:xfrm>
              <a:off x="11400001" y="0"/>
              <a:ext cx="791999" cy="6857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GB" sz="1600" dirty="0" err="1">
                <a:solidFill>
                  <a:schemeClr val="tx1"/>
                </a:solidFill>
                <a:latin typeface="Graphik Regular" panose="020B0503030202060203" pitchFamily="34" charset="0"/>
              </a:endParaRPr>
            </a:p>
          </p:txBody>
        </p:sp>
      </p:grpSp>
      <p:sp>
        <p:nvSpPr>
          <p:cNvPr id="2" name="Title Placeholder 1"/>
          <p:cNvSpPr>
            <a:spLocks noGrp="1"/>
          </p:cNvSpPr>
          <p:nvPr>
            <p:ph type="title"/>
          </p:nvPr>
        </p:nvSpPr>
        <p:spPr>
          <a:xfrm>
            <a:off x="792000" y="791999"/>
            <a:ext cx="10608001" cy="720003"/>
          </a:xfrm>
          <a:prstGeom prst="rect">
            <a:avLst/>
          </a:prstGeom>
        </p:spPr>
        <p:txBody>
          <a:bodyPr vert="horz" lIns="0" tIns="0" rIns="0" bIns="0" rtlCol="0" anchor="ctr">
            <a:noAutofit/>
          </a:bodyPr>
          <a:lstStyle/>
          <a:p>
            <a:r>
              <a:rPr lang="en-GB" dirty="0"/>
              <a:t>Title of the slide</a:t>
            </a:r>
          </a:p>
        </p:txBody>
      </p:sp>
      <p:sp>
        <p:nvSpPr>
          <p:cNvPr id="3" name="Text Placeholder 2"/>
          <p:cNvSpPr>
            <a:spLocks noGrp="1"/>
          </p:cNvSpPr>
          <p:nvPr>
            <p:ph type="body" idx="1"/>
          </p:nvPr>
        </p:nvSpPr>
        <p:spPr>
          <a:xfrm>
            <a:off x="792000" y="1762174"/>
            <a:ext cx="10607998" cy="4298708"/>
          </a:xfrm>
          <a:prstGeom prst="rect">
            <a:avLst/>
          </a:prstGeom>
        </p:spPr>
        <p:txBody>
          <a:bodyPr vert="horz" lIns="0" tIns="0" rIns="0" bIns="0" rtlCol="0">
            <a:normAutofit/>
          </a:bodyPr>
          <a:lstStyle/>
          <a:p>
            <a:pPr lvl="0"/>
            <a:r>
              <a:rPr lang="en-GB" dirty="0"/>
              <a:t>Bullet</a:t>
            </a:r>
          </a:p>
          <a:p>
            <a:pPr lvl="1"/>
            <a:r>
              <a:rPr lang="en-GB" dirty="0"/>
              <a:t>Sub-bullet #1</a:t>
            </a:r>
          </a:p>
          <a:p>
            <a:pPr lvl="2"/>
            <a:r>
              <a:rPr lang="en-GB" dirty="0"/>
              <a:t>Sub-bullet #2</a:t>
            </a:r>
          </a:p>
          <a:p>
            <a:pPr lvl="3"/>
            <a:r>
              <a:rPr lang="en-GB" dirty="0"/>
              <a:t>Sub-bullet #3</a:t>
            </a:r>
          </a:p>
          <a:p>
            <a:pPr lvl="4"/>
            <a:r>
              <a:rPr lang="en-GB" dirty="0"/>
              <a:t>Sub-bullet #4</a:t>
            </a:r>
          </a:p>
          <a:p>
            <a:pPr lvl="5"/>
            <a:r>
              <a:rPr lang="en-GB" dirty="0"/>
              <a:t>Sub-bullet #5</a:t>
            </a:r>
          </a:p>
          <a:p>
            <a:pPr lvl="6"/>
            <a:r>
              <a:rPr lang="en-GB" dirty="0"/>
              <a:t>Sub-bullet #6</a:t>
            </a:r>
          </a:p>
          <a:p>
            <a:pPr lvl="7"/>
            <a:r>
              <a:rPr lang="en-GB" dirty="0"/>
              <a:t>Sub-bullet #7</a:t>
            </a:r>
          </a:p>
          <a:p>
            <a:pPr lvl="8"/>
            <a:r>
              <a:rPr lang="en-GB" dirty="0"/>
              <a:t>Sub-bullet #8</a:t>
            </a:r>
          </a:p>
        </p:txBody>
      </p:sp>
      <p:sp>
        <p:nvSpPr>
          <p:cNvPr id="7" name="Date Placeholder 6">
            <a:extLst>
              <a:ext uri="{FF2B5EF4-FFF2-40B4-BE49-F238E27FC236}">
                <a16:creationId xmlns:a16="http://schemas.microsoft.com/office/drawing/2014/main" id="{DA79A965-B8F2-4766-9A95-B51D124EFEAE}"/>
              </a:ext>
            </a:extLst>
          </p:cNvPr>
          <p:cNvSpPr>
            <a:spLocks noGrp="1"/>
          </p:cNvSpPr>
          <p:nvPr>
            <p:ph type="dt" sz="half" idx="2"/>
          </p:nvPr>
        </p:nvSpPr>
        <p:spPr>
          <a:xfrm>
            <a:off x="792000" y="6388745"/>
            <a:ext cx="1800000" cy="141390"/>
          </a:xfrm>
          <a:prstGeom prst="rect">
            <a:avLst/>
          </a:prstGeom>
        </p:spPr>
        <p:txBody>
          <a:bodyPr vert="horz" lIns="0" tIns="0" rIns="0" bIns="0" rtlCol="0" anchor="ctr"/>
          <a:lstStyle>
            <a:lvl1pPr algn="l">
              <a:defRPr sz="1000">
                <a:solidFill>
                  <a:schemeClr val="bg1">
                    <a:lumMod val="50000"/>
                  </a:schemeClr>
                </a:solidFill>
                <a:latin typeface="Graphik Regular" panose="020B0503030202060203" pitchFamily="34" charset="0"/>
              </a:defRPr>
            </a:lvl1pPr>
          </a:lstStyle>
          <a:p>
            <a:fld id="{193B96CD-C252-40B3-9678-710354370C3F}" type="datetime1">
              <a:rPr lang="en-US" smtClean="0"/>
              <a:t>12/12/22</a:t>
            </a:fld>
            <a:endParaRPr lang="en-GB" dirty="0"/>
          </a:p>
        </p:txBody>
      </p:sp>
      <p:sp>
        <p:nvSpPr>
          <p:cNvPr id="8" name="Footer Placeholder 7">
            <a:extLst>
              <a:ext uri="{FF2B5EF4-FFF2-40B4-BE49-F238E27FC236}">
                <a16:creationId xmlns:a16="http://schemas.microsoft.com/office/drawing/2014/main" id="{0BB00290-252E-4089-80DB-279EDAD37AAF}"/>
              </a:ext>
            </a:extLst>
          </p:cNvPr>
          <p:cNvSpPr>
            <a:spLocks noGrp="1"/>
          </p:cNvSpPr>
          <p:nvPr>
            <p:ph type="ftr" sz="quarter" idx="3"/>
          </p:nvPr>
        </p:nvSpPr>
        <p:spPr>
          <a:xfrm>
            <a:off x="3807101" y="6388745"/>
            <a:ext cx="7200000" cy="141390"/>
          </a:xfrm>
          <a:prstGeom prst="rect">
            <a:avLst/>
          </a:prstGeom>
        </p:spPr>
        <p:txBody>
          <a:bodyPr vert="horz" lIns="0" tIns="0" rIns="0" bIns="0" rtlCol="0" anchor="ctr"/>
          <a:lstStyle>
            <a:lvl1pPr algn="r">
              <a:defRPr sz="1000">
                <a:solidFill>
                  <a:schemeClr val="bg1">
                    <a:lumMod val="50000"/>
                  </a:schemeClr>
                </a:solidFill>
                <a:latin typeface="Graphik Regular" panose="020B0503030202060203" pitchFamily="34" charset="0"/>
              </a:defRPr>
            </a:lvl1pPr>
          </a:lstStyle>
          <a:p>
            <a:endParaRPr lang="en-GB" dirty="0"/>
          </a:p>
        </p:txBody>
      </p:sp>
      <p:sp>
        <p:nvSpPr>
          <p:cNvPr id="9" name="Slide Number Placeholder 8">
            <a:extLst>
              <a:ext uri="{FF2B5EF4-FFF2-40B4-BE49-F238E27FC236}">
                <a16:creationId xmlns:a16="http://schemas.microsoft.com/office/drawing/2014/main" id="{E9BDA90C-3CE3-46A0-B644-79294C9B1FCF}"/>
              </a:ext>
            </a:extLst>
          </p:cNvPr>
          <p:cNvSpPr>
            <a:spLocks noGrp="1"/>
          </p:cNvSpPr>
          <p:nvPr>
            <p:ph type="sldNum" sz="quarter" idx="4"/>
          </p:nvPr>
        </p:nvSpPr>
        <p:spPr>
          <a:xfrm>
            <a:off x="11007104" y="6388745"/>
            <a:ext cx="392896" cy="141390"/>
          </a:xfrm>
          <a:prstGeom prst="rect">
            <a:avLst/>
          </a:prstGeom>
        </p:spPr>
        <p:txBody>
          <a:bodyPr vert="horz" lIns="0" tIns="0" rIns="0" bIns="0" rtlCol="0" anchor="ctr"/>
          <a:lstStyle>
            <a:lvl1pPr algn="r">
              <a:defRPr sz="1000">
                <a:solidFill>
                  <a:schemeClr val="tx2"/>
                </a:solidFill>
                <a:latin typeface="+mj-lt"/>
              </a:defRPr>
            </a:lvl1pPr>
          </a:lstStyle>
          <a:p>
            <a:fld id="{742F4177-B5C1-4CFD-B51A-5B25BE7D042E}" type="slidenum">
              <a:rPr lang="en-GB" smtClean="0"/>
              <a:pPr/>
              <a:t>‹nr.›</a:t>
            </a:fld>
            <a:endParaRPr lang="en-GB" dirty="0"/>
          </a:p>
        </p:txBody>
      </p:sp>
      <p:sp>
        <p:nvSpPr>
          <p:cNvPr id="25" name="Tekstvak 24">
            <a:extLst>
              <a:ext uri="{FF2B5EF4-FFF2-40B4-BE49-F238E27FC236}">
                <a16:creationId xmlns:a16="http://schemas.microsoft.com/office/drawing/2014/main" id="{8CF038E3-D4DD-49AE-B01D-01C5B7B1B62F}"/>
              </a:ext>
            </a:extLst>
          </p:cNvPr>
          <p:cNvSpPr txBox="1"/>
          <p:nvPr userDrawn="1"/>
        </p:nvSpPr>
        <p:spPr>
          <a:xfrm>
            <a:off x="5031475" y="-696037"/>
            <a:ext cx="2129051" cy="150127"/>
          </a:xfrm>
          <a:prstGeom prst="rect">
            <a:avLst/>
          </a:prstGeom>
          <a:noFill/>
        </p:spPr>
        <p:txBody>
          <a:bodyPr wrap="square" lIns="0" tIns="0" rIns="0" bIns="0" rtlCol="0" anchor="ctr">
            <a:noAutofit/>
          </a:bodyPr>
          <a:lstStyle/>
          <a:p>
            <a:pPr algn="ctr"/>
            <a:r>
              <a:rPr lang="en-GB" sz="1400" b="0" cap="none" baseline="0" noProof="0" dirty="0">
                <a:solidFill>
                  <a:schemeClr val="bg1">
                    <a:lumMod val="75000"/>
                  </a:schemeClr>
                </a:solidFill>
                <a:latin typeface="Graphik Regular" panose="020B0503030202060203" pitchFamily="34" charset="0"/>
              </a:rPr>
              <a:t>Name of layout</a:t>
            </a:r>
          </a:p>
        </p:txBody>
      </p:sp>
    </p:spTree>
    <p:extLst>
      <p:ext uri="{BB962C8B-B14F-4D97-AF65-F5344CB8AC3E}">
        <p14:creationId xmlns:p14="http://schemas.microsoft.com/office/powerpoint/2010/main" val="1276298261"/>
      </p:ext>
    </p:extLst>
  </p:cSld>
  <p:clrMap bg1="lt1" tx1="dk1" bg2="lt2" tx2="dk2" accent1="accent1" accent2="accent2" accent3="accent3" accent4="accent4" accent5="accent5" accent6="accent6" hlink="hlink" folHlink="folHlink"/>
  <p:sldLayoutIdLst>
    <p:sldLayoutId id="2147483808" r:id="rId1"/>
    <p:sldLayoutId id="2147483804" r:id="rId2"/>
    <p:sldLayoutId id="2147483949" r:id="rId3"/>
    <p:sldLayoutId id="2147483770" r:id="rId4"/>
    <p:sldLayoutId id="2147483960" r:id="rId5"/>
    <p:sldLayoutId id="2147483898" r:id="rId6"/>
    <p:sldLayoutId id="2147483961" r:id="rId7"/>
    <p:sldLayoutId id="2147483899" r:id="rId8"/>
    <p:sldLayoutId id="2147483962" r:id="rId9"/>
    <p:sldLayoutId id="2147483975" r:id="rId10"/>
    <p:sldLayoutId id="2147483979" r:id="rId11"/>
    <p:sldLayoutId id="2147483947" r:id="rId12"/>
    <p:sldLayoutId id="2147483978" r:id="rId13"/>
    <p:sldLayoutId id="2147484041" r:id="rId14"/>
    <p:sldLayoutId id="2147484045" r:id="rId15"/>
    <p:sldLayoutId id="2147484042" r:id="rId16"/>
    <p:sldLayoutId id="2147484046" r:id="rId17"/>
    <p:sldLayoutId id="2147484043" r:id="rId18"/>
    <p:sldLayoutId id="2147484047" r:id="rId19"/>
    <p:sldLayoutId id="2147484044" r:id="rId20"/>
    <p:sldLayoutId id="2147484048" r:id="rId21"/>
    <p:sldLayoutId id="2147484020" r:id="rId22"/>
    <p:sldLayoutId id="2147484021" r:id="rId23"/>
    <p:sldLayoutId id="2147483992" r:id="rId24"/>
    <p:sldLayoutId id="2147484006" r:id="rId25"/>
    <p:sldLayoutId id="2147484004" r:id="rId26"/>
    <p:sldLayoutId id="2147484007" r:id="rId27"/>
    <p:sldLayoutId id="2147483993" r:id="rId28"/>
    <p:sldLayoutId id="2147484008" r:id="rId29"/>
    <p:sldLayoutId id="2147483994" r:id="rId30"/>
    <p:sldLayoutId id="2147484009" r:id="rId31"/>
    <p:sldLayoutId id="2147483995" r:id="rId32"/>
    <p:sldLayoutId id="2147484010" r:id="rId33"/>
    <p:sldLayoutId id="2147483996" r:id="rId34"/>
    <p:sldLayoutId id="2147484011" r:id="rId35"/>
    <p:sldLayoutId id="2147483997" r:id="rId36"/>
    <p:sldLayoutId id="2147484012" r:id="rId37"/>
    <p:sldLayoutId id="2147483998" r:id="rId38"/>
    <p:sldLayoutId id="2147484013" r:id="rId39"/>
    <p:sldLayoutId id="2147483999" r:id="rId40"/>
    <p:sldLayoutId id="2147484000" r:id="rId41"/>
    <p:sldLayoutId id="2147484001" r:id="rId42"/>
    <p:sldLayoutId id="2147484002" r:id="rId43"/>
    <p:sldLayoutId id="2147484003" r:id="rId44"/>
    <p:sldLayoutId id="2147484005" r:id="rId45"/>
    <p:sldLayoutId id="2147484014" r:id="rId46"/>
    <p:sldLayoutId id="2147484025" r:id="rId47"/>
    <p:sldLayoutId id="2147484026" r:id="rId48"/>
    <p:sldLayoutId id="2147484027" r:id="rId49"/>
    <p:sldLayoutId id="2147484028" r:id="rId50"/>
    <p:sldLayoutId id="2147484031" r:id="rId51"/>
    <p:sldLayoutId id="2147484032" r:id="rId52"/>
    <p:sldLayoutId id="2147484034" r:id="rId53"/>
    <p:sldLayoutId id="2147484035" r:id="rId54"/>
    <p:sldLayoutId id="2147484036" r:id="rId55"/>
    <p:sldLayoutId id="2147484037" r:id="rId56"/>
    <p:sldLayoutId id="2147484038" r:id="rId57"/>
    <p:sldLayoutId id="2147484039" r:id="rId58"/>
    <p:sldLayoutId id="2147484040" r:id="rId59"/>
    <p:sldLayoutId id="2147484022" r:id="rId60"/>
    <p:sldLayoutId id="2147484023" r:id="rId61"/>
    <p:sldLayoutId id="2147484024" r:id="rId62"/>
    <p:sldLayoutId id="2147484015" r:id="rId63"/>
    <p:sldLayoutId id="2147484016" r:id="rId64"/>
    <p:sldLayoutId id="2147484017" r:id="rId65"/>
    <p:sldLayoutId id="2147484019" r:id="rId66"/>
    <p:sldLayoutId id="2147483901" r:id="rId67"/>
    <p:sldLayoutId id="2147483977" r:id="rId68"/>
    <p:sldLayoutId id="2147484049" r:id="rId69"/>
    <p:sldLayoutId id="2147484050" r:id="rId70"/>
    <p:sldLayoutId id="2147484051" r:id="rId71"/>
    <p:sldLayoutId id="2147484052" r:id="rId72"/>
    <p:sldLayoutId id="2147484053" r:id="rId73"/>
    <p:sldLayoutId id="2147484054" r:id="rId74"/>
    <p:sldLayoutId id="2147484055" r:id="rId75"/>
    <p:sldLayoutId id="2147484056" r:id="rId76"/>
    <p:sldLayoutId id="2147484057" r:id="rId77"/>
  </p:sldLayoutIdLst>
  <p:hf sldNum="0" hdr="0" ftr="0" dt="0"/>
  <p:txStyles>
    <p:titleStyle>
      <a:lvl1pPr algn="l" defTabSz="1151994" rtl="0" eaLnBrk="1" latinLnBrk="0" hangingPunct="1">
        <a:lnSpc>
          <a:spcPct val="90000"/>
        </a:lnSpc>
        <a:spcBef>
          <a:spcPct val="0"/>
        </a:spcBef>
        <a:buNone/>
        <a:defRPr sz="4000" b="0" kern="1200">
          <a:solidFill>
            <a:srgbClr val="0000A4"/>
          </a:solidFill>
          <a:latin typeface="Produkt Super" pitchFamily="50" charset="0"/>
          <a:ea typeface="+mj-ea"/>
          <a:cs typeface="Lao UI" panose="020B0502040204020203" pitchFamily="34" charset="0"/>
        </a:defRPr>
      </a:lvl1pPr>
    </p:titleStyle>
    <p:bodyStyle>
      <a:lvl1pPr marL="265113" indent="-265113" algn="l" defTabSz="1151994" rtl="0" eaLnBrk="1" latinLnBrk="0" hangingPunct="1">
        <a:lnSpc>
          <a:spcPct val="90000"/>
        </a:lnSpc>
        <a:spcBef>
          <a:spcPts val="600"/>
        </a:spcBef>
        <a:spcAft>
          <a:spcPts val="600"/>
        </a:spcAft>
        <a:buClr>
          <a:schemeClr val="tx2"/>
        </a:buClr>
        <a:buFont typeface="Calibri Light" panose="020F0302020204030204" pitchFamily="34" charset="0"/>
        <a:buChar char="●"/>
        <a:defRPr sz="1800" b="0" kern="1200">
          <a:solidFill>
            <a:schemeClr val="tx2"/>
          </a:solidFill>
          <a:latin typeface="+mn-lt"/>
          <a:ea typeface="Open Sans Light" panose="020B0306030504020204" pitchFamily="34" charset="0"/>
          <a:cs typeface="Arial" panose="020B0604020202020204" pitchFamily="34" charset="0"/>
        </a:defRPr>
      </a:lvl1pPr>
      <a:lvl2pPr marL="541338" indent="-276225" algn="l" defTabSz="1151994" rtl="0" eaLnBrk="1" latinLnBrk="0" hangingPunct="1">
        <a:lnSpc>
          <a:spcPct val="90000"/>
        </a:lnSpc>
        <a:spcBef>
          <a:spcPts val="600"/>
        </a:spcBef>
        <a:spcAft>
          <a:spcPts val="600"/>
        </a:spcAft>
        <a:buClr>
          <a:schemeClr val="accent6"/>
        </a:buClr>
        <a:buFont typeface="Calibri Light" panose="020F0302020204030204" pitchFamily="34" charset="0"/>
        <a:buChar char="●"/>
        <a:defRPr sz="1800" b="0" kern="1200">
          <a:solidFill>
            <a:schemeClr val="tx2"/>
          </a:solidFill>
          <a:latin typeface="+mn-lt"/>
          <a:ea typeface="Open Sans Light" panose="020B0306030504020204" pitchFamily="34" charset="0"/>
          <a:cs typeface="Arial" panose="020B0604020202020204" pitchFamily="34" charset="0"/>
        </a:defRPr>
      </a:lvl2pPr>
      <a:lvl3pPr marL="801688" indent="-255588" algn="l" defTabSz="1151994" rtl="0" eaLnBrk="1" latinLnBrk="0" hangingPunct="1">
        <a:lnSpc>
          <a:spcPct val="90000"/>
        </a:lnSpc>
        <a:spcBef>
          <a:spcPts val="600"/>
        </a:spcBef>
        <a:spcAft>
          <a:spcPts val="600"/>
        </a:spcAft>
        <a:buClr>
          <a:schemeClr val="accent5"/>
        </a:buClr>
        <a:buFont typeface="Calibri Light" panose="020F0302020204030204" pitchFamily="34" charset="0"/>
        <a:buChar char="●"/>
        <a:defRPr sz="1800" b="0" kern="1200">
          <a:solidFill>
            <a:schemeClr val="tx2"/>
          </a:solidFill>
          <a:latin typeface="+mn-lt"/>
          <a:ea typeface="Open Sans Light" panose="020B0306030504020204" pitchFamily="34" charset="0"/>
          <a:cs typeface="Arial" panose="020B0604020202020204" pitchFamily="34" charset="0"/>
        </a:defRPr>
      </a:lvl3pPr>
      <a:lvl4pPr marL="1071563" indent="-265113" algn="l" defTabSz="1151994" rtl="0" eaLnBrk="1" latinLnBrk="0" hangingPunct="1">
        <a:lnSpc>
          <a:spcPct val="90000"/>
        </a:lnSpc>
        <a:spcBef>
          <a:spcPts val="600"/>
        </a:spcBef>
        <a:spcAft>
          <a:spcPts val="600"/>
        </a:spcAft>
        <a:buClr>
          <a:schemeClr val="tx2"/>
        </a:buClr>
        <a:buFont typeface="Arial" panose="020B0604020202020204" pitchFamily="34" charset="0"/>
        <a:buChar char="•"/>
        <a:defRPr sz="1600" b="0" kern="1200">
          <a:solidFill>
            <a:schemeClr val="tx2"/>
          </a:solidFill>
          <a:latin typeface="+mn-lt"/>
          <a:ea typeface="Open Sans Light" panose="020B0306030504020204" pitchFamily="34" charset="0"/>
          <a:cs typeface="Arial" panose="020B0604020202020204" pitchFamily="34" charset="0"/>
        </a:defRPr>
      </a:lvl4pPr>
      <a:lvl5pPr marL="1347788" indent="-276225" algn="l" defTabSz="1151994" rtl="0" eaLnBrk="1" latinLnBrk="0" hangingPunct="1">
        <a:lnSpc>
          <a:spcPct val="90000"/>
        </a:lnSpc>
        <a:spcBef>
          <a:spcPts val="600"/>
        </a:spcBef>
        <a:spcAft>
          <a:spcPts val="600"/>
        </a:spcAft>
        <a:buClr>
          <a:schemeClr val="accent6"/>
        </a:buClr>
        <a:buFont typeface="Arial" panose="020B0604020202020204" pitchFamily="34" charset="0"/>
        <a:buChar char="•"/>
        <a:defRPr sz="1600" b="0" kern="1200">
          <a:solidFill>
            <a:schemeClr val="tx2"/>
          </a:solidFill>
          <a:latin typeface="+mn-lt"/>
          <a:ea typeface="Open Sans Light" panose="020B0306030504020204" pitchFamily="34" charset="0"/>
          <a:cs typeface="Arial" panose="020B0604020202020204" pitchFamily="34" charset="0"/>
        </a:defRPr>
      </a:lvl5pPr>
      <a:lvl6pPr marL="1612900" indent="-265113" algn="l" defTabSz="1151994" rtl="0" eaLnBrk="1" latinLnBrk="0" hangingPunct="1">
        <a:lnSpc>
          <a:spcPct val="90000"/>
        </a:lnSpc>
        <a:spcBef>
          <a:spcPts val="600"/>
        </a:spcBef>
        <a:spcAft>
          <a:spcPts val="600"/>
        </a:spcAft>
        <a:buClr>
          <a:schemeClr val="accent5"/>
        </a:buClr>
        <a:buFont typeface="Arial" panose="020B0604020202020204" pitchFamily="34" charset="0"/>
        <a:buChar char="•"/>
        <a:defRPr sz="1600" kern="1200">
          <a:solidFill>
            <a:schemeClr val="tx2"/>
          </a:solidFill>
          <a:latin typeface="+mn-lt"/>
          <a:ea typeface="+mn-ea"/>
          <a:cs typeface="+mn-cs"/>
        </a:defRPr>
      </a:lvl6pPr>
      <a:lvl7pPr marL="1876425" indent="-263525" algn="l" defTabSz="1151994" rtl="0" eaLnBrk="1" latinLnBrk="0" hangingPunct="1">
        <a:lnSpc>
          <a:spcPct val="90000"/>
        </a:lnSpc>
        <a:spcBef>
          <a:spcPts val="600"/>
        </a:spcBef>
        <a:spcAft>
          <a:spcPts val="600"/>
        </a:spcAft>
        <a:buClr>
          <a:schemeClr val="tx2"/>
        </a:buClr>
        <a:buFont typeface="Arial Black" panose="020B0A04020102020204" pitchFamily="34" charset="0"/>
        <a:buChar char="−"/>
        <a:defRPr sz="1400" kern="1200">
          <a:solidFill>
            <a:schemeClr val="tx2"/>
          </a:solidFill>
          <a:latin typeface="+mn-lt"/>
          <a:ea typeface="+mn-ea"/>
          <a:cs typeface="+mn-cs"/>
        </a:defRPr>
      </a:lvl7pPr>
      <a:lvl8pPr marL="2154238" indent="-277813" algn="l" defTabSz="1151994" rtl="0" eaLnBrk="1" latinLnBrk="0" hangingPunct="1">
        <a:lnSpc>
          <a:spcPct val="90000"/>
        </a:lnSpc>
        <a:spcBef>
          <a:spcPts val="600"/>
        </a:spcBef>
        <a:spcAft>
          <a:spcPts val="600"/>
        </a:spcAft>
        <a:buClr>
          <a:schemeClr val="accent6"/>
        </a:buClr>
        <a:buFont typeface="Arial Black" panose="020B0A04020102020204" pitchFamily="34" charset="0"/>
        <a:buChar char="−"/>
        <a:defRPr sz="1400" b="0" kern="1200">
          <a:solidFill>
            <a:schemeClr val="tx2"/>
          </a:solidFill>
          <a:latin typeface="+mn-lt"/>
          <a:ea typeface="+mn-ea"/>
          <a:cs typeface="+mn-cs"/>
        </a:defRPr>
      </a:lvl8pPr>
      <a:lvl9pPr marL="2417763" indent="-263525" algn="l" defTabSz="1151994" rtl="0" eaLnBrk="1" latinLnBrk="0" hangingPunct="1">
        <a:lnSpc>
          <a:spcPct val="90000"/>
        </a:lnSpc>
        <a:spcBef>
          <a:spcPts val="600"/>
        </a:spcBef>
        <a:spcAft>
          <a:spcPts val="600"/>
        </a:spcAft>
        <a:buClr>
          <a:schemeClr val="accent5"/>
        </a:buClr>
        <a:buFont typeface="Arial Black" panose="020B0A04020102020204" pitchFamily="34" charset="0"/>
        <a:buChar char="−"/>
        <a:defRPr sz="1400" kern="1200">
          <a:solidFill>
            <a:schemeClr val="tx2"/>
          </a:solidFill>
          <a:latin typeface="+mn-lt"/>
          <a:ea typeface="+mn-ea"/>
          <a:cs typeface="+mn-cs"/>
        </a:defRPr>
      </a:lvl9pPr>
    </p:bodyStyle>
    <p:otherStyle>
      <a:defPPr>
        <a:defRPr lang="nl-NL"/>
      </a:defPPr>
      <a:lvl1pPr marL="0" algn="l" defTabSz="1151994" rtl="0" eaLnBrk="1" latinLnBrk="0" hangingPunct="1">
        <a:defRPr sz="2268" kern="1200">
          <a:solidFill>
            <a:schemeClr val="tx1"/>
          </a:solidFill>
          <a:latin typeface="+mn-lt"/>
          <a:ea typeface="+mn-ea"/>
          <a:cs typeface="+mn-cs"/>
        </a:defRPr>
      </a:lvl1pPr>
      <a:lvl2pPr marL="575996" algn="l" defTabSz="1151994" rtl="0" eaLnBrk="1" latinLnBrk="0" hangingPunct="1">
        <a:defRPr sz="2268" kern="1200">
          <a:solidFill>
            <a:schemeClr val="tx1"/>
          </a:solidFill>
          <a:latin typeface="+mn-lt"/>
          <a:ea typeface="+mn-ea"/>
          <a:cs typeface="+mn-cs"/>
        </a:defRPr>
      </a:lvl2pPr>
      <a:lvl3pPr marL="1151994" algn="l" defTabSz="1151994" rtl="0" eaLnBrk="1" latinLnBrk="0" hangingPunct="1">
        <a:defRPr sz="2268" kern="1200">
          <a:solidFill>
            <a:schemeClr val="tx1"/>
          </a:solidFill>
          <a:latin typeface="+mn-lt"/>
          <a:ea typeface="+mn-ea"/>
          <a:cs typeface="+mn-cs"/>
        </a:defRPr>
      </a:lvl3pPr>
      <a:lvl4pPr marL="1727990" algn="l" defTabSz="1151994" rtl="0" eaLnBrk="1" latinLnBrk="0" hangingPunct="1">
        <a:defRPr sz="2268" kern="1200">
          <a:solidFill>
            <a:schemeClr val="tx1"/>
          </a:solidFill>
          <a:latin typeface="+mn-lt"/>
          <a:ea typeface="+mn-ea"/>
          <a:cs typeface="+mn-cs"/>
        </a:defRPr>
      </a:lvl4pPr>
      <a:lvl5pPr marL="2303986" algn="l" defTabSz="1151994" rtl="0" eaLnBrk="1" latinLnBrk="0" hangingPunct="1">
        <a:defRPr sz="2268" kern="1200">
          <a:solidFill>
            <a:schemeClr val="tx1"/>
          </a:solidFill>
          <a:latin typeface="+mn-lt"/>
          <a:ea typeface="+mn-ea"/>
          <a:cs typeface="+mn-cs"/>
        </a:defRPr>
      </a:lvl5pPr>
      <a:lvl6pPr marL="2879983" algn="l" defTabSz="1151994" rtl="0" eaLnBrk="1" latinLnBrk="0" hangingPunct="1">
        <a:defRPr sz="2268" kern="1200">
          <a:solidFill>
            <a:schemeClr val="tx1"/>
          </a:solidFill>
          <a:latin typeface="+mn-lt"/>
          <a:ea typeface="+mn-ea"/>
          <a:cs typeface="+mn-cs"/>
        </a:defRPr>
      </a:lvl6pPr>
      <a:lvl7pPr marL="3455980" algn="l" defTabSz="1151994" rtl="0" eaLnBrk="1" latinLnBrk="0" hangingPunct="1">
        <a:defRPr sz="2268" kern="1200">
          <a:solidFill>
            <a:schemeClr val="tx1"/>
          </a:solidFill>
          <a:latin typeface="+mn-lt"/>
          <a:ea typeface="+mn-ea"/>
          <a:cs typeface="+mn-cs"/>
        </a:defRPr>
      </a:lvl7pPr>
      <a:lvl8pPr marL="4031977" algn="l" defTabSz="1151994" rtl="0" eaLnBrk="1" latinLnBrk="0" hangingPunct="1">
        <a:defRPr sz="2268" kern="1200">
          <a:solidFill>
            <a:schemeClr val="tx1"/>
          </a:solidFill>
          <a:latin typeface="+mn-lt"/>
          <a:ea typeface="+mn-ea"/>
          <a:cs typeface="+mn-cs"/>
        </a:defRPr>
      </a:lvl8pPr>
      <a:lvl9pPr marL="4607973" algn="l" defTabSz="1151994" rtl="0" eaLnBrk="1" latinLnBrk="0" hangingPunct="1">
        <a:defRPr sz="226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94" userDrawn="1">
          <p15:clr>
            <a:srgbClr val="F26B43"/>
          </p15:clr>
        </p15:guide>
        <p15:guide id="2" pos="483" userDrawn="1">
          <p15:clr>
            <a:srgbClr val="F26B43"/>
          </p15:clr>
        </p15:guide>
        <p15:guide id="3" pos="7197" userDrawn="1">
          <p15:clr>
            <a:srgbClr val="F26B43"/>
          </p15:clr>
        </p15:guide>
        <p15:guide id="4" orient="horz" pos="3816" userDrawn="1">
          <p15:clr>
            <a:srgbClr val="F26B43"/>
          </p15:clr>
        </p15:guide>
        <p15:guide id="5" orient="horz" pos="958" userDrawn="1">
          <p15:clr>
            <a:srgbClr val="A4A3A4"/>
          </p15:clr>
        </p15:guide>
        <p15:guide id="6" orient="horz" pos="482" userDrawn="1">
          <p15:clr>
            <a:srgbClr val="A4A3A4"/>
          </p15:clr>
        </p15:guide>
        <p15:guide id="7" orient="horz" pos="4022" userDrawn="1">
          <p15:clr>
            <a:srgbClr val="A4A3A4"/>
          </p15:clr>
        </p15:guide>
        <p15:guide id="8"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colab.research.google.com/" TargetMode="External"/><Relationship Id="rId1" Type="http://schemas.openxmlformats.org/officeDocument/2006/relationships/slideLayout" Target="../slideLayouts/slideLayout77.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g"/><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7.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Ondertitel 20">
            <a:extLst>
              <a:ext uri="{FF2B5EF4-FFF2-40B4-BE49-F238E27FC236}">
                <a16:creationId xmlns:a16="http://schemas.microsoft.com/office/drawing/2014/main" id="{718F2E73-82AF-4754-B3C9-8C8EC6F550F0}"/>
              </a:ext>
            </a:extLst>
          </p:cNvPr>
          <p:cNvSpPr>
            <a:spLocks noGrp="1"/>
          </p:cNvSpPr>
          <p:nvPr>
            <p:ph type="subTitle" idx="1"/>
          </p:nvPr>
        </p:nvSpPr>
        <p:spPr>
          <a:xfrm>
            <a:off x="785371" y="5104299"/>
            <a:ext cx="6719523" cy="795304"/>
          </a:xfrm>
        </p:spPr>
        <p:txBody>
          <a:bodyPr>
            <a:normAutofit lnSpcReduction="10000"/>
          </a:bodyPr>
          <a:lstStyle/>
          <a:p>
            <a:r>
              <a:rPr lang="nl-NL" dirty="0"/>
              <a:t>Jasper Adegeest &amp; Manuel Spierenburg</a:t>
            </a:r>
          </a:p>
          <a:p>
            <a:r>
              <a:rPr lang="nl-NL" dirty="0"/>
              <a:t>Data </a:t>
            </a:r>
            <a:r>
              <a:rPr lang="nl-NL" dirty="0" err="1"/>
              <a:t>Science</a:t>
            </a:r>
            <a:r>
              <a:rPr lang="nl-NL" dirty="0"/>
              <a:t> Workshop, 2022-12-02</a:t>
            </a:r>
          </a:p>
        </p:txBody>
      </p:sp>
      <p:sp>
        <p:nvSpPr>
          <p:cNvPr id="20" name="Titel 19">
            <a:extLst>
              <a:ext uri="{FF2B5EF4-FFF2-40B4-BE49-F238E27FC236}">
                <a16:creationId xmlns:a16="http://schemas.microsoft.com/office/drawing/2014/main" id="{129A8BE9-207B-4837-9C79-B2E375BB0EAA}"/>
              </a:ext>
            </a:extLst>
          </p:cNvPr>
          <p:cNvSpPr>
            <a:spLocks noGrp="1"/>
          </p:cNvSpPr>
          <p:nvPr>
            <p:ph type="title"/>
          </p:nvPr>
        </p:nvSpPr>
        <p:spPr>
          <a:xfrm>
            <a:off x="785371" y="1659835"/>
            <a:ext cx="6712935" cy="2969185"/>
          </a:xfrm>
        </p:spPr>
        <p:txBody>
          <a:bodyPr/>
          <a:lstStyle/>
          <a:p>
            <a:r>
              <a:rPr lang="nl-NL" sz="6600" dirty="0"/>
              <a:t>Data </a:t>
            </a:r>
            <a:r>
              <a:rPr lang="nl-NL" sz="6600" dirty="0" err="1"/>
              <a:t>Science</a:t>
            </a:r>
            <a:r>
              <a:rPr lang="nl-NL" sz="6600" dirty="0"/>
              <a:t> </a:t>
            </a:r>
            <a:br>
              <a:rPr lang="nl-NL" sz="6600" dirty="0"/>
            </a:br>
            <a:r>
              <a:rPr lang="nl-NL" sz="6600" dirty="0"/>
              <a:t>at </a:t>
            </a:r>
            <a:r>
              <a:rPr lang="nl-NL" sz="6600" dirty="0" err="1"/>
              <a:t>bol.com</a:t>
            </a:r>
            <a:br>
              <a:rPr lang="nl-NL" sz="6600" dirty="0"/>
            </a:br>
            <a:endParaRPr lang="nl-NL" sz="6600" dirty="0"/>
          </a:p>
        </p:txBody>
      </p:sp>
    </p:spTree>
    <p:extLst>
      <p:ext uri="{BB962C8B-B14F-4D97-AF65-F5344CB8AC3E}">
        <p14:creationId xmlns:p14="http://schemas.microsoft.com/office/powerpoint/2010/main" val="1504115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66DF7-102A-4E58-8974-4E29FA148111}"/>
              </a:ext>
            </a:extLst>
          </p:cNvPr>
          <p:cNvSpPr>
            <a:spLocks noGrp="1"/>
          </p:cNvSpPr>
          <p:nvPr>
            <p:ph type="title"/>
          </p:nvPr>
        </p:nvSpPr>
        <p:spPr>
          <a:xfrm>
            <a:off x="1851103" y="3189511"/>
            <a:ext cx="5709425" cy="720003"/>
          </a:xfrm>
        </p:spPr>
        <p:txBody>
          <a:bodyPr/>
          <a:lstStyle/>
          <a:p>
            <a:r>
              <a:rPr lang="nl-NL" sz="7200" dirty="0"/>
              <a:t>Workshop</a:t>
            </a:r>
          </a:p>
        </p:txBody>
      </p:sp>
    </p:spTree>
    <p:extLst>
      <p:ext uri="{BB962C8B-B14F-4D97-AF65-F5344CB8AC3E}">
        <p14:creationId xmlns:p14="http://schemas.microsoft.com/office/powerpoint/2010/main" val="4118804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C814D-250E-A7B2-FB14-C96167AA5729}"/>
              </a:ext>
            </a:extLst>
          </p:cNvPr>
          <p:cNvSpPr>
            <a:spLocks noGrp="1"/>
          </p:cNvSpPr>
          <p:nvPr>
            <p:ph type="title"/>
          </p:nvPr>
        </p:nvSpPr>
        <p:spPr/>
        <p:txBody>
          <a:bodyPr/>
          <a:lstStyle/>
          <a:p>
            <a:r>
              <a:rPr lang="en-NL" dirty="0"/>
              <a:t>What do do?</a:t>
            </a:r>
          </a:p>
        </p:txBody>
      </p:sp>
      <p:sp>
        <p:nvSpPr>
          <p:cNvPr id="3" name="Text Placeholder 2">
            <a:extLst>
              <a:ext uri="{FF2B5EF4-FFF2-40B4-BE49-F238E27FC236}">
                <a16:creationId xmlns:a16="http://schemas.microsoft.com/office/drawing/2014/main" id="{FF137AF2-4EB6-584B-10EA-33C63DCF35C8}"/>
              </a:ext>
            </a:extLst>
          </p:cNvPr>
          <p:cNvSpPr>
            <a:spLocks noGrp="1"/>
          </p:cNvSpPr>
          <p:nvPr>
            <p:ph type="body" idx="1"/>
          </p:nvPr>
        </p:nvSpPr>
        <p:spPr>
          <a:xfrm>
            <a:off x="792000" y="1762174"/>
            <a:ext cx="5524133" cy="4298708"/>
          </a:xfrm>
        </p:spPr>
        <p:txBody>
          <a:bodyPr/>
          <a:lstStyle/>
          <a:p>
            <a:pPr>
              <a:lnSpc>
                <a:spcPct val="150000"/>
              </a:lnSpc>
            </a:pPr>
            <a:r>
              <a:rPr lang="en-NL" dirty="0"/>
              <a:t>Assignment</a:t>
            </a:r>
          </a:p>
          <a:p>
            <a:pPr lvl="1">
              <a:lnSpc>
                <a:spcPct val="150000"/>
              </a:lnSpc>
            </a:pPr>
            <a:r>
              <a:rPr lang="en-NL" dirty="0"/>
              <a:t>Build a forecasting model for book sales</a:t>
            </a:r>
          </a:p>
          <a:p>
            <a:pPr lvl="1">
              <a:lnSpc>
                <a:spcPct val="150000"/>
              </a:lnSpc>
            </a:pPr>
            <a:r>
              <a:rPr lang="en-NL" dirty="0"/>
              <a:t>Go through the notebook step by step</a:t>
            </a:r>
          </a:p>
          <a:p>
            <a:pPr>
              <a:lnSpc>
                <a:spcPct val="150000"/>
              </a:lnSpc>
            </a:pPr>
            <a:r>
              <a:rPr lang="en-NL" dirty="0">
                <a:sym typeface="Wingdings" pitchFamily="2" charset="2"/>
              </a:rPr>
              <a:t>How?</a:t>
            </a:r>
          </a:p>
          <a:p>
            <a:pPr lvl="1">
              <a:lnSpc>
                <a:spcPct val="150000"/>
              </a:lnSpc>
            </a:pPr>
            <a:r>
              <a:rPr lang="en-NL" dirty="0">
                <a:sym typeface="Wingdings" pitchFamily="2" charset="2"/>
              </a:rPr>
              <a:t>Create 4 roughly equal groups</a:t>
            </a:r>
          </a:p>
          <a:p>
            <a:pPr lvl="1">
              <a:lnSpc>
                <a:spcPct val="150000"/>
              </a:lnSpc>
            </a:pPr>
            <a:r>
              <a:rPr lang="en-NL" dirty="0">
                <a:sym typeface="Wingdings" pitchFamily="2" charset="2"/>
              </a:rPr>
              <a:t>Make sure Python savy people are spread </a:t>
            </a:r>
            <a:r>
              <a:rPr lang="en-NL">
                <a:sym typeface="Wingdings" pitchFamily="2" charset="2"/>
              </a:rPr>
              <a:t>across the </a:t>
            </a:r>
            <a:r>
              <a:rPr lang="en-NL" dirty="0">
                <a:sym typeface="Wingdings" pitchFamily="2" charset="2"/>
              </a:rPr>
              <a:t>groups</a:t>
            </a:r>
          </a:p>
          <a:p>
            <a:pPr lvl="1">
              <a:lnSpc>
                <a:spcPct val="150000"/>
              </a:lnSpc>
            </a:pPr>
            <a:r>
              <a:rPr lang="en-NL" dirty="0">
                <a:sym typeface="Wingdings" pitchFamily="2" charset="2"/>
              </a:rPr>
              <a:t>We are here to help, ask us anything </a:t>
            </a:r>
            <a:endParaRPr lang="en-NL" dirty="0"/>
          </a:p>
        </p:txBody>
      </p:sp>
      <p:pic>
        <p:nvPicPr>
          <p:cNvPr id="7" name="Picture 6">
            <a:extLst>
              <a:ext uri="{FF2B5EF4-FFF2-40B4-BE49-F238E27FC236}">
                <a16:creationId xmlns:a16="http://schemas.microsoft.com/office/drawing/2014/main" id="{3E26F30D-981A-DE19-F317-F491D1395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0146" y="1637228"/>
            <a:ext cx="4781899" cy="3583544"/>
          </a:xfrm>
          <a:prstGeom prst="rect">
            <a:avLst/>
          </a:prstGeom>
          <a:solidFill>
            <a:schemeClr val="accent4">
              <a:lumMod val="40000"/>
              <a:lumOff val="60000"/>
            </a:schemeClr>
          </a:solidFill>
        </p:spPr>
      </p:pic>
    </p:spTree>
    <p:extLst>
      <p:ext uri="{BB962C8B-B14F-4D97-AF65-F5344CB8AC3E}">
        <p14:creationId xmlns:p14="http://schemas.microsoft.com/office/powerpoint/2010/main" val="202222988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E144D-A353-50DE-E145-F003960EE787}"/>
              </a:ext>
            </a:extLst>
          </p:cNvPr>
          <p:cNvSpPr>
            <a:spLocks noGrp="1"/>
          </p:cNvSpPr>
          <p:nvPr>
            <p:ph type="title"/>
          </p:nvPr>
        </p:nvSpPr>
        <p:spPr/>
        <p:txBody>
          <a:bodyPr/>
          <a:lstStyle/>
          <a:p>
            <a:r>
              <a:rPr lang="en-NL" dirty="0"/>
              <a:t>Where to start</a:t>
            </a:r>
          </a:p>
        </p:txBody>
      </p:sp>
      <p:sp>
        <p:nvSpPr>
          <p:cNvPr id="3" name="Text Placeholder 2">
            <a:extLst>
              <a:ext uri="{FF2B5EF4-FFF2-40B4-BE49-F238E27FC236}">
                <a16:creationId xmlns:a16="http://schemas.microsoft.com/office/drawing/2014/main" id="{4D00DAC6-B61D-301E-096A-D580ED7C0040}"/>
              </a:ext>
            </a:extLst>
          </p:cNvPr>
          <p:cNvSpPr>
            <a:spLocks noGrp="1"/>
          </p:cNvSpPr>
          <p:nvPr>
            <p:ph type="body" idx="1"/>
          </p:nvPr>
        </p:nvSpPr>
        <p:spPr/>
        <p:txBody>
          <a:bodyPr>
            <a:normAutofit fontScale="92500" lnSpcReduction="10000"/>
          </a:bodyPr>
          <a:lstStyle/>
          <a:p>
            <a:r>
              <a:rPr lang="en-NL" dirty="0"/>
              <a:t>Go to: </a:t>
            </a:r>
            <a:r>
              <a:rPr lang="en-US" b="1" dirty="0"/>
              <a:t>[LINK TO GITHUB PAGE WHERE TO CODE WILL BE]</a:t>
            </a:r>
            <a:endParaRPr lang="en-NL" b="1" dirty="0"/>
          </a:p>
          <a:p>
            <a:pPr lvl="1"/>
            <a:r>
              <a:rPr lang="en-NL" dirty="0"/>
              <a:t>Download notebooks and data via                    and Download ZIP</a:t>
            </a:r>
          </a:p>
          <a:p>
            <a:pPr lvl="1"/>
            <a:r>
              <a:rPr lang="en-GB" dirty="0"/>
              <a:t>U</a:t>
            </a:r>
            <a:r>
              <a:rPr lang="en-NL" dirty="0"/>
              <a:t>npack zip file locally</a:t>
            </a:r>
          </a:p>
          <a:p>
            <a:r>
              <a:rPr lang="en-NL" dirty="0"/>
              <a:t>Go to: </a:t>
            </a:r>
            <a:r>
              <a:rPr lang="en-NL" dirty="0">
                <a:hlinkClick r:id="rId2"/>
              </a:rPr>
              <a:t>http://colab.research.google.com</a:t>
            </a:r>
            <a:endParaRPr lang="en-NL" dirty="0"/>
          </a:p>
          <a:p>
            <a:pPr lvl="1"/>
            <a:r>
              <a:rPr lang="en-NL" dirty="0"/>
              <a:t>Login with google account</a:t>
            </a:r>
          </a:p>
          <a:p>
            <a:pPr lvl="1"/>
            <a:r>
              <a:rPr lang="en-NL" dirty="0"/>
              <a:t>Open notebook </a:t>
            </a:r>
          </a:p>
          <a:p>
            <a:pPr lvl="2"/>
            <a:r>
              <a:rPr lang="en-NL" dirty="0"/>
              <a:t>File &gt; Upload file </a:t>
            </a:r>
            <a:r>
              <a:rPr lang="en-NL" b="1" dirty="0"/>
              <a:t>bolcom_books_assignment.ipynb</a:t>
            </a:r>
          </a:p>
          <a:p>
            <a:pPr lvl="1"/>
            <a:r>
              <a:rPr lang="en-NL" dirty="0"/>
              <a:t>Upload data file</a:t>
            </a:r>
          </a:p>
          <a:p>
            <a:pPr lvl="2"/>
            <a:r>
              <a:rPr lang="en-NL" dirty="0"/>
              <a:t>Side bar &gt; files &gt; upload file </a:t>
            </a:r>
            <a:r>
              <a:rPr lang="en-NL" b="1" dirty="0"/>
              <a:t>bol_books.csv</a:t>
            </a:r>
          </a:p>
          <a:p>
            <a:pPr lvl="1"/>
            <a:r>
              <a:rPr lang="en-NL" dirty="0"/>
              <a:t>Run notebook</a:t>
            </a:r>
          </a:p>
          <a:p>
            <a:pPr lvl="2"/>
            <a:r>
              <a:rPr lang="en-NL" dirty="0"/>
              <a:t>Runtime &gt; Run all (Will fail at first cell with TODO)</a:t>
            </a:r>
          </a:p>
          <a:p>
            <a:pPr lvl="1"/>
            <a:r>
              <a:rPr lang="en-NL" dirty="0"/>
              <a:t>Start coding</a:t>
            </a:r>
          </a:p>
          <a:p>
            <a:pPr lvl="1"/>
            <a:endParaRPr lang="en-NL" b="1" dirty="0"/>
          </a:p>
          <a:p>
            <a:pPr lvl="1"/>
            <a:endParaRPr lang="en-NL" dirty="0"/>
          </a:p>
        </p:txBody>
      </p:sp>
      <p:pic>
        <p:nvPicPr>
          <p:cNvPr id="5" name="Picture 4" descr="Graphical user interface, application&#10;&#10;Description automatically generated">
            <a:extLst>
              <a:ext uri="{FF2B5EF4-FFF2-40B4-BE49-F238E27FC236}">
                <a16:creationId xmlns:a16="http://schemas.microsoft.com/office/drawing/2014/main" id="{374B9CA0-42D5-3A1C-FCB7-2C05D775C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599" y="2067052"/>
            <a:ext cx="1075944" cy="358648"/>
          </a:xfrm>
          <a:prstGeom prst="rect">
            <a:avLst/>
          </a:prstGeom>
        </p:spPr>
      </p:pic>
      <p:pic>
        <p:nvPicPr>
          <p:cNvPr id="11" name="Picture 10">
            <a:extLst>
              <a:ext uri="{FF2B5EF4-FFF2-40B4-BE49-F238E27FC236}">
                <a16:creationId xmlns:a16="http://schemas.microsoft.com/office/drawing/2014/main" id="{BADFF33C-D973-558A-57F0-63138B73B88B}"/>
              </a:ext>
            </a:extLst>
          </p:cNvPr>
          <p:cNvPicPr>
            <a:picLocks noChangeAspect="1"/>
          </p:cNvPicPr>
          <p:nvPr/>
        </p:nvPicPr>
        <p:blipFill>
          <a:blip r:embed="rId4"/>
          <a:stretch>
            <a:fillRect/>
          </a:stretch>
        </p:blipFill>
        <p:spPr>
          <a:xfrm>
            <a:off x="7350760" y="2807644"/>
            <a:ext cx="4303304" cy="2471492"/>
          </a:xfrm>
          <a:prstGeom prst="rect">
            <a:avLst/>
          </a:prstGeom>
        </p:spPr>
      </p:pic>
    </p:spTree>
    <p:extLst>
      <p:ext uri="{BB962C8B-B14F-4D97-AF65-F5344CB8AC3E}">
        <p14:creationId xmlns:p14="http://schemas.microsoft.com/office/powerpoint/2010/main" val="31063654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EE3AB5-6944-4E3E-BA6A-2A656BB3111B}"/>
              </a:ext>
            </a:extLst>
          </p:cNvPr>
          <p:cNvSpPr>
            <a:spLocks noGrp="1"/>
          </p:cNvSpPr>
          <p:nvPr>
            <p:ph type="title"/>
          </p:nvPr>
        </p:nvSpPr>
        <p:spPr>
          <a:xfrm>
            <a:off x="768592" y="782638"/>
            <a:ext cx="10654816" cy="5292725"/>
          </a:xfrm>
        </p:spPr>
        <p:txBody>
          <a:bodyPr/>
          <a:lstStyle/>
          <a:p>
            <a:r>
              <a:rPr lang="en-GB" dirty="0"/>
              <a:t>Thanks</a:t>
            </a:r>
          </a:p>
        </p:txBody>
      </p:sp>
    </p:spTree>
    <p:extLst>
      <p:ext uri="{BB962C8B-B14F-4D97-AF65-F5344CB8AC3E}">
        <p14:creationId xmlns:p14="http://schemas.microsoft.com/office/powerpoint/2010/main" val="139811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B8CF74C-528B-2BC9-81C6-1D8FF930D2C9}"/>
              </a:ext>
            </a:extLst>
          </p:cNvPr>
          <p:cNvSpPr/>
          <p:nvPr/>
        </p:nvSpPr>
        <p:spPr>
          <a:xfrm>
            <a:off x="792000" y="4942114"/>
            <a:ext cx="3917094" cy="1295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2" name="Titel 1">
            <a:extLst>
              <a:ext uri="{FF2B5EF4-FFF2-40B4-BE49-F238E27FC236}">
                <a16:creationId xmlns:a16="http://schemas.microsoft.com/office/drawing/2014/main" id="{82D66DF7-102A-4E58-8974-4E29FA148111}"/>
              </a:ext>
            </a:extLst>
          </p:cNvPr>
          <p:cNvSpPr>
            <a:spLocks noGrp="1"/>
          </p:cNvSpPr>
          <p:nvPr>
            <p:ph type="title"/>
          </p:nvPr>
        </p:nvSpPr>
        <p:spPr/>
        <p:txBody>
          <a:bodyPr/>
          <a:lstStyle/>
          <a:p>
            <a:r>
              <a:rPr lang="nl-NL" dirty="0" err="1"/>
              <a:t>And</a:t>
            </a:r>
            <a:r>
              <a:rPr lang="nl-NL" dirty="0"/>
              <a:t> of course we do </a:t>
            </a:r>
            <a:r>
              <a:rPr lang="nl-NL" dirty="0" err="1"/>
              <a:t>some</a:t>
            </a:r>
            <a:r>
              <a:rPr lang="nl-NL" dirty="0"/>
              <a:t> data heavy </a:t>
            </a:r>
            <a:r>
              <a:rPr lang="nl-NL" dirty="0" err="1"/>
              <a:t>lifting</a:t>
            </a:r>
            <a:endParaRPr lang="nl-NL" dirty="0"/>
          </a:p>
        </p:txBody>
      </p:sp>
      <p:sp>
        <p:nvSpPr>
          <p:cNvPr id="6" name="TextBox 5">
            <a:extLst>
              <a:ext uri="{FF2B5EF4-FFF2-40B4-BE49-F238E27FC236}">
                <a16:creationId xmlns:a16="http://schemas.microsoft.com/office/drawing/2014/main" id="{8600729C-3B72-49FE-062F-CC0A934F307E}"/>
              </a:ext>
            </a:extLst>
          </p:cNvPr>
          <p:cNvSpPr txBox="1"/>
          <p:nvPr/>
        </p:nvSpPr>
        <p:spPr>
          <a:xfrm>
            <a:off x="1013102" y="5097745"/>
            <a:ext cx="3695992" cy="802888"/>
          </a:xfrm>
          <a:prstGeom prst="rect">
            <a:avLst/>
          </a:prstGeom>
          <a:noFill/>
        </p:spPr>
        <p:txBody>
          <a:bodyPr wrap="square" lIns="0" tIns="0" rIns="0" bIns="0" rtlCol="0">
            <a:noAutofit/>
          </a:bodyPr>
          <a:lstStyle/>
          <a:p>
            <a:pPr algn="l">
              <a:lnSpc>
                <a:spcPct val="90000"/>
              </a:lnSpc>
              <a:spcBef>
                <a:spcPts val="600"/>
              </a:spcBef>
              <a:spcAft>
                <a:spcPts val="600"/>
              </a:spcAft>
            </a:pPr>
            <a:r>
              <a:rPr lang="en-NL" sz="3200" dirty="0">
                <a:solidFill>
                  <a:schemeClr val="tx2"/>
                </a:solidFill>
                <a:latin typeface="+mj-lt"/>
              </a:rPr>
              <a:t>50k partners on our platform</a:t>
            </a:r>
          </a:p>
        </p:txBody>
      </p:sp>
      <p:grpSp>
        <p:nvGrpSpPr>
          <p:cNvPr id="25" name="Group 24">
            <a:extLst>
              <a:ext uri="{FF2B5EF4-FFF2-40B4-BE49-F238E27FC236}">
                <a16:creationId xmlns:a16="http://schemas.microsoft.com/office/drawing/2014/main" id="{C496ACE6-122F-C59F-85A5-90AAB37F6E2B}"/>
              </a:ext>
            </a:extLst>
          </p:cNvPr>
          <p:cNvGrpSpPr/>
          <p:nvPr/>
        </p:nvGrpSpPr>
        <p:grpSpPr>
          <a:xfrm>
            <a:off x="7358679" y="2270237"/>
            <a:ext cx="4092005" cy="2173595"/>
            <a:chOff x="7358679" y="2270237"/>
            <a:chExt cx="4092005" cy="2173595"/>
          </a:xfrm>
        </p:grpSpPr>
        <p:sp>
          <p:nvSpPr>
            <p:cNvPr id="15" name="Rectangle 14">
              <a:extLst>
                <a:ext uri="{FF2B5EF4-FFF2-40B4-BE49-F238E27FC236}">
                  <a16:creationId xmlns:a16="http://schemas.microsoft.com/office/drawing/2014/main" id="{20BBCDB1-7D15-F944-5280-F4C894CC7306}"/>
                </a:ext>
              </a:extLst>
            </p:cNvPr>
            <p:cNvSpPr/>
            <p:nvPr/>
          </p:nvSpPr>
          <p:spPr>
            <a:xfrm>
              <a:off x="7358679" y="2270237"/>
              <a:ext cx="4092005" cy="17212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5" name="TextBox 4">
              <a:extLst>
                <a:ext uri="{FF2B5EF4-FFF2-40B4-BE49-F238E27FC236}">
                  <a16:creationId xmlns:a16="http://schemas.microsoft.com/office/drawing/2014/main" id="{629D24EF-427E-B29B-5478-DC3077826A1A}"/>
                </a:ext>
              </a:extLst>
            </p:cNvPr>
            <p:cNvSpPr txBox="1"/>
            <p:nvPr/>
          </p:nvSpPr>
          <p:spPr>
            <a:xfrm>
              <a:off x="7592717" y="2483732"/>
              <a:ext cx="3617258" cy="802888"/>
            </a:xfrm>
            <a:prstGeom prst="rect">
              <a:avLst/>
            </a:prstGeom>
            <a:noFill/>
          </p:spPr>
          <p:txBody>
            <a:bodyPr wrap="square" lIns="0" tIns="0" rIns="0" bIns="0" rtlCol="0">
              <a:noAutofit/>
            </a:bodyPr>
            <a:lstStyle/>
            <a:p>
              <a:pPr algn="l">
                <a:lnSpc>
                  <a:spcPct val="90000"/>
                </a:lnSpc>
                <a:spcBef>
                  <a:spcPts val="600"/>
                </a:spcBef>
                <a:spcAft>
                  <a:spcPts val="600"/>
                </a:spcAft>
              </a:pPr>
              <a:r>
                <a:rPr lang="en-NL" sz="3200" dirty="0">
                  <a:solidFill>
                    <a:schemeClr val="tx2"/>
                  </a:solidFill>
                  <a:latin typeface="+mj-lt"/>
                </a:rPr>
                <a:t>13 million active customers across NL &amp; BE</a:t>
              </a:r>
            </a:p>
          </p:txBody>
        </p:sp>
        <p:pic>
          <p:nvPicPr>
            <p:cNvPr id="13" name="Picture 12" descr="Icon&#10;&#10;Description automatically generated">
              <a:extLst>
                <a:ext uri="{FF2B5EF4-FFF2-40B4-BE49-F238E27FC236}">
                  <a16:creationId xmlns:a16="http://schemas.microsoft.com/office/drawing/2014/main" id="{75F05B64-F512-722B-98BB-26CD05AD97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3306" y="3511502"/>
              <a:ext cx="932330" cy="932330"/>
            </a:xfrm>
            <a:prstGeom prst="rect">
              <a:avLst/>
            </a:prstGeom>
          </p:spPr>
        </p:pic>
      </p:grpSp>
      <p:grpSp>
        <p:nvGrpSpPr>
          <p:cNvPr id="26" name="Group 25">
            <a:extLst>
              <a:ext uri="{FF2B5EF4-FFF2-40B4-BE49-F238E27FC236}">
                <a16:creationId xmlns:a16="http://schemas.microsoft.com/office/drawing/2014/main" id="{E78E503A-1BE6-FBB6-F4F9-2DFE073F18E0}"/>
              </a:ext>
            </a:extLst>
          </p:cNvPr>
          <p:cNvGrpSpPr/>
          <p:nvPr/>
        </p:nvGrpSpPr>
        <p:grpSpPr>
          <a:xfrm>
            <a:off x="7815943" y="4646920"/>
            <a:ext cx="4201886" cy="2078063"/>
            <a:chOff x="7815943" y="4646920"/>
            <a:chExt cx="4201886" cy="2078063"/>
          </a:xfrm>
        </p:grpSpPr>
        <p:sp>
          <p:nvSpPr>
            <p:cNvPr id="18" name="Rectangle 17">
              <a:extLst>
                <a:ext uri="{FF2B5EF4-FFF2-40B4-BE49-F238E27FC236}">
                  <a16:creationId xmlns:a16="http://schemas.microsoft.com/office/drawing/2014/main" id="{EC312108-435C-AE17-2496-2B27EEBB6541}"/>
                </a:ext>
              </a:extLst>
            </p:cNvPr>
            <p:cNvSpPr/>
            <p:nvPr/>
          </p:nvSpPr>
          <p:spPr>
            <a:xfrm>
              <a:off x="7815943" y="4646920"/>
              <a:ext cx="4201886" cy="141908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7" name="TextBox 6">
              <a:extLst>
                <a:ext uri="{FF2B5EF4-FFF2-40B4-BE49-F238E27FC236}">
                  <a16:creationId xmlns:a16="http://schemas.microsoft.com/office/drawing/2014/main" id="{C9700434-ABBC-90A0-6873-6F63D9BF854A}"/>
                </a:ext>
              </a:extLst>
            </p:cNvPr>
            <p:cNvSpPr txBox="1"/>
            <p:nvPr/>
          </p:nvSpPr>
          <p:spPr>
            <a:xfrm>
              <a:off x="8001585" y="4696301"/>
              <a:ext cx="3617258" cy="802888"/>
            </a:xfrm>
            <a:prstGeom prst="rect">
              <a:avLst/>
            </a:prstGeom>
            <a:noFill/>
          </p:spPr>
          <p:txBody>
            <a:bodyPr wrap="square" lIns="0" tIns="0" rIns="0" bIns="0" rtlCol="0">
              <a:noAutofit/>
            </a:bodyPr>
            <a:lstStyle/>
            <a:p>
              <a:pPr algn="l">
                <a:lnSpc>
                  <a:spcPct val="90000"/>
                </a:lnSpc>
                <a:spcBef>
                  <a:spcPts val="600"/>
                </a:spcBef>
                <a:spcAft>
                  <a:spcPts val="600"/>
                </a:spcAft>
              </a:pPr>
              <a:r>
                <a:rPr lang="en-NL" sz="3200" dirty="0">
                  <a:solidFill>
                    <a:schemeClr val="tx2"/>
                  </a:solidFill>
                  <a:latin typeface="+mj-lt"/>
                </a:rPr>
                <a:t>112 million visits in our shop per month</a:t>
              </a:r>
            </a:p>
          </p:txBody>
        </p:sp>
        <p:pic>
          <p:nvPicPr>
            <p:cNvPr id="20" name="Picture 19" descr="Icon&#10;&#10;Description automatically generated">
              <a:extLst>
                <a:ext uri="{FF2B5EF4-FFF2-40B4-BE49-F238E27FC236}">
                  <a16:creationId xmlns:a16="http://schemas.microsoft.com/office/drawing/2014/main" id="{7D3DF789-3DC3-4218-7847-D0786718AA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9643" y="5505783"/>
              <a:ext cx="1219200" cy="1219200"/>
            </a:xfrm>
            <a:prstGeom prst="rect">
              <a:avLst/>
            </a:prstGeom>
          </p:spPr>
        </p:pic>
      </p:grpSp>
      <p:grpSp>
        <p:nvGrpSpPr>
          <p:cNvPr id="32" name="Group 31">
            <a:extLst>
              <a:ext uri="{FF2B5EF4-FFF2-40B4-BE49-F238E27FC236}">
                <a16:creationId xmlns:a16="http://schemas.microsoft.com/office/drawing/2014/main" id="{9B4CD074-FF90-2DCE-2FA2-BF6801D32901}"/>
              </a:ext>
            </a:extLst>
          </p:cNvPr>
          <p:cNvGrpSpPr/>
          <p:nvPr/>
        </p:nvGrpSpPr>
        <p:grpSpPr>
          <a:xfrm>
            <a:off x="376518" y="2447365"/>
            <a:ext cx="3817397" cy="2416934"/>
            <a:chOff x="376518" y="2447365"/>
            <a:chExt cx="3817397" cy="2416934"/>
          </a:xfrm>
        </p:grpSpPr>
        <p:grpSp>
          <p:nvGrpSpPr>
            <p:cNvPr id="31" name="Group 30">
              <a:extLst>
                <a:ext uri="{FF2B5EF4-FFF2-40B4-BE49-F238E27FC236}">
                  <a16:creationId xmlns:a16="http://schemas.microsoft.com/office/drawing/2014/main" id="{66D54720-736B-42C4-284C-866FFFEA128E}"/>
                </a:ext>
              </a:extLst>
            </p:cNvPr>
            <p:cNvGrpSpPr/>
            <p:nvPr/>
          </p:nvGrpSpPr>
          <p:grpSpPr>
            <a:xfrm>
              <a:off x="376518" y="2447365"/>
              <a:ext cx="3817397" cy="1969101"/>
              <a:chOff x="376518" y="2447365"/>
              <a:chExt cx="3817397" cy="1969101"/>
            </a:xfrm>
          </p:grpSpPr>
          <p:sp>
            <p:nvSpPr>
              <p:cNvPr id="14" name="Rectangle 13">
                <a:extLst>
                  <a:ext uri="{FF2B5EF4-FFF2-40B4-BE49-F238E27FC236}">
                    <a16:creationId xmlns:a16="http://schemas.microsoft.com/office/drawing/2014/main" id="{8A702902-5567-4353-7207-13DEDDBB0D1F}"/>
                  </a:ext>
                </a:extLst>
              </p:cNvPr>
              <p:cNvSpPr/>
              <p:nvPr/>
            </p:nvSpPr>
            <p:spPr>
              <a:xfrm>
                <a:off x="376518" y="2447365"/>
                <a:ext cx="3617259" cy="17212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3" name="TextBox 2">
                <a:extLst>
                  <a:ext uri="{FF2B5EF4-FFF2-40B4-BE49-F238E27FC236}">
                    <a16:creationId xmlns:a16="http://schemas.microsoft.com/office/drawing/2014/main" id="{5D638FCC-C63C-2614-1FF0-647D52BD244C}"/>
                  </a:ext>
                </a:extLst>
              </p:cNvPr>
              <p:cNvSpPr txBox="1"/>
              <p:nvPr/>
            </p:nvSpPr>
            <p:spPr>
              <a:xfrm>
                <a:off x="684423" y="2639194"/>
                <a:ext cx="2879047" cy="802888"/>
              </a:xfrm>
              <a:prstGeom prst="rect">
                <a:avLst/>
              </a:prstGeom>
              <a:noFill/>
            </p:spPr>
            <p:txBody>
              <a:bodyPr wrap="square" lIns="0" tIns="0" rIns="0" bIns="0" rtlCol="0">
                <a:noAutofit/>
              </a:bodyPr>
              <a:lstStyle/>
              <a:p>
                <a:pPr algn="l">
                  <a:lnSpc>
                    <a:spcPct val="90000"/>
                  </a:lnSpc>
                  <a:spcBef>
                    <a:spcPts val="600"/>
                  </a:spcBef>
                  <a:spcAft>
                    <a:spcPts val="600"/>
                  </a:spcAft>
                </a:pPr>
                <a:r>
                  <a:rPr lang="en-NL" sz="3200" dirty="0">
                    <a:solidFill>
                      <a:schemeClr val="tx2"/>
                    </a:solidFill>
                    <a:latin typeface="+mj-lt"/>
                  </a:rPr>
                  <a:t>47 million products for sale</a:t>
                </a:r>
              </a:p>
            </p:txBody>
          </p:sp>
          <p:pic>
            <p:nvPicPr>
              <p:cNvPr id="28" name="Picture 27" descr="Logo, icon&#10;&#10;Description automatically generated">
                <a:extLst>
                  <a:ext uri="{FF2B5EF4-FFF2-40B4-BE49-F238E27FC236}">
                    <a16:creationId xmlns:a16="http://schemas.microsoft.com/office/drawing/2014/main" id="{9BAA6FB4-6144-B9F3-C2D8-EC6440774F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9531" y="3442082"/>
                <a:ext cx="974384" cy="974384"/>
              </a:xfrm>
              <a:prstGeom prst="rect">
                <a:avLst/>
              </a:prstGeom>
            </p:spPr>
          </p:pic>
        </p:grpSp>
        <p:pic>
          <p:nvPicPr>
            <p:cNvPr id="30" name="Picture 29" descr="Logo, icon&#10;&#10;Description automatically generated">
              <a:extLst>
                <a:ext uri="{FF2B5EF4-FFF2-40B4-BE49-F238E27FC236}">
                  <a16:creationId xmlns:a16="http://schemas.microsoft.com/office/drawing/2014/main" id="{F34E4DDC-5A29-CF5E-945B-CFDC9D8D666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040712">
              <a:off x="2108331" y="3645099"/>
              <a:ext cx="1219200" cy="1219200"/>
            </a:xfrm>
            <a:prstGeom prst="rect">
              <a:avLst/>
            </a:prstGeom>
          </p:spPr>
        </p:pic>
      </p:grpSp>
      <p:pic>
        <p:nvPicPr>
          <p:cNvPr id="34" name="Picture 33" descr="Icon&#10;&#10;Description automatically generated">
            <a:extLst>
              <a:ext uri="{FF2B5EF4-FFF2-40B4-BE49-F238E27FC236}">
                <a16:creationId xmlns:a16="http://schemas.microsoft.com/office/drawing/2014/main" id="{71CF8BBD-5857-F26E-3F12-E0F38FB0B6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9905" y="5565287"/>
            <a:ext cx="993085" cy="993085"/>
          </a:xfrm>
          <a:prstGeom prst="rect">
            <a:avLst/>
          </a:prstGeom>
        </p:spPr>
      </p:pic>
    </p:spTree>
    <p:extLst>
      <p:ext uri="{BB962C8B-B14F-4D97-AF65-F5344CB8AC3E}">
        <p14:creationId xmlns:p14="http://schemas.microsoft.com/office/powerpoint/2010/main" val="660436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66DF7-102A-4E58-8974-4E29FA148111}"/>
              </a:ext>
            </a:extLst>
          </p:cNvPr>
          <p:cNvSpPr>
            <a:spLocks noGrp="1"/>
          </p:cNvSpPr>
          <p:nvPr>
            <p:ph type="title"/>
          </p:nvPr>
        </p:nvSpPr>
        <p:spPr>
          <a:xfrm>
            <a:off x="792000" y="791999"/>
            <a:ext cx="7006675" cy="720003"/>
          </a:xfrm>
        </p:spPr>
        <p:txBody>
          <a:bodyPr/>
          <a:lstStyle/>
          <a:p>
            <a:r>
              <a:rPr lang="nl-NL" dirty="0"/>
              <a:t>Data </a:t>
            </a:r>
            <a:r>
              <a:rPr lang="nl-NL" dirty="0" err="1"/>
              <a:t>Science</a:t>
            </a:r>
            <a:r>
              <a:rPr lang="nl-NL" dirty="0"/>
              <a:t> is present at </a:t>
            </a:r>
            <a:r>
              <a:rPr lang="nl-NL" dirty="0" err="1"/>
              <a:t>every</a:t>
            </a:r>
            <a:r>
              <a:rPr lang="nl-NL" dirty="0"/>
              <a:t> step of </a:t>
            </a:r>
            <a:r>
              <a:rPr lang="nl-NL" dirty="0" err="1"/>
              <a:t>the</a:t>
            </a:r>
            <a:r>
              <a:rPr lang="nl-NL" dirty="0"/>
              <a:t> </a:t>
            </a:r>
            <a:r>
              <a:rPr lang="nl-NL" dirty="0" err="1"/>
              <a:t>journey</a:t>
            </a:r>
            <a:endParaRPr lang="nl-NL" dirty="0"/>
          </a:p>
        </p:txBody>
      </p:sp>
      <p:sp>
        <p:nvSpPr>
          <p:cNvPr id="5" name="Rectangle 4">
            <a:extLst>
              <a:ext uri="{FF2B5EF4-FFF2-40B4-BE49-F238E27FC236}">
                <a16:creationId xmlns:a16="http://schemas.microsoft.com/office/drawing/2014/main" id="{B4D6FAC5-78B4-6C64-9C24-A49F09512859}"/>
              </a:ext>
            </a:extLst>
          </p:cNvPr>
          <p:cNvSpPr/>
          <p:nvPr/>
        </p:nvSpPr>
        <p:spPr>
          <a:xfrm>
            <a:off x="2291255" y="5692540"/>
            <a:ext cx="5097517" cy="4452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2000" dirty="0">
                <a:solidFill>
                  <a:schemeClr val="tx2"/>
                </a:solidFill>
                <a:latin typeface="+mj-lt"/>
              </a:rPr>
              <a:t>Getting the package to your doorstep</a:t>
            </a:r>
          </a:p>
        </p:txBody>
      </p:sp>
      <p:sp>
        <p:nvSpPr>
          <p:cNvPr id="6" name="Rectangle 5">
            <a:extLst>
              <a:ext uri="{FF2B5EF4-FFF2-40B4-BE49-F238E27FC236}">
                <a16:creationId xmlns:a16="http://schemas.microsoft.com/office/drawing/2014/main" id="{98C312E2-29FC-11C3-B3B2-A0AC5D7CAF0A}"/>
              </a:ext>
            </a:extLst>
          </p:cNvPr>
          <p:cNvSpPr/>
          <p:nvPr/>
        </p:nvSpPr>
        <p:spPr>
          <a:xfrm>
            <a:off x="120868" y="4388894"/>
            <a:ext cx="6653047" cy="4452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2000" dirty="0">
                <a:solidFill>
                  <a:schemeClr val="tx2"/>
                </a:solidFill>
                <a:latin typeface="+mj-lt"/>
              </a:rPr>
              <a:t>Helping the customer find the right product</a:t>
            </a:r>
          </a:p>
        </p:txBody>
      </p:sp>
      <p:sp>
        <p:nvSpPr>
          <p:cNvPr id="7" name="Rectangle 6">
            <a:extLst>
              <a:ext uri="{FF2B5EF4-FFF2-40B4-BE49-F238E27FC236}">
                <a16:creationId xmlns:a16="http://schemas.microsoft.com/office/drawing/2014/main" id="{0B332565-387C-9619-F513-743868BA7E6F}"/>
              </a:ext>
            </a:extLst>
          </p:cNvPr>
          <p:cNvSpPr/>
          <p:nvPr/>
        </p:nvSpPr>
        <p:spPr>
          <a:xfrm>
            <a:off x="257504" y="2079165"/>
            <a:ext cx="6653047" cy="4452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2000" dirty="0">
                <a:solidFill>
                  <a:schemeClr val="tx2"/>
                </a:solidFill>
                <a:latin typeface="+mj-lt"/>
              </a:rPr>
              <a:t>Making sure the shop is properly stocked</a:t>
            </a:r>
          </a:p>
        </p:txBody>
      </p:sp>
      <p:sp>
        <p:nvSpPr>
          <p:cNvPr id="8" name="Rectangle 7">
            <a:extLst>
              <a:ext uri="{FF2B5EF4-FFF2-40B4-BE49-F238E27FC236}">
                <a16:creationId xmlns:a16="http://schemas.microsoft.com/office/drawing/2014/main" id="{9C20D6F4-88EC-3D83-659C-56727B098D01}"/>
              </a:ext>
            </a:extLst>
          </p:cNvPr>
          <p:cNvSpPr/>
          <p:nvPr/>
        </p:nvSpPr>
        <p:spPr>
          <a:xfrm>
            <a:off x="1092463" y="3091530"/>
            <a:ext cx="4709856" cy="4452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2000" dirty="0">
                <a:solidFill>
                  <a:schemeClr val="tx2"/>
                </a:solidFill>
                <a:latin typeface="+mj-lt"/>
              </a:rPr>
              <a:t>Keeping the shop clean and safe</a:t>
            </a:r>
          </a:p>
        </p:txBody>
      </p:sp>
      <p:sp>
        <p:nvSpPr>
          <p:cNvPr id="9" name="Rectangle 8">
            <a:extLst>
              <a:ext uri="{FF2B5EF4-FFF2-40B4-BE49-F238E27FC236}">
                <a16:creationId xmlns:a16="http://schemas.microsoft.com/office/drawing/2014/main" id="{1907D497-57E6-C6CE-62C4-96CF431ACF8D}"/>
              </a:ext>
            </a:extLst>
          </p:cNvPr>
          <p:cNvSpPr/>
          <p:nvPr/>
        </p:nvSpPr>
        <p:spPr>
          <a:xfrm>
            <a:off x="5150069" y="2461304"/>
            <a:ext cx="2385848" cy="2713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1600" dirty="0">
                <a:solidFill>
                  <a:schemeClr val="bg1"/>
                </a:solidFill>
                <a:latin typeface="+mj-lt"/>
              </a:rPr>
              <a:t>Forecasting sales</a:t>
            </a:r>
          </a:p>
        </p:txBody>
      </p:sp>
      <p:sp>
        <p:nvSpPr>
          <p:cNvPr id="10" name="Rectangle 9">
            <a:extLst>
              <a:ext uri="{FF2B5EF4-FFF2-40B4-BE49-F238E27FC236}">
                <a16:creationId xmlns:a16="http://schemas.microsoft.com/office/drawing/2014/main" id="{FE65C17F-6891-A0BC-6FBD-4432577BF3A8}"/>
              </a:ext>
            </a:extLst>
          </p:cNvPr>
          <p:cNvSpPr/>
          <p:nvPr/>
        </p:nvSpPr>
        <p:spPr>
          <a:xfrm>
            <a:off x="330461" y="3516466"/>
            <a:ext cx="3147849" cy="2713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1600" dirty="0">
                <a:solidFill>
                  <a:schemeClr val="bg1"/>
                </a:solidFill>
                <a:latin typeface="+mj-lt"/>
              </a:rPr>
              <a:t>Optimizing product content</a:t>
            </a:r>
          </a:p>
        </p:txBody>
      </p:sp>
      <p:sp>
        <p:nvSpPr>
          <p:cNvPr id="11" name="Rectangle 10">
            <a:extLst>
              <a:ext uri="{FF2B5EF4-FFF2-40B4-BE49-F238E27FC236}">
                <a16:creationId xmlns:a16="http://schemas.microsoft.com/office/drawing/2014/main" id="{B9389C43-B0F3-C4E9-7FE7-A4B37230AAD1}"/>
              </a:ext>
            </a:extLst>
          </p:cNvPr>
          <p:cNvSpPr/>
          <p:nvPr/>
        </p:nvSpPr>
        <p:spPr>
          <a:xfrm>
            <a:off x="4240923" y="4820957"/>
            <a:ext cx="3147849" cy="2713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1600" dirty="0">
                <a:solidFill>
                  <a:schemeClr val="bg1"/>
                </a:solidFill>
                <a:latin typeface="+mj-lt"/>
              </a:rPr>
              <a:t>Recommendations</a:t>
            </a:r>
          </a:p>
        </p:txBody>
      </p:sp>
      <p:sp>
        <p:nvSpPr>
          <p:cNvPr id="12" name="Rectangle 11">
            <a:extLst>
              <a:ext uri="{FF2B5EF4-FFF2-40B4-BE49-F238E27FC236}">
                <a16:creationId xmlns:a16="http://schemas.microsoft.com/office/drawing/2014/main" id="{A6DC8272-632A-3A78-E032-2ABD1FAA94BF}"/>
              </a:ext>
            </a:extLst>
          </p:cNvPr>
          <p:cNvSpPr/>
          <p:nvPr/>
        </p:nvSpPr>
        <p:spPr>
          <a:xfrm>
            <a:off x="388882" y="6115678"/>
            <a:ext cx="3147849" cy="2713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1600" dirty="0">
                <a:solidFill>
                  <a:schemeClr val="bg1"/>
                </a:solidFill>
                <a:latin typeface="+mj-lt"/>
              </a:rPr>
              <a:t>Warehouse optimization</a:t>
            </a:r>
          </a:p>
        </p:txBody>
      </p:sp>
      <p:sp>
        <p:nvSpPr>
          <p:cNvPr id="13" name="Rectangle 12">
            <a:extLst>
              <a:ext uri="{FF2B5EF4-FFF2-40B4-BE49-F238E27FC236}">
                <a16:creationId xmlns:a16="http://schemas.microsoft.com/office/drawing/2014/main" id="{F4FB41A6-1337-42F0-23D0-B26CB07A5539}"/>
              </a:ext>
            </a:extLst>
          </p:cNvPr>
          <p:cNvSpPr/>
          <p:nvPr/>
        </p:nvSpPr>
        <p:spPr>
          <a:xfrm>
            <a:off x="4597661" y="3513037"/>
            <a:ext cx="3147849" cy="2713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r>
              <a:rPr lang="en-NL" sz="1600" dirty="0">
                <a:solidFill>
                  <a:schemeClr val="bg1"/>
                </a:solidFill>
                <a:latin typeface="+mj-lt"/>
              </a:rPr>
              <a:t>Detecting fraudsters</a:t>
            </a:r>
          </a:p>
        </p:txBody>
      </p:sp>
    </p:spTree>
    <p:extLst>
      <p:ext uri="{BB962C8B-B14F-4D97-AF65-F5344CB8AC3E}">
        <p14:creationId xmlns:p14="http://schemas.microsoft.com/office/powerpoint/2010/main" val="2318160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66DF7-102A-4E58-8974-4E29FA148111}"/>
              </a:ext>
            </a:extLst>
          </p:cNvPr>
          <p:cNvSpPr>
            <a:spLocks noGrp="1"/>
          </p:cNvSpPr>
          <p:nvPr>
            <p:ph type="title"/>
          </p:nvPr>
        </p:nvSpPr>
        <p:spPr/>
        <p:txBody>
          <a:bodyPr/>
          <a:lstStyle/>
          <a:p>
            <a:r>
              <a:rPr lang="nl-NL" dirty="0"/>
              <a:t>Data </a:t>
            </a:r>
            <a:r>
              <a:rPr lang="nl-NL" dirty="0" err="1"/>
              <a:t>Science</a:t>
            </a:r>
            <a:r>
              <a:rPr lang="nl-NL" dirty="0"/>
              <a:t> at </a:t>
            </a:r>
            <a:r>
              <a:rPr lang="nl-NL" dirty="0" err="1"/>
              <a:t>bol.com</a:t>
            </a:r>
            <a:endParaRPr lang="nl-NL" dirty="0"/>
          </a:p>
        </p:txBody>
      </p:sp>
      <p:grpSp>
        <p:nvGrpSpPr>
          <p:cNvPr id="5" name="Group 4">
            <a:extLst>
              <a:ext uri="{FF2B5EF4-FFF2-40B4-BE49-F238E27FC236}">
                <a16:creationId xmlns:a16="http://schemas.microsoft.com/office/drawing/2014/main" id="{5E403AD6-93EE-4BC0-2D08-A1412959B194}"/>
              </a:ext>
            </a:extLst>
          </p:cNvPr>
          <p:cNvGrpSpPr/>
          <p:nvPr/>
        </p:nvGrpSpPr>
        <p:grpSpPr>
          <a:xfrm>
            <a:off x="310588" y="1947934"/>
            <a:ext cx="4496921" cy="1426135"/>
            <a:chOff x="773579" y="2447365"/>
            <a:chExt cx="4496921" cy="1639607"/>
          </a:xfrm>
        </p:grpSpPr>
        <p:sp>
          <p:nvSpPr>
            <p:cNvPr id="3" name="Rectangle 2">
              <a:extLst>
                <a:ext uri="{FF2B5EF4-FFF2-40B4-BE49-F238E27FC236}">
                  <a16:creationId xmlns:a16="http://schemas.microsoft.com/office/drawing/2014/main" id="{33F683CF-BF06-5C8B-0C7D-C1075861FECA}"/>
                </a:ext>
              </a:extLst>
            </p:cNvPr>
            <p:cNvSpPr/>
            <p:nvPr/>
          </p:nvSpPr>
          <p:spPr>
            <a:xfrm>
              <a:off x="817400" y="2447365"/>
              <a:ext cx="4453100" cy="163960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4" name="TextBox 3">
              <a:extLst>
                <a:ext uri="{FF2B5EF4-FFF2-40B4-BE49-F238E27FC236}">
                  <a16:creationId xmlns:a16="http://schemas.microsoft.com/office/drawing/2014/main" id="{F954E50C-B315-B1CD-57FA-CC10A96E5764}"/>
                </a:ext>
              </a:extLst>
            </p:cNvPr>
            <p:cNvSpPr txBox="1"/>
            <p:nvPr/>
          </p:nvSpPr>
          <p:spPr>
            <a:xfrm>
              <a:off x="773579" y="2606306"/>
              <a:ext cx="4496921" cy="485006"/>
            </a:xfrm>
            <a:prstGeom prst="rect">
              <a:avLst/>
            </a:prstGeom>
            <a:noFill/>
          </p:spPr>
          <p:txBody>
            <a:bodyPr wrap="square" lIns="0" tIns="0" rIns="0" bIns="0" rtlCol="0">
              <a:noAutofit/>
            </a:bodyPr>
            <a:lstStyle/>
            <a:p>
              <a:pPr algn="ctr">
                <a:lnSpc>
                  <a:spcPct val="90000"/>
                </a:lnSpc>
                <a:spcBef>
                  <a:spcPts val="600"/>
                </a:spcBef>
                <a:spcAft>
                  <a:spcPts val="600"/>
                </a:spcAft>
              </a:pPr>
              <a:r>
                <a:rPr lang="en-NL" sz="2800" dirty="0">
                  <a:solidFill>
                    <a:schemeClr val="tx2"/>
                  </a:solidFill>
                  <a:latin typeface="+mj-lt"/>
                </a:rPr>
                <a:t>&gt;50 data scientists and machine learning engineers</a:t>
              </a:r>
            </a:p>
          </p:txBody>
        </p:sp>
      </p:grpSp>
      <p:grpSp>
        <p:nvGrpSpPr>
          <p:cNvPr id="8" name="Group 7">
            <a:extLst>
              <a:ext uri="{FF2B5EF4-FFF2-40B4-BE49-F238E27FC236}">
                <a16:creationId xmlns:a16="http://schemas.microsoft.com/office/drawing/2014/main" id="{656EBD35-40E1-F78A-90F9-0DB8C24390A9}"/>
              </a:ext>
            </a:extLst>
          </p:cNvPr>
          <p:cNvGrpSpPr/>
          <p:nvPr/>
        </p:nvGrpSpPr>
        <p:grpSpPr>
          <a:xfrm>
            <a:off x="3975101" y="3133293"/>
            <a:ext cx="3987800" cy="1106353"/>
            <a:chOff x="665074" y="2447365"/>
            <a:chExt cx="3987800" cy="1271958"/>
          </a:xfrm>
          <a:solidFill>
            <a:srgbClr val="FF667E"/>
          </a:solidFill>
        </p:grpSpPr>
        <p:sp>
          <p:nvSpPr>
            <p:cNvPr id="9" name="Rectangle 8">
              <a:extLst>
                <a:ext uri="{FF2B5EF4-FFF2-40B4-BE49-F238E27FC236}">
                  <a16:creationId xmlns:a16="http://schemas.microsoft.com/office/drawing/2014/main" id="{777EE1D1-971B-68A3-0D8F-B6FFFB7CE94C}"/>
                </a:ext>
              </a:extLst>
            </p:cNvPr>
            <p:cNvSpPr/>
            <p:nvPr/>
          </p:nvSpPr>
          <p:spPr>
            <a:xfrm>
              <a:off x="665074" y="2447365"/>
              <a:ext cx="3987800" cy="12719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10" name="TextBox 9">
              <a:extLst>
                <a:ext uri="{FF2B5EF4-FFF2-40B4-BE49-F238E27FC236}">
                  <a16:creationId xmlns:a16="http://schemas.microsoft.com/office/drawing/2014/main" id="{3C385D37-0A0F-5110-E7C9-12F632034E83}"/>
                </a:ext>
              </a:extLst>
            </p:cNvPr>
            <p:cNvSpPr txBox="1"/>
            <p:nvPr/>
          </p:nvSpPr>
          <p:spPr>
            <a:xfrm>
              <a:off x="773579" y="2606306"/>
              <a:ext cx="3790393" cy="1113017"/>
            </a:xfrm>
            <a:prstGeom prst="rect">
              <a:avLst/>
            </a:prstGeom>
            <a:noFill/>
          </p:spPr>
          <p:txBody>
            <a:bodyPr wrap="square" lIns="0" tIns="0" rIns="0" bIns="0" rtlCol="0">
              <a:noAutofit/>
            </a:bodyPr>
            <a:lstStyle/>
            <a:p>
              <a:pPr algn="ctr">
                <a:lnSpc>
                  <a:spcPct val="90000"/>
                </a:lnSpc>
                <a:spcBef>
                  <a:spcPts val="600"/>
                </a:spcBef>
                <a:spcAft>
                  <a:spcPts val="600"/>
                </a:spcAft>
              </a:pPr>
              <a:r>
                <a:rPr lang="en-NL" sz="2800" dirty="0">
                  <a:solidFill>
                    <a:schemeClr val="tx2"/>
                  </a:solidFill>
                  <a:latin typeface="+mj-lt"/>
                </a:rPr>
                <a:t>Across ~20 different teams</a:t>
              </a:r>
            </a:p>
          </p:txBody>
        </p:sp>
      </p:grpSp>
      <p:grpSp>
        <p:nvGrpSpPr>
          <p:cNvPr id="11" name="Group 10">
            <a:extLst>
              <a:ext uri="{FF2B5EF4-FFF2-40B4-BE49-F238E27FC236}">
                <a16:creationId xmlns:a16="http://schemas.microsoft.com/office/drawing/2014/main" id="{A041D199-04CD-DBEA-F14E-D73E7B776581}"/>
              </a:ext>
            </a:extLst>
          </p:cNvPr>
          <p:cNvGrpSpPr/>
          <p:nvPr/>
        </p:nvGrpSpPr>
        <p:grpSpPr>
          <a:xfrm>
            <a:off x="569745" y="4151830"/>
            <a:ext cx="5164300" cy="1426135"/>
            <a:chOff x="878363" y="2447365"/>
            <a:chExt cx="3408809" cy="1271958"/>
          </a:xfrm>
          <a:solidFill>
            <a:schemeClr val="accent2"/>
          </a:solidFill>
        </p:grpSpPr>
        <p:sp>
          <p:nvSpPr>
            <p:cNvPr id="12" name="Rectangle 11">
              <a:extLst>
                <a:ext uri="{FF2B5EF4-FFF2-40B4-BE49-F238E27FC236}">
                  <a16:creationId xmlns:a16="http://schemas.microsoft.com/office/drawing/2014/main" id="{5224C2F3-2C96-8DEF-0C2A-D450B71E2DB2}"/>
                </a:ext>
              </a:extLst>
            </p:cNvPr>
            <p:cNvSpPr/>
            <p:nvPr/>
          </p:nvSpPr>
          <p:spPr>
            <a:xfrm>
              <a:off x="878363" y="2447365"/>
              <a:ext cx="3408807" cy="12719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13" name="TextBox 12">
              <a:extLst>
                <a:ext uri="{FF2B5EF4-FFF2-40B4-BE49-F238E27FC236}">
                  <a16:creationId xmlns:a16="http://schemas.microsoft.com/office/drawing/2014/main" id="{128CF56D-6EC3-C9C4-3562-2B404D4C1C44}"/>
                </a:ext>
              </a:extLst>
            </p:cNvPr>
            <p:cNvSpPr txBox="1"/>
            <p:nvPr/>
          </p:nvSpPr>
          <p:spPr>
            <a:xfrm>
              <a:off x="878365" y="2606306"/>
              <a:ext cx="3408807" cy="1113017"/>
            </a:xfrm>
            <a:prstGeom prst="rect">
              <a:avLst/>
            </a:prstGeom>
            <a:noFill/>
          </p:spPr>
          <p:txBody>
            <a:bodyPr wrap="square" lIns="0" tIns="0" rIns="0" bIns="0" rtlCol="0">
              <a:noAutofit/>
            </a:bodyPr>
            <a:lstStyle/>
            <a:p>
              <a:pPr algn="ctr">
                <a:lnSpc>
                  <a:spcPct val="90000"/>
                </a:lnSpc>
                <a:spcBef>
                  <a:spcPts val="600"/>
                </a:spcBef>
                <a:spcAft>
                  <a:spcPts val="600"/>
                </a:spcAft>
              </a:pPr>
              <a:r>
                <a:rPr lang="en-NL" sz="2800" dirty="0">
                  <a:solidFill>
                    <a:schemeClr val="tx2"/>
                  </a:solidFill>
                  <a:latin typeface="+mj-lt"/>
                </a:rPr>
                <a:t>D</a:t>
              </a:r>
              <a:r>
                <a:rPr lang="en-GB" sz="2800" dirty="0">
                  <a:solidFill>
                    <a:schemeClr val="tx2"/>
                  </a:solidFill>
                  <a:latin typeface="+mj-lt"/>
                </a:rPr>
                <a:t>a</a:t>
              </a:r>
              <a:r>
                <a:rPr lang="en-NL" sz="2800" dirty="0">
                  <a:solidFill>
                    <a:schemeClr val="tx2"/>
                  </a:solidFill>
                  <a:latin typeface="+mj-lt"/>
                </a:rPr>
                <a:t>ta science impacts over 200 people in their daily work</a:t>
              </a:r>
            </a:p>
          </p:txBody>
        </p:sp>
      </p:grpSp>
      <p:grpSp>
        <p:nvGrpSpPr>
          <p:cNvPr id="14" name="Group 13">
            <a:extLst>
              <a:ext uri="{FF2B5EF4-FFF2-40B4-BE49-F238E27FC236}">
                <a16:creationId xmlns:a16="http://schemas.microsoft.com/office/drawing/2014/main" id="{71902447-C555-B53B-B1C8-A9A77680FD8B}"/>
              </a:ext>
            </a:extLst>
          </p:cNvPr>
          <p:cNvGrpSpPr/>
          <p:nvPr/>
        </p:nvGrpSpPr>
        <p:grpSpPr>
          <a:xfrm>
            <a:off x="3151894" y="5547966"/>
            <a:ext cx="5164296" cy="720003"/>
            <a:chOff x="878364" y="3062128"/>
            <a:chExt cx="3408807" cy="642165"/>
          </a:xfrm>
          <a:solidFill>
            <a:schemeClr val="accent2"/>
          </a:solidFill>
        </p:grpSpPr>
        <p:sp>
          <p:nvSpPr>
            <p:cNvPr id="15" name="Rectangle 14">
              <a:extLst>
                <a:ext uri="{FF2B5EF4-FFF2-40B4-BE49-F238E27FC236}">
                  <a16:creationId xmlns:a16="http://schemas.microsoft.com/office/drawing/2014/main" id="{E46ABE1D-5F03-8F77-2BF3-1283548B76C0}"/>
                </a:ext>
              </a:extLst>
            </p:cNvPr>
            <p:cNvSpPr/>
            <p:nvPr/>
          </p:nvSpPr>
          <p:spPr>
            <a:xfrm>
              <a:off x="878364" y="3062128"/>
              <a:ext cx="3408807" cy="6421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0000"/>
                </a:lnSpc>
                <a:spcBef>
                  <a:spcPts val="300"/>
                </a:spcBef>
                <a:spcAft>
                  <a:spcPts val="300"/>
                </a:spcAft>
              </a:pPr>
              <a:endParaRPr lang="en-NL" sz="2000" dirty="0" err="1"/>
            </a:p>
          </p:txBody>
        </p:sp>
        <p:sp>
          <p:nvSpPr>
            <p:cNvPr id="16" name="TextBox 15">
              <a:extLst>
                <a:ext uri="{FF2B5EF4-FFF2-40B4-BE49-F238E27FC236}">
                  <a16:creationId xmlns:a16="http://schemas.microsoft.com/office/drawing/2014/main" id="{0A0A0AAB-9022-44E4-569A-B5F18FD3ACFC}"/>
                </a:ext>
              </a:extLst>
            </p:cNvPr>
            <p:cNvSpPr txBox="1"/>
            <p:nvPr/>
          </p:nvSpPr>
          <p:spPr>
            <a:xfrm>
              <a:off x="878364" y="3208891"/>
              <a:ext cx="3408807" cy="477038"/>
            </a:xfrm>
            <a:prstGeom prst="rect">
              <a:avLst/>
            </a:prstGeom>
            <a:noFill/>
          </p:spPr>
          <p:txBody>
            <a:bodyPr wrap="square" lIns="0" tIns="0" rIns="0" bIns="0" rtlCol="0">
              <a:noAutofit/>
            </a:bodyPr>
            <a:lstStyle/>
            <a:p>
              <a:pPr algn="ctr">
                <a:lnSpc>
                  <a:spcPct val="90000"/>
                </a:lnSpc>
                <a:spcBef>
                  <a:spcPts val="600"/>
                </a:spcBef>
                <a:spcAft>
                  <a:spcPts val="600"/>
                </a:spcAft>
              </a:pPr>
              <a:r>
                <a:rPr lang="en-US" sz="2800" dirty="0">
                  <a:solidFill>
                    <a:schemeClr val="tx2"/>
                  </a:solidFill>
                  <a:latin typeface="+mj-lt"/>
                </a:rPr>
                <a:t>There is still a lot to do</a:t>
              </a:r>
              <a:endParaRPr lang="en-NL" sz="2800" dirty="0">
                <a:solidFill>
                  <a:schemeClr val="tx2"/>
                </a:solidFill>
                <a:latin typeface="+mj-lt"/>
              </a:endParaRPr>
            </a:p>
          </p:txBody>
        </p:sp>
      </p:grpSp>
    </p:spTree>
    <p:extLst>
      <p:ext uri="{BB962C8B-B14F-4D97-AF65-F5344CB8AC3E}">
        <p14:creationId xmlns:p14="http://schemas.microsoft.com/office/powerpoint/2010/main" val="124463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D66DF7-102A-4E58-8974-4E29FA148111}"/>
              </a:ext>
            </a:extLst>
          </p:cNvPr>
          <p:cNvSpPr>
            <a:spLocks noGrp="1"/>
          </p:cNvSpPr>
          <p:nvPr>
            <p:ph type="title"/>
          </p:nvPr>
        </p:nvSpPr>
        <p:spPr>
          <a:xfrm>
            <a:off x="5687656" y="3068998"/>
            <a:ext cx="5709425" cy="720003"/>
          </a:xfrm>
        </p:spPr>
        <p:txBody>
          <a:bodyPr/>
          <a:lstStyle/>
          <a:p>
            <a:pPr algn="ctr"/>
            <a:r>
              <a:rPr lang="nl-NL" sz="5400" dirty="0"/>
              <a:t>But </a:t>
            </a:r>
            <a:r>
              <a:rPr lang="nl-NL" sz="5400" dirty="0" err="1"/>
              <a:t>what</a:t>
            </a:r>
            <a:r>
              <a:rPr lang="nl-NL" sz="5400" dirty="0"/>
              <a:t> does </a:t>
            </a:r>
            <a:r>
              <a:rPr lang="nl-NL" sz="5400" dirty="0" err="1"/>
              <a:t>that</a:t>
            </a:r>
            <a:r>
              <a:rPr lang="nl-NL" sz="5400" dirty="0"/>
              <a:t> </a:t>
            </a:r>
            <a:r>
              <a:rPr lang="nl-NL" sz="5400" dirty="0" err="1"/>
              <a:t>actually</a:t>
            </a:r>
            <a:r>
              <a:rPr lang="nl-NL" sz="5400" dirty="0"/>
              <a:t> look like in </a:t>
            </a:r>
            <a:r>
              <a:rPr lang="nl-NL" sz="5400" dirty="0" err="1"/>
              <a:t>practice</a:t>
            </a:r>
            <a:r>
              <a:rPr lang="nl-NL" sz="5400" dirty="0"/>
              <a:t>?</a:t>
            </a:r>
          </a:p>
        </p:txBody>
      </p:sp>
    </p:spTree>
    <p:extLst>
      <p:ext uri="{BB962C8B-B14F-4D97-AF65-F5344CB8AC3E}">
        <p14:creationId xmlns:p14="http://schemas.microsoft.com/office/powerpoint/2010/main" val="1883536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EA69-C3FE-28BE-F899-33E2C4A1BEAD}"/>
              </a:ext>
            </a:extLst>
          </p:cNvPr>
          <p:cNvSpPr>
            <a:spLocks noGrp="1"/>
          </p:cNvSpPr>
          <p:nvPr>
            <p:ph type="title"/>
          </p:nvPr>
        </p:nvSpPr>
        <p:spPr/>
        <p:txBody>
          <a:bodyPr/>
          <a:lstStyle/>
          <a:p>
            <a:r>
              <a:rPr lang="en-NL" dirty="0"/>
              <a:t>Data Science Content Team</a:t>
            </a:r>
          </a:p>
        </p:txBody>
      </p:sp>
      <p:sp>
        <p:nvSpPr>
          <p:cNvPr id="3" name="Text Placeholder 2">
            <a:extLst>
              <a:ext uri="{FF2B5EF4-FFF2-40B4-BE49-F238E27FC236}">
                <a16:creationId xmlns:a16="http://schemas.microsoft.com/office/drawing/2014/main" id="{4E596219-74B1-F6CF-A123-7E74D63AE1FA}"/>
              </a:ext>
            </a:extLst>
          </p:cNvPr>
          <p:cNvSpPr>
            <a:spLocks noGrp="1"/>
          </p:cNvSpPr>
          <p:nvPr>
            <p:ph type="body" idx="1"/>
          </p:nvPr>
        </p:nvSpPr>
        <p:spPr/>
        <p:txBody>
          <a:bodyPr/>
          <a:lstStyle/>
          <a:p>
            <a:pPr marL="0" indent="0">
              <a:buNone/>
            </a:pPr>
            <a:r>
              <a:rPr lang="en-NL" dirty="0">
                <a:latin typeface="+mj-lt"/>
              </a:rPr>
              <a:t>Products we have:</a:t>
            </a:r>
          </a:p>
          <a:p>
            <a:pPr lvl="1">
              <a:lnSpc>
                <a:spcPct val="250000"/>
              </a:lnSpc>
            </a:pPr>
            <a:r>
              <a:rPr lang="en-NL" dirty="0">
                <a:latin typeface="+mj-lt"/>
              </a:rPr>
              <a:t>Loris: </a:t>
            </a:r>
            <a:r>
              <a:rPr lang="en-NL" dirty="0"/>
              <a:t>Predict the category for a product by title and description</a:t>
            </a:r>
          </a:p>
          <a:p>
            <a:pPr lvl="1">
              <a:lnSpc>
                <a:spcPct val="250000"/>
              </a:lnSpc>
            </a:pPr>
            <a:r>
              <a:rPr lang="en-NL" dirty="0">
                <a:latin typeface="+mj-lt"/>
              </a:rPr>
              <a:t>FML: </a:t>
            </a:r>
            <a:r>
              <a:rPr lang="en-NL" dirty="0"/>
              <a:t>Predict if a product should be added to a family</a:t>
            </a:r>
          </a:p>
          <a:p>
            <a:pPr lvl="1">
              <a:lnSpc>
                <a:spcPct val="250000"/>
              </a:lnSpc>
            </a:pPr>
            <a:r>
              <a:rPr lang="en-NL" dirty="0">
                <a:latin typeface="+mj-lt"/>
              </a:rPr>
              <a:t>Butterfly: </a:t>
            </a:r>
            <a:r>
              <a:rPr lang="en-NL" dirty="0"/>
              <a:t>Detect overlays on images so they are not used for advertisement</a:t>
            </a:r>
          </a:p>
          <a:p>
            <a:pPr marL="0" indent="0">
              <a:buNone/>
            </a:pPr>
            <a:endParaRPr lang="en-NL" dirty="0"/>
          </a:p>
        </p:txBody>
      </p:sp>
      <p:pic>
        <p:nvPicPr>
          <p:cNvPr id="5" name="Graphic 4" descr="3D glasses with solid fill">
            <a:extLst>
              <a:ext uri="{FF2B5EF4-FFF2-40B4-BE49-F238E27FC236}">
                <a16:creationId xmlns:a16="http://schemas.microsoft.com/office/drawing/2014/main" id="{6DAF02BD-A9D3-058D-DA4A-C44E3937DD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6672" y="1762174"/>
            <a:ext cx="2127982" cy="2127982"/>
          </a:xfrm>
          <a:prstGeom prst="rect">
            <a:avLst/>
          </a:prstGeom>
        </p:spPr>
      </p:pic>
    </p:spTree>
    <p:extLst>
      <p:ext uri="{BB962C8B-B14F-4D97-AF65-F5344CB8AC3E}">
        <p14:creationId xmlns:p14="http://schemas.microsoft.com/office/powerpoint/2010/main" val="241734277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02D4-1402-2DAB-D9EA-70832406AAF0}"/>
              </a:ext>
            </a:extLst>
          </p:cNvPr>
          <p:cNvSpPr>
            <a:spLocks noGrp="1"/>
          </p:cNvSpPr>
          <p:nvPr>
            <p:ph type="title"/>
          </p:nvPr>
        </p:nvSpPr>
        <p:spPr/>
        <p:txBody>
          <a:bodyPr/>
          <a:lstStyle/>
          <a:p>
            <a:r>
              <a:rPr lang="en-NL" dirty="0"/>
              <a:t>Loris</a:t>
            </a:r>
          </a:p>
        </p:txBody>
      </p:sp>
      <p:sp>
        <p:nvSpPr>
          <p:cNvPr id="3" name="Text Placeholder 2">
            <a:extLst>
              <a:ext uri="{FF2B5EF4-FFF2-40B4-BE49-F238E27FC236}">
                <a16:creationId xmlns:a16="http://schemas.microsoft.com/office/drawing/2014/main" id="{FDB496D5-8AA2-4987-54BA-528BAE194F10}"/>
              </a:ext>
            </a:extLst>
          </p:cNvPr>
          <p:cNvSpPr>
            <a:spLocks noGrp="1"/>
          </p:cNvSpPr>
          <p:nvPr>
            <p:ph type="body" idx="1"/>
          </p:nvPr>
        </p:nvSpPr>
        <p:spPr/>
        <p:txBody>
          <a:bodyPr>
            <a:normAutofit lnSpcReduction="10000"/>
          </a:bodyPr>
          <a:lstStyle/>
          <a:p>
            <a:pPr>
              <a:lnSpc>
                <a:spcPct val="150000"/>
              </a:lnSpc>
            </a:pPr>
            <a:r>
              <a:rPr lang="en-GB" b="1" dirty="0"/>
              <a:t>What does it do?</a:t>
            </a:r>
          </a:p>
          <a:p>
            <a:pPr lvl="1">
              <a:lnSpc>
                <a:spcPct val="150000"/>
              </a:lnSpc>
            </a:pPr>
            <a:r>
              <a:rPr lang="en-GB" dirty="0"/>
              <a:t>Predicting the chunk of a product</a:t>
            </a:r>
          </a:p>
          <a:p>
            <a:pPr>
              <a:lnSpc>
                <a:spcPct val="150000"/>
              </a:lnSpc>
            </a:pPr>
            <a:r>
              <a:rPr lang="en-GB" b="1" dirty="0"/>
              <a:t>Why do we need it?</a:t>
            </a:r>
          </a:p>
          <a:p>
            <a:pPr lvl="1">
              <a:lnSpc>
                <a:spcPct val="150000"/>
              </a:lnSpc>
            </a:pPr>
            <a:r>
              <a:rPr lang="en-GB" dirty="0"/>
              <a:t>5000+ chunks within </a:t>
            </a:r>
            <a:r>
              <a:rPr lang="en-GB" dirty="0" err="1"/>
              <a:t>bol.com</a:t>
            </a:r>
            <a:endParaRPr lang="en-GB" dirty="0"/>
          </a:p>
          <a:p>
            <a:pPr lvl="1">
              <a:lnSpc>
                <a:spcPct val="150000"/>
              </a:lnSpc>
            </a:pPr>
            <a:r>
              <a:rPr lang="en-GB" dirty="0"/>
              <a:t>Chunk determines a lot</a:t>
            </a:r>
          </a:p>
          <a:p>
            <a:pPr lvl="1">
              <a:lnSpc>
                <a:spcPct val="150000"/>
              </a:lnSpc>
            </a:pPr>
            <a:r>
              <a:rPr lang="en-GB" dirty="0"/>
              <a:t>So correct chunk is very important</a:t>
            </a:r>
          </a:p>
          <a:p>
            <a:pPr>
              <a:lnSpc>
                <a:spcPct val="150000"/>
              </a:lnSpc>
            </a:pPr>
            <a:r>
              <a:rPr lang="en-GB" b="1" dirty="0"/>
              <a:t>Where is it used</a:t>
            </a:r>
          </a:p>
          <a:p>
            <a:pPr lvl="1">
              <a:lnSpc>
                <a:spcPct val="150000"/>
              </a:lnSpc>
            </a:pPr>
            <a:r>
              <a:rPr lang="en-GB" dirty="0"/>
              <a:t>Delivery flow of new products</a:t>
            </a:r>
          </a:p>
          <a:p>
            <a:endParaRPr lang="en-NL" dirty="0"/>
          </a:p>
        </p:txBody>
      </p:sp>
      <p:pic>
        <p:nvPicPr>
          <p:cNvPr id="4" name="Picture 3">
            <a:extLst>
              <a:ext uri="{FF2B5EF4-FFF2-40B4-BE49-F238E27FC236}">
                <a16:creationId xmlns:a16="http://schemas.microsoft.com/office/drawing/2014/main" id="{1802F5ED-D637-4A7D-838F-6D05B683EAD1}"/>
              </a:ext>
            </a:extLst>
          </p:cNvPr>
          <p:cNvPicPr>
            <a:picLocks noChangeAspect="1"/>
          </p:cNvPicPr>
          <p:nvPr/>
        </p:nvPicPr>
        <p:blipFill rotWithShape="1">
          <a:blip r:embed="rId2">
            <a:extLst>
              <a:ext uri="{28A0092B-C50C-407E-A947-70E740481C1C}">
                <a14:useLocalDpi xmlns:a14="http://schemas.microsoft.com/office/drawing/2010/main" val="0"/>
              </a:ext>
            </a:extLst>
          </a:blip>
          <a:srcRect l="1459" t="1265" r="1714" b="1726"/>
          <a:stretch/>
        </p:blipFill>
        <p:spPr>
          <a:xfrm>
            <a:off x="6007387" y="1152000"/>
            <a:ext cx="5288507" cy="4933666"/>
          </a:xfrm>
          <a:prstGeom prst="rect">
            <a:avLst/>
          </a:prstGeom>
        </p:spPr>
      </p:pic>
      <p:pic>
        <p:nvPicPr>
          <p:cNvPr id="5" name="Picture 4">
            <a:extLst>
              <a:ext uri="{FF2B5EF4-FFF2-40B4-BE49-F238E27FC236}">
                <a16:creationId xmlns:a16="http://schemas.microsoft.com/office/drawing/2014/main" id="{779FA226-3F71-C37A-0D53-3C97B2D7B936}"/>
              </a:ext>
            </a:extLst>
          </p:cNvPr>
          <p:cNvPicPr>
            <a:picLocks noChangeAspect="1"/>
          </p:cNvPicPr>
          <p:nvPr/>
        </p:nvPicPr>
        <p:blipFill>
          <a:blip r:embed="rId3"/>
          <a:stretch>
            <a:fillRect/>
          </a:stretch>
        </p:blipFill>
        <p:spPr>
          <a:xfrm>
            <a:off x="3521202" y="390227"/>
            <a:ext cx="2026158" cy="1523545"/>
          </a:xfrm>
          <a:prstGeom prst="rect">
            <a:avLst/>
          </a:prstGeom>
        </p:spPr>
      </p:pic>
    </p:spTree>
    <p:extLst>
      <p:ext uri="{BB962C8B-B14F-4D97-AF65-F5344CB8AC3E}">
        <p14:creationId xmlns:p14="http://schemas.microsoft.com/office/powerpoint/2010/main" val="292877337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8B557-A9D4-C576-14D2-A27AA105CBAE}"/>
              </a:ext>
            </a:extLst>
          </p:cNvPr>
          <p:cNvSpPr>
            <a:spLocks noGrp="1"/>
          </p:cNvSpPr>
          <p:nvPr>
            <p:ph type="title"/>
          </p:nvPr>
        </p:nvSpPr>
        <p:spPr/>
        <p:txBody>
          <a:bodyPr/>
          <a:lstStyle/>
          <a:p>
            <a:r>
              <a:rPr lang="en-NL" dirty="0"/>
              <a:t>FML</a:t>
            </a:r>
          </a:p>
        </p:txBody>
      </p:sp>
      <p:sp>
        <p:nvSpPr>
          <p:cNvPr id="3" name="Text Placeholder 2">
            <a:extLst>
              <a:ext uri="{FF2B5EF4-FFF2-40B4-BE49-F238E27FC236}">
                <a16:creationId xmlns:a16="http://schemas.microsoft.com/office/drawing/2014/main" id="{BBA2F064-A978-CDE1-E6F3-A919B490375B}"/>
              </a:ext>
            </a:extLst>
          </p:cNvPr>
          <p:cNvSpPr>
            <a:spLocks noGrp="1"/>
          </p:cNvSpPr>
          <p:nvPr>
            <p:ph type="body" idx="1"/>
          </p:nvPr>
        </p:nvSpPr>
        <p:spPr/>
        <p:txBody>
          <a:bodyPr>
            <a:normAutofit/>
          </a:bodyPr>
          <a:lstStyle/>
          <a:p>
            <a:pPr>
              <a:lnSpc>
                <a:spcPct val="150000"/>
              </a:lnSpc>
            </a:pPr>
            <a:r>
              <a:rPr lang="en-GB" b="1" dirty="0"/>
              <a:t>What does it do?</a:t>
            </a:r>
          </a:p>
          <a:p>
            <a:pPr lvl="1">
              <a:lnSpc>
                <a:spcPct val="150000"/>
              </a:lnSpc>
            </a:pPr>
            <a:r>
              <a:rPr lang="en-GB" dirty="0"/>
              <a:t>Predicting if products should be </a:t>
            </a:r>
            <a:br>
              <a:rPr lang="en-GB" dirty="0"/>
            </a:br>
            <a:r>
              <a:rPr lang="en-GB" dirty="0"/>
              <a:t>grouped into a family</a:t>
            </a:r>
          </a:p>
          <a:p>
            <a:pPr>
              <a:lnSpc>
                <a:spcPct val="150000"/>
              </a:lnSpc>
            </a:pPr>
            <a:r>
              <a:rPr lang="en-GB" b="1" dirty="0"/>
              <a:t>Why do we need it?</a:t>
            </a:r>
          </a:p>
          <a:p>
            <a:pPr lvl="1">
              <a:lnSpc>
                <a:spcPct val="150000"/>
              </a:lnSpc>
            </a:pPr>
            <a:r>
              <a:rPr lang="en-GB" dirty="0"/>
              <a:t>Cleaner and user-friendly shop </a:t>
            </a:r>
          </a:p>
          <a:p>
            <a:pPr lvl="1">
              <a:lnSpc>
                <a:spcPct val="150000"/>
              </a:lnSpc>
            </a:pPr>
            <a:r>
              <a:rPr lang="en-GB" dirty="0"/>
              <a:t>More page visits</a:t>
            </a:r>
          </a:p>
          <a:p>
            <a:pPr>
              <a:lnSpc>
                <a:spcPct val="150000"/>
              </a:lnSpc>
            </a:pPr>
            <a:r>
              <a:rPr lang="en-GB" b="1" dirty="0"/>
              <a:t>Where is it used</a:t>
            </a:r>
          </a:p>
          <a:p>
            <a:pPr lvl="1">
              <a:lnSpc>
                <a:spcPct val="150000"/>
              </a:lnSpc>
            </a:pPr>
            <a:r>
              <a:rPr lang="en-GB" dirty="0"/>
              <a:t>Delivery flow of new products</a:t>
            </a:r>
          </a:p>
          <a:p>
            <a:endParaRPr lang="en-NL" dirty="0"/>
          </a:p>
        </p:txBody>
      </p:sp>
      <p:pic>
        <p:nvPicPr>
          <p:cNvPr id="5" name="Picture 4" descr="Graphical user interface, application&#10;&#10;Description automatically generated">
            <a:extLst>
              <a:ext uri="{FF2B5EF4-FFF2-40B4-BE49-F238E27FC236}">
                <a16:creationId xmlns:a16="http://schemas.microsoft.com/office/drawing/2014/main" id="{2E1632AC-1AFF-DAAA-6278-13C060863D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951" y="382590"/>
            <a:ext cx="2931922" cy="344829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21BDE59A-D432-4D20-7851-EFF56AC1B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312" y="4786310"/>
            <a:ext cx="4267200" cy="1689100"/>
          </a:xfrm>
          <a:prstGeom prst="rect">
            <a:avLst/>
          </a:prstGeom>
        </p:spPr>
      </p:pic>
      <p:cxnSp>
        <p:nvCxnSpPr>
          <p:cNvPr id="9" name="Straight Arrow Connector 8">
            <a:extLst>
              <a:ext uri="{FF2B5EF4-FFF2-40B4-BE49-F238E27FC236}">
                <a16:creationId xmlns:a16="http://schemas.microsoft.com/office/drawing/2014/main" id="{132DC28B-69C8-CC01-3F03-03B550FCE7F9}"/>
              </a:ext>
            </a:extLst>
          </p:cNvPr>
          <p:cNvCxnSpPr/>
          <p:nvPr/>
        </p:nvCxnSpPr>
        <p:spPr>
          <a:xfrm>
            <a:off x="8058912" y="3911528"/>
            <a:ext cx="0" cy="733624"/>
          </a:xfrm>
          <a:prstGeom prst="straightConnector1">
            <a:avLst/>
          </a:prstGeom>
          <a:ln w="793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28913C82-5CBC-8AA2-3E26-ADB3FA29793A}"/>
              </a:ext>
            </a:extLst>
          </p:cNvPr>
          <p:cNvPicPr>
            <a:picLocks noChangeAspect="1"/>
          </p:cNvPicPr>
          <p:nvPr/>
        </p:nvPicPr>
        <p:blipFill>
          <a:blip r:embed="rId4"/>
          <a:stretch>
            <a:fillRect/>
          </a:stretch>
        </p:blipFill>
        <p:spPr>
          <a:xfrm>
            <a:off x="3488436" y="382590"/>
            <a:ext cx="2436876" cy="1606925"/>
          </a:xfrm>
          <a:prstGeom prst="rect">
            <a:avLst/>
          </a:prstGeom>
        </p:spPr>
      </p:pic>
    </p:spTree>
    <p:extLst>
      <p:ext uri="{BB962C8B-B14F-4D97-AF65-F5344CB8AC3E}">
        <p14:creationId xmlns:p14="http://schemas.microsoft.com/office/powerpoint/2010/main" val="390464087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F2FB-E77C-5890-FDF5-86BD1BEB6192}"/>
              </a:ext>
            </a:extLst>
          </p:cNvPr>
          <p:cNvSpPr>
            <a:spLocks noGrp="1"/>
          </p:cNvSpPr>
          <p:nvPr>
            <p:ph type="title"/>
          </p:nvPr>
        </p:nvSpPr>
        <p:spPr/>
        <p:txBody>
          <a:bodyPr/>
          <a:lstStyle/>
          <a:p>
            <a:r>
              <a:rPr lang="en-NL" dirty="0"/>
              <a:t>Butterfly</a:t>
            </a:r>
          </a:p>
        </p:txBody>
      </p:sp>
      <p:sp>
        <p:nvSpPr>
          <p:cNvPr id="3" name="Text Placeholder 2">
            <a:extLst>
              <a:ext uri="{FF2B5EF4-FFF2-40B4-BE49-F238E27FC236}">
                <a16:creationId xmlns:a16="http://schemas.microsoft.com/office/drawing/2014/main" id="{CDECB413-18D7-4A85-AD98-3B571C80BCD7}"/>
              </a:ext>
            </a:extLst>
          </p:cNvPr>
          <p:cNvSpPr>
            <a:spLocks noGrp="1"/>
          </p:cNvSpPr>
          <p:nvPr>
            <p:ph type="body" idx="1"/>
          </p:nvPr>
        </p:nvSpPr>
        <p:spPr/>
        <p:txBody>
          <a:bodyPr/>
          <a:lstStyle/>
          <a:p>
            <a:pPr>
              <a:lnSpc>
                <a:spcPct val="150000"/>
              </a:lnSpc>
            </a:pPr>
            <a:r>
              <a:rPr lang="en-GB" b="1" dirty="0"/>
              <a:t>What does it do?</a:t>
            </a:r>
          </a:p>
          <a:p>
            <a:pPr lvl="1">
              <a:lnSpc>
                <a:spcPct val="150000"/>
              </a:lnSpc>
            </a:pPr>
            <a:r>
              <a:rPr lang="en-GB" dirty="0"/>
              <a:t>Detect overlays on images</a:t>
            </a:r>
          </a:p>
          <a:p>
            <a:pPr>
              <a:lnSpc>
                <a:spcPct val="150000"/>
              </a:lnSpc>
            </a:pPr>
            <a:r>
              <a:rPr lang="en-GB" b="1" dirty="0"/>
              <a:t>Why do we need it?</a:t>
            </a:r>
          </a:p>
          <a:p>
            <a:pPr lvl="1">
              <a:lnSpc>
                <a:spcPct val="150000"/>
              </a:lnSpc>
            </a:pPr>
            <a:r>
              <a:rPr lang="en-GB" dirty="0"/>
              <a:t>Overlays are not permitted </a:t>
            </a:r>
            <a:br>
              <a:rPr lang="en-GB" dirty="0"/>
            </a:br>
            <a:r>
              <a:rPr lang="en-GB" dirty="0"/>
              <a:t>in advertisement images</a:t>
            </a:r>
          </a:p>
          <a:p>
            <a:pPr>
              <a:lnSpc>
                <a:spcPct val="150000"/>
              </a:lnSpc>
            </a:pPr>
            <a:r>
              <a:rPr lang="en-GB" b="1" dirty="0"/>
              <a:t>Where is it used</a:t>
            </a:r>
          </a:p>
          <a:p>
            <a:pPr lvl="1">
              <a:lnSpc>
                <a:spcPct val="150000"/>
              </a:lnSpc>
            </a:pPr>
            <a:r>
              <a:rPr lang="en-GB" dirty="0"/>
              <a:t>Advertisement pipeline</a:t>
            </a:r>
          </a:p>
          <a:p>
            <a:endParaRPr lang="en-NL" dirty="0"/>
          </a:p>
        </p:txBody>
      </p:sp>
      <p:pic>
        <p:nvPicPr>
          <p:cNvPr id="5" name="Picture 4" descr="A picture containing diagram&#10;&#10;Description automatically generated">
            <a:extLst>
              <a:ext uri="{FF2B5EF4-FFF2-40B4-BE49-F238E27FC236}">
                <a16:creationId xmlns:a16="http://schemas.microsoft.com/office/drawing/2014/main" id="{E45F706D-389B-FFA6-5338-6C821DEF9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776" y="2409494"/>
            <a:ext cx="7772400" cy="3901560"/>
          </a:xfrm>
          <a:prstGeom prst="rect">
            <a:avLst/>
          </a:prstGeom>
        </p:spPr>
      </p:pic>
      <p:pic>
        <p:nvPicPr>
          <p:cNvPr id="6" name="Picture 5">
            <a:extLst>
              <a:ext uri="{FF2B5EF4-FFF2-40B4-BE49-F238E27FC236}">
                <a16:creationId xmlns:a16="http://schemas.microsoft.com/office/drawing/2014/main" id="{61830FE2-511D-5CC9-1BB6-E3F157D3BFA2}"/>
              </a:ext>
            </a:extLst>
          </p:cNvPr>
          <p:cNvPicPr>
            <a:picLocks noChangeAspect="1"/>
          </p:cNvPicPr>
          <p:nvPr/>
        </p:nvPicPr>
        <p:blipFill>
          <a:blip r:embed="rId3"/>
          <a:stretch>
            <a:fillRect/>
          </a:stretch>
        </p:blipFill>
        <p:spPr>
          <a:xfrm>
            <a:off x="3751326" y="468003"/>
            <a:ext cx="2125218" cy="1464039"/>
          </a:xfrm>
          <a:prstGeom prst="rect">
            <a:avLst/>
          </a:prstGeom>
        </p:spPr>
      </p:pic>
    </p:spTree>
    <p:extLst>
      <p:ext uri="{BB962C8B-B14F-4D97-AF65-F5344CB8AC3E}">
        <p14:creationId xmlns:p14="http://schemas.microsoft.com/office/powerpoint/2010/main" val="3693639183"/>
      </p:ext>
    </p:extLst>
  </p:cSld>
  <p:clrMapOvr>
    <a:masterClrMapping/>
  </p:clrMapOvr>
  <p:transition spd="med"/>
</p:sld>
</file>

<file path=ppt/theme/theme1.xml><?xml version="1.0" encoding="utf-8"?>
<a:theme xmlns:a="http://schemas.openxmlformats.org/drawingml/2006/main" name="Bol.com">
  <a:themeElements>
    <a:clrScheme name="BOL.COM">
      <a:dk1>
        <a:sysClr val="windowText" lastClr="000000"/>
      </a:dk1>
      <a:lt1>
        <a:sysClr val="window" lastClr="FFFFFF"/>
      </a:lt1>
      <a:dk2>
        <a:srgbClr val="0000A4"/>
      </a:dk2>
      <a:lt2>
        <a:srgbClr val="F0F6FF"/>
      </a:lt2>
      <a:accent1>
        <a:srgbClr val="FFF162"/>
      </a:accent1>
      <a:accent2>
        <a:srgbClr val="FFB075"/>
      </a:accent2>
      <a:accent3>
        <a:srgbClr val="FF667E"/>
      </a:accent3>
      <a:accent4>
        <a:srgbClr val="FE73DC"/>
      </a:accent4>
      <a:accent5>
        <a:srgbClr val="71E9B4"/>
      </a:accent5>
      <a:accent6>
        <a:srgbClr val="1EADFF"/>
      </a:accent6>
      <a:hlink>
        <a:srgbClr val="1EADFF"/>
      </a:hlink>
      <a:folHlink>
        <a:srgbClr val="0000A4"/>
      </a:folHlink>
    </a:clrScheme>
    <a:fontScheme name="Bol.com fonts">
      <a:majorFont>
        <a:latin typeface="Produkt Bold"/>
        <a:ea typeface=""/>
        <a:cs typeface=""/>
      </a:majorFont>
      <a:minorFont>
        <a:latin typeface="Graphik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44000" tIns="144000" rIns="144000" bIns="144000" rtlCol="0" anchor="ctr"/>
      <a:lstStyle>
        <a:defPPr algn="ctr">
          <a:lnSpc>
            <a:spcPct val="90000"/>
          </a:lnSpc>
          <a:spcBef>
            <a:spcPts val="300"/>
          </a:spcBef>
          <a:spcAft>
            <a:spcPts val="300"/>
          </a:spcAft>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lnSpc>
            <a:spcPct val="90000"/>
          </a:lnSpc>
          <a:spcBef>
            <a:spcPts val="600"/>
          </a:spcBef>
          <a:spcAft>
            <a:spcPts val="600"/>
          </a:spcAft>
          <a:defRPr sz="2000" dirty="0" err="1" smtClean="0">
            <a:solidFill>
              <a:schemeClr val="tx2"/>
            </a:solidFill>
          </a:defRPr>
        </a:defPPr>
      </a:lstStyle>
    </a:txDef>
  </a:objectDefaults>
  <a:extraClrSchemeLst/>
  <a:custClrLst>
    <a:custClr name="Accent | Bright | Yellow">
      <a:srgbClr val="FFF162"/>
    </a:custClr>
    <a:custClr name="Accent | Bright | Orange">
      <a:srgbClr val="FFB072"/>
    </a:custClr>
    <a:custClr name="Accent | Bright | Red">
      <a:srgbClr val="FF667E"/>
    </a:custClr>
    <a:custClr name="Accent | Bright | Pink">
      <a:srgbClr val="FE73DC"/>
    </a:custClr>
    <a:custClr name="Accent | Bright | Green">
      <a:srgbClr val="71E9B4"/>
    </a:custClr>
    <a:custClr name="Accent | Bright | Blue">
      <a:srgbClr val="1EADFF"/>
    </a:custClr>
    <a:custClr name="Communication blue">
      <a:srgbClr val="0000A4"/>
    </a:custClr>
    <a:custClr name="Communication blue">
      <a:srgbClr val="0000A4"/>
    </a:custClr>
    <a:custClr name="Communication blue">
      <a:srgbClr val="0000A4"/>
    </a:custClr>
    <a:custClr name="Select green">
      <a:srgbClr val="01AC3A"/>
    </a:custClr>
    <a:custClr name="Accent | Pastel | Yellow">
      <a:srgbClr val="FFF59E"/>
    </a:custClr>
    <a:custClr name="Accent | Pastel | Orange">
      <a:srgbClr val="FFD2AD"/>
    </a:custClr>
    <a:custClr name="Accent | Pastel | Red">
      <a:srgbClr val="FFA4B4"/>
    </a:custClr>
    <a:custClr name="Accent | Pastel | Pink">
      <a:srgbClr val="FFA4EB"/>
    </a:custClr>
    <a:custClr name="Accent | Pastel | Green">
      <a:srgbClr val="AFF2D3"/>
    </a:custClr>
    <a:custClr name="Accent | Pastel | Blue">
      <a:srgbClr val="90CDFE"/>
    </a:custClr>
    <a:custClr name="Communication blue">
      <a:srgbClr val="0000A4"/>
    </a:custClr>
    <a:custClr name="Communication blue">
      <a:srgbClr val="0000A4"/>
    </a:custClr>
    <a:custClr name="Communication blue">
      <a:srgbClr val="0000A4"/>
    </a:custClr>
    <a:custClr name="Communication blue">
      <a:srgbClr val="0000A4"/>
    </a:custClr>
    <a:custClr name="Accent | Soft | Yellow">
      <a:srgbClr val="FFFADE"/>
    </a:custClr>
    <a:custClr name="Accent | Soft | Orange">
      <a:srgbClr val="FFEEDD"/>
    </a:custClr>
    <a:custClr name="Accent | Soft | Red">
      <a:srgbClr val="FFD9E1"/>
    </a:custClr>
    <a:custClr name="Accent | Soft | Pink">
      <a:srgbClr val="FFD9F5"/>
    </a:custClr>
    <a:custClr name="Accent | Soft | Green">
      <a:srgbClr val="E2F9ED"/>
    </a:custClr>
    <a:custClr name="Accent | Soft | Blue">
      <a:srgbClr val="DCEEFF"/>
    </a:custClr>
    <a:custClr name="Communication blue">
      <a:srgbClr val="0000A4"/>
    </a:custClr>
    <a:custClr name="Communication blue">
      <a:srgbClr val="0000A4"/>
    </a:custClr>
    <a:custClr name="Communication blue">
      <a:srgbClr val="0000A4"/>
    </a:custClr>
    <a:custClr name="Communication blue">
      <a:srgbClr val="0000A4"/>
    </a:custClr>
  </a:custClrLst>
  <a:extLst>
    <a:ext uri="{05A4C25C-085E-4340-85A3-A5531E510DB2}">
      <thm15:themeFamily xmlns:thm15="http://schemas.microsoft.com/office/thememl/2012/main" name="Corporate template-set Bol.com_2020_v2.8.pptx" id="{BC09290D-FC24-4D7C-8F6D-F45427C7B8AB}" vid="{8F52731E-92AD-4219-8C0E-04C2D82892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ol.com fonts">
      <a:majorFont>
        <a:latin typeface="Produkt Bold"/>
        <a:ea typeface=""/>
        <a:cs typeface=""/>
      </a:majorFont>
      <a:minorFont>
        <a:latin typeface="Graphik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D477A57178E3547824B0C83453654CE" ma:contentTypeVersion="10" ma:contentTypeDescription="Create a new document." ma:contentTypeScope="" ma:versionID="78139c5d9b537638bb917dc0f309ff23">
  <xsd:schema xmlns:xsd="http://www.w3.org/2001/XMLSchema" xmlns:xs="http://www.w3.org/2001/XMLSchema" xmlns:p="http://schemas.microsoft.com/office/2006/metadata/properties" xmlns:ns2="7afe2b6f-ccab-45d6-94a2-e7e8822dc6e0" xmlns:ns3="45b7a763-3668-42e2-866f-668a7f4a792c" targetNamespace="http://schemas.microsoft.com/office/2006/metadata/properties" ma:root="true" ma:fieldsID="c491e1878bb5c1c1b66b0fc25e2b3f64" ns2:_="" ns3:_="">
    <xsd:import namespace="7afe2b6f-ccab-45d6-94a2-e7e8822dc6e0"/>
    <xsd:import namespace="45b7a763-3668-42e2-866f-668a7f4a792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fe2b6f-ccab-45d6-94a2-e7e8822dc6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b7a763-3668-42e2-866f-668a7f4a792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5B846E0-53D4-4070-9686-20DA08D4D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fe2b6f-ccab-45d6-94a2-e7e8822dc6e0"/>
    <ds:schemaRef ds:uri="45b7a763-3668-42e2-866f-668a7f4a792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8E884BF-F3A1-4004-AE9C-CAFFE110F70A}">
  <ds:schemaRefs>
    <ds:schemaRef ds:uri="http://schemas.microsoft.com/sharepoint/v3/contenttype/forms"/>
  </ds:schemaRefs>
</ds:datastoreItem>
</file>

<file path=customXml/itemProps3.xml><?xml version="1.0" encoding="utf-8"?>
<ds:datastoreItem xmlns:ds="http://schemas.openxmlformats.org/officeDocument/2006/customXml" ds:itemID="{649C758E-74A1-4504-8FC4-7BBD40C2EE00}">
  <ds:schemaRefs>
    <ds:schemaRef ds:uri="http://purl.org/dc/elements/1.1/"/>
    <ds:schemaRef ds:uri="http://www.w3.org/XML/1998/namespace"/>
    <ds:schemaRef ds:uri="http://purl.org/dc/dcmitype/"/>
    <ds:schemaRef ds:uri="http://schemas.microsoft.com/office/2006/documentManagement/types"/>
    <ds:schemaRef ds:uri="45b7a763-3668-42e2-866f-668a7f4a792c"/>
    <ds:schemaRef ds:uri="http://schemas.microsoft.com/office/infopath/2007/PartnerControls"/>
    <ds:schemaRef ds:uri="http://purl.org/dc/terms/"/>
    <ds:schemaRef ds:uri="http://schemas.openxmlformats.org/package/2006/metadata/core-properties"/>
    <ds:schemaRef ds:uri="7afe2b6f-ccab-45d6-94a2-e7e8822dc6e0"/>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4653</TotalTime>
  <Words>522</Words>
  <Application>Microsoft Macintosh PowerPoint</Application>
  <PresentationFormat>Breedbeeld</PresentationFormat>
  <Paragraphs>80</Paragraphs>
  <Slides>13</Slides>
  <Notes>1</Notes>
  <HiddenSlides>0</HiddenSlides>
  <MMClips>0</MMClips>
  <ScaleCrop>false</ScaleCrop>
  <HeadingPairs>
    <vt:vector size="6" baseType="variant">
      <vt:variant>
        <vt:lpstr>Gebruikte lettertypen</vt:lpstr>
      </vt:variant>
      <vt:variant>
        <vt:i4>9</vt:i4>
      </vt:variant>
      <vt:variant>
        <vt:lpstr>Thema</vt:lpstr>
      </vt:variant>
      <vt:variant>
        <vt:i4>1</vt:i4>
      </vt:variant>
      <vt:variant>
        <vt:lpstr>Diatitels</vt:lpstr>
      </vt:variant>
      <vt:variant>
        <vt:i4>13</vt:i4>
      </vt:variant>
    </vt:vector>
  </HeadingPairs>
  <TitlesOfParts>
    <vt:vector size="23" baseType="lpstr">
      <vt:lpstr>Produkt Bold</vt:lpstr>
      <vt:lpstr>Arial Black</vt:lpstr>
      <vt:lpstr>Calibri</vt:lpstr>
      <vt:lpstr>Graphik Regular</vt:lpstr>
      <vt:lpstr>Open Sans Light</vt:lpstr>
      <vt:lpstr>Produkt Light</vt:lpstr>
      <vt:lpstr>Calibri Light</vt:lpstr>
      <vt:lpstr>Produkt Super</vt:lpstr>
      <vt:lpstr>Arial</vt:lpstr>
      <vt:lpstr>Bol.com</vt:lpstr>
      <vt:lpstr>Data Science  at bol.com </vt:lpstr>
      <vt:lpstr>And of course we do some data heavy lifting</vt:lpstr>
      <vt:lpstr>Data Science is present at every step of the journey</vt:lpstr>
      <vt:lpstr>Data Science at bol.com</vt:lpstr>
      <vt:lpstr>But what does that actually look like in practice?</vt:lpstr>
      <vt:lpstr>Data Science Content Team</vt:lpstr>
      <vt:lpstr>Loris</vt:lpstr>
      <vt:lpstr>FML</vt:lpstr>
      <vt:lpstr>Butterfly</vt:lpstr>
      <vt:lpstr>Workshop</vt:lpstr>
      <vt:lpstr>What do do?</vt:lpstr>
      <vt:lpstr>Where to start</vt:lpstr>
      <vt:lpstr>Thanks</vt:lpstr>
    </vt:vector>
  </TitlesOfParts>
  <Company>bol.com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Bol.com</dc:title>
  <dc:creator>Eline Schoe</dc:creator>
  <cp:lastModifiedBy>Niels de Vries</cp:lastModifiedBy>
  <cp:revision>93</cp:revision>
  <dcterms:created xsi:type="dcterms:W3CDTF">2020-11-23T13:16:42Z</dcterms:created>
  <dcterms:modified xsi:type="dcterms:W3CDTF">2022-12-12T12:51:40Z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0x0101004D477A57178E3547824B0C83453654CE</vt:lpwstr>
  </property>
</Properties>
</file>